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0104100" cy="10966450"/>
  <p:notesSz cx="20104100" cy="109664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Bizon" pitchFamily="2" charset="0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4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399599"/>
            <a:ext cx="17088486" cy="2302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141212"/>
            <a:ext cx="14072870" cy="2741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3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22283"/>
            <a:ext cx="8745284" cy="7237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22283"/>
            <a:ext cx="8745284" cy="7237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8965" y="1974550"/>
            <a:ext cx="14363700" cy="929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4600" y="5175149"/>
            <a:ext cx="10946130" cy="3833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198799"/>
            <a:ext cx="6433312" cy="5483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198799"/>
            <a:ext cx="4623943" cy="5483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198799"/>
            <a:ext cx="4623943" cy="5483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11" Type="http://schemas.openxmlformats.org/officeDocument/2006/relationships/image" Target="../media/image478.png"/><Relationship Id="rId5" Type="http://schemas.openxmlformats.org/officeDocument/2006/relationships/image" Target="../media/image472.png"/><Relationship Id="rId10" Type="http://schemas.openxmlformats.org/officeDocument/2006/relationships/image" Target="../media/image477.png"/><Relationship Id="rId4" Type="http://schemas.openxmlformats.org/officeDocument/2006/relationships/image" Target="../media/image471.png"/><Relationship Id="rId9" Type="http://schemas.openxmlformats.org/officeDocument/2006/relationships/image" Target="../media/image4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10" Type="http://schemas.openxmlformats.org/officeDocument/2006/relationships/image" Target="../media/image487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500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12" Type="http://schemas.openxmlformats.org/officeDocument/2006/relationships/image" Target="../media/image499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5" Type="http://schemas.openxmlformats.org/officeDocument/2006/relationships/image" Target="../media/image492.png"/><Relationship Id="rId15" Type="http://schemas.openxmlformats.org/officeDocument/2006/relationships/image" Target="../media/image502.png"/><Relationship Id="rId10" Type="http://schemas.openxmlformats.org/officeDocument/2006/relationships/image" Target="../media/image497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Relationship Id="rId14" Type="http://schemas.openxmlformats.org/officeDocument/2006/relationships/image" Target="../media/image5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4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12" Type="http://schemas.openxmlformats.org/officeDocument/2006/relationships/image" Target="../media/image513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5" Type="http://schemas.openxmlformats.org/officeDocument/2006/relationships/image" Target="../media/image506.png"/><Relationship Id="rId15" Type="http://schemas.openxmlformats.org/officeDocument/2006/relationships/image" Target="../media/image516.png"/><Relationship Id="rId10" Type="http://schemas.openxmlformats.org/officeDocument/2006/relationships/image" Target="../media/image511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3.png"/><Relationship Id="rId5" Type="http://schemas.openxmlformats.org/officeDocument/2006/relationships/hyperlink" Target="mailto:international@mail.ifmo.ru" TargetMode="External"/><Relationship Id="rId4" Type="http://schemas.openxmlformats.org/officeDocument/2006/relationships/image" Target="../media/image5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.png"/><Relationship Id="rId299" Type="http://schemas.openxmlformats.org/officeDocument/2006/relationships/image" Target="../media/image302.png"/><Relationship Id="rId21" Type="http://schemas.openxmlformats.org/officeDocument/2006/relationships/image" Target="../media/image24.png"/><Relationship Id="rId63" Type="http://schemas.openxmlformats.org/officeDocument/2006/relationships/image" Target="../media/image66.png"/><Relationship Id="rId159" Type="http://schemas.openxmlformats.org/officeDocument/2006/relationships/image" Target="../media/image162.png"/><Relationship Id="rId324" Type="http://schemas.openxmlformats.org/officeDocument/2006/relationships/image" Target="../media/image327.png"/><Relationship Id="rId366" Type="http://schemas.openxmlformats.org/officeDocument/2006/relationships/image" Target="../media/image369.png"/><Relationship Id="rId170" Type="http://schemas.openxmlformats.org/officeDocument/2006/relationships/image" Target="../media/image173.png"/><Relationship Id="rId226" Type="http://schemas.openxmlformats.org/officeDocument/2006/relationships/image" Target="../media/image229.png"/><Relationship Id="rId268" Type="http://schemas.openxmlformats.org/officeDocument/2006/relationships/image" Target="../media/image271.png"/><Relationship Id="rId32" Type="http://schemas.openxmlformats.org/officeDocument/2006/relationships/image" Target="../media/image35.png"/><Relationship Id="rId74" Type="http://schemas.openxmlformats.org/officeDocument/2006/relationships/image" Target="../media/image77.png"/><Relationship Id="rId128" Type="http://schemas.openxmlformats.org/officeDocument/2006/relationships/image" Target="../media/image131.png"/><Relationship Id="rId335" Type="http://schemas.openxmlformats.org/officeDocument/2006/relationships/image" Target="../media/image338.png"/><Relationship Id="rId377" Type="http://schemas.openxmlformats.org/officeDocument/2006/relationships/image" Target="../media/image380.png"/><Relationship Id="rId5" Type="http://schemas.openxmlformats.org/officeDocument/2006/relationships/image" Target="../media/image8.png"/><Relationship Id="rId181" Type="http://schemas.openxmlformats.org/officeDocument/2006/relationships/image" Target="../media/image184.png"/><Relationship Id="rId237" Type="http://schemas.openxmlformats.org/officeDocument/2006/relationships/image" Target="../media/image240.png"/><Relationship Id="rId279" Type="http://schemas.openxmlformats.org/officeDocument/2006/relationships/image" Target="../media/image282.png"/><Relationship Id="rId43" Type="http://schemas.openxmlformats.org/officeDocument/2006/relationships/image" Target="../media/image46.png"/><Relationship Id="rId139" Type="http://schemas.openxmlformats.org/officeDocument/2006/relationships/image" Target="../media/image142.png"/><Relationship Id="rId290" Type="http://schemas.openxmlformats.org/officeDocument/2006/relationships/image" Target="../media/image293.png"/><Relationship Id="rId304" Type="http://schemas.openxmlformats.org/officeDocument/2006/relationships/image" Target="../media/image307.png"/><Relationship Id="rId346" Type="http://schemas.openxmlformats.org/officeDocument/2006/relationships/image" Target="../media/image349.png"/><Relationship Id="rId85" Type="http://schemas.openxmlformats.org/officeDocument/2006/relationships/image" Target="../media/image88.png"/><Relationship Id="rId150" Type="http://schemas.openxmlformats.org/officeDocument/2006/relationships/image" Target="../media/image153.png"/><Relationship Id="rId192" Type="http://schemas.openxmlformats.org/officeDocument/2006/relationships/image" Target="../media/image195.png"/><Relationship Id="rId206" Type="http://schemas.openxmlformats.org/officeDocument/2006/relationships/image" Target="../media/image209.png"/><Relationship Id="rId248" Type="http://schemas.openxmlformats.org/officeDocument/2006/relationships/image" Target="../media/image251.png"/><Relationship Id="rId12" Type="http://schemas.openxmlformats.org/officeDocument/2006/relationships/image" Target="../media/image15.png"/><Relationship Id="rId108" Type="http://schemas.openxmlformats.org/officeDocument/2006/relationships/image" Target="../media/image111.png"/><Relationship Id="rId315" Type="http://schemas.openxmlformats.org/officeDocument/2006/relationships/image" Target="../media/image318.png"/><Relationship Id="rId357" Type="http://schemas.openxmlformats.org/officeDocument/2006/relationships/image" Target="../media/image360.png"/><Relationship Id="rId54" Type="http://schemas.openxmlformats.org/officeDocument/2006/relationships/image" Target="../media/image57.png"/><Relationship Id="rId96" Type="http://schemas.openxmlformats.org/officeDocument/2006/relationships/image" Target="../media/image99.png"/><Relationship Id="rId161" Type="http://schemas.openxmlformats.org/officeDocument/2006/relationships/image" Target="../media/image164.png"/><Relationship Id="rId217" Type="http://schemas.openxmlformats.org/officeDocument/2006/relationships/image" Target="../media/image220.png"/><Relationship Id="rId259" Type="http://schemas.openxmlformats.org/officeDocument/2006/relationships/image" Target="../media/image262.png"/><Relationship Id="rId23" Type="http://schemas.openxmlformats.org/officeDocument/2006/relationships/image" Target="../media/image26.png"/><Relationship Id="rId119" Type="http://schemas.openxmlformats.org/officeDocument/2006/relationships/image" Target="../media/image122.png"/><Relationship Id="rId270" Type="http://schemas.openxmlformats.org/officeDocument/2006/relationships/image" Target="../media/image273.png"/><Relationship Id="rId326" Type="http://schemas.openxmlformats.org/officeDocument/2006/relationships/image" Target="../media/image329.png"/><Relationship Id="rId65" Type="http://schemas.openxmlformats.org/officeDocument/2006/relationships/image" Target="../media/image68.png"/><Relationship Id="rId130" Type="http://schemas.openxmlformats.org/officeDocument/2006/relationships/image" Target="../media/image133.png"/><Relationship Id="rId368" Type="http://schemas.openxmlformats.org/officeDocument/2006/relationships/image" Target="../media/image371.png"/><Relationship Id="rId172" Type="http://schemas.openxmlformats.org/officeDocument/2006/relationships/image" Target="../media/image175.png"/><Relationship Id="rId228" Type="http://schemas.openxmlformats.org/officeDocument/2006/relationships/image" Target="../media/image231.png"/><Relationship Id="rId281" Type="http://schemas.openxmlformats.org/officeDocument/2006/relationships/image" Target="../media/image284.png"/><Relationship Id="rId337" Type="http://schemas.openxmlformats.org/officeDocument/2006/relationships/image" Target="../media/image340.png"/><Relationship Id="rId34" Type="http://schemas.openxmlformats.org/officeDocument/2006/relationships/image" Target="../media/image37.png"/><Relationship Id="rId76" Type="http://schemas.openxmlformats.org/officeDocument/2006/relationships/image" Target="../media/image79.png"/><Relationship Id="rId141" Type="http://schemas.openxmlformats.org/officeDocument/2006/relationships/image" Target="../media/image144.png"/><Relationship Id="rId379" Type="http://schemas.openxmlformats.org/officeDocument/2006/relationships/image" Target="../media/image382.png"/><Relationship Id="rId7" Type="http://schemas.openxmlformats.org/officeDocument/2006/relationships/image" Target="../media/image10.png"/><Relationship Id="rId183" Type="http://schemas.openxmlformats.org/officeDocument/2006/relationships/image" Target="../media/image186.png"/><Relationship Id="rId239" Type="http://schemas.openxmlformats.org/officeDocument/2006/relationships/image" Target="../media/image242.png"/><Relationship Id="rId250" Type="http://schemas.openxmlformats.org/officeDocument/2006/relationships/image" Target="../media/image253.png"/><Relationship Id="rId292" Type="http://schemas.openxmlformats.org/officeDocument/2006/relationships/image" Target="../media/image295.png"/><Relationship Id="rId306" Type="http://schemas.openxmlformats.org/officeDocument/2006/relationships/image" Target="../media/image309.png"/><Relationship Id="rId45" Type="http://schemas.openxmlformats.org/officeDocument/2006/relationships/image" Target="../media/image48.png"/><Relationship Id="rId87" Type="http://schemas.openxmlformats.org/officeDocument/2006/relationships/image" Target="../media/image90.png"/><Relationship Id="rId110" Type="http://schemas.openxmlformats.org/officeDocument/2006/relationships/image" Target="../media/image113.png"/><Relationship Id="rId348" Type="http://schemas.openxmlformats.org/officeDocument/2006/relationships/image" Target="../media/image351.png"/><Relationship Id="rId152" Type="http://schemas.openxmlformats.org/officeDocument/2006/relationships/image" Target="../media/image155.png"/><Relationship Id="rId194" Type="http://schemas.openxmlformats.org/officeDocument/2006/relationships/image" Target="../media/image197.png"/><Relationship Id="rId208" Type="http://schemas.openxmlformats.org/officeDocument/2006/relationships/image" Target="../media/image211.png"/><Relationship Id="rId261" Type="http://schemas.openxmlformats.org/officeDocument/2006/relationships/image" Target="../media/image264.png"/><Relationship Id="rId14" Type="http://schemas.openxmlformats.org/officeDocument/2006/relationships/image" Target="../media/image17.png"/><Relationship Id="rId56" Type="http://schemas.openxmlformats.org/officeDocument/2006/relationships/image" Target="../media/image59.png"/><Relationship Id="rId317" Type="http://schemas.openxmlformats.org/officeDocument/2006/relationships/image" Target="../media/image320.png"/><Relationship Id="rId359" Type="http://schemas.openxmlformats.org/officeDocument/2006/relationships/image" Target="../media/image362.png"/><Relationship Id="rId98" Type="http://schemas.openxmlformats.org/officeDocument/2006/relationships/image" Target="../media/image101.png"/><Relationship Id="rId121" Type="http://schemas.openxmlformats.org/officeDocument/2006/relationships/image" Target="../media/image124.png"/><Relationship Id="rId163" Type="http://schemas.openxmlformats.org/officeDocument/2006/relationships/image" Target="../media/image166.png"/><Relationship Id="rId219" Type="http://schemas.openxmlformats.org/officeDocument/2006/relationships/image" Target="../media/image222.png"/><Relationship Id="rId370" Type="http://schemas.openxmlformats.org/officeDocument/2006/relationships/image" Target="../media/image373.png"/><Relationship Id="rId230" Type="http://schemas.openxmlformats.org/officeDocument/2006/relationships/image" Target="../media/image233.png"/><Relationship Id="rId25" Type="http://schemas.openxmlformats.org/officeDocument/2006/relationships/image" Target="../media/image28.png"/><Relationship Id="rId67" Type="http://schemas.openxmlformats.org/officeDocument/2006/relationships/image" Target="../media/image70.png"/><Relationship Id="rId272" Type="http://schemas.openxmlformats.org/officeDocument/2006/relationships/image" Target="../media/image275.png"/><Relationship Id="rId328" Type="http://schemas.openxmlformats.org/officeDocument/2006/relationships/image" Target="../media/image331.png"/><Relationship Id="rId132" Type="http://schemas.openxmlformats.org/officeDocument/2006/relationships/image" Target="../media/image135.png"/><Relationship Id="rId174" Type="http://schemas.openxmlformats.org/officeDocument/2006/relationships/image" Target="../media/image177.png"/><Relationship Id="rId381" Type="http://schemas.openxmlformats.org/officeDocument/2006/relationships/image" Target="../media/image384.png"/><Relationship Id="rId241" Type="http://schemas.openxmlformats.org/officeDocument/2006/relationships/image" Target="../media/image244.png"/><Relationship Id="rId36" Type="http://schemas.openxmlformats.org/officeDocument/2006/relationships/image" Target="../media/image39.png"/><Relationship Id="rId283" Type="http://schemas.openxmlformats.org/officeDocument/2006/relationships/image" Target="../media/image286.png"/><Relationship Id="rId339" Type="http://schemas.openxmlformats.org/officeDocument/2006/relationships/image" Target="../media/image342.png"/><Relationship Id="rId78" Type="http://schemas.openxmlformats.org/officeDocument/2006/relationships/image" Target="../media/image81.png"/><Relationship Id="rId101" Type="http://schemas.openxmlformats.org/officeDocument/2006/relationships/image" Target="../media/image104.png"/><Relationship Id="rId143" Type="http://schemas.openxmlformats.org/officeDocument/2006/relationships/image" Target="../media/image146.png"/><Relationship Id="rId185" Type="http://schemas.openxmlformats.org/officeDocument/2006/relationships/image" Target="../media/image188.png"/><Relationship Id="rId350" Type="http://schemas.openxmlformats.org/officeDocument/2006/relationships/image" Target="../media/image353.png"/><Relationship Id="rId9" Type="http://schemas.openxmlformats.org/officeDocument/2006/relationships/image" Target="../media/image12.png"/><Relationship Id="rId210" Type="http://schemas.openxmlformats.org/officeDocument/2006/relationships/image" Target="../media/image213.png"/><Relationship Id="rId26" Type="http://schemas.openxmlformats.org/officeDocument/2006/relationships/image" Target="../media/image29.png"/><Relationship Id="rId231" Type="http://schemas.openxmlformats.org/officeDocument/2006/relationships/image" Target="../media/image234.png"/><Relationship Id="rId252" Type="http://schemas.openxmlformats.org/officeDocument/2006/relationships/image" Target="../media/image255.png"/><Relationship Id="rId273" Type="http://schemas.openxmlformats.org/officeDocument/2006/relationships/image" Target="../media/image276.png"/><Relationship Id="rId294" Type="http://schemas.openxmlformats.org/officeDocument/2006/relationships/image" Target="../media/image297.png"/><Relationship Id="rId308" Type="http://schemas.openxmlformats.org/officeDocument/2006/relationships/image" Target="../media/image311.png"/><Relationship Id="rId329" Type="http://schemas.openxmlformats.org/officeDocument/2006/relationships/image" Target="../media/image332.png"/><Relationship Id="rId47" Type="http://schemas.openxmlformats.org/officeDocument/2006/relationships/image" Target="../media/image50.png"/><Relationship Id="rId68" Type="http://schemas.openxmlformats.org/officeDocument/2006/relationships/image" Target="../media/image71.png"/><Relationship Id="rId89" Type="http://schemas.openxmlformats.org/officeDocument/2006/relationships/image" Target="../media/image92.png"/><Relationship Id="rId112" Type="http://schemas.openxmlformats.org/officeDocument/2006/relationships/image" Target="../media/image115.png"/><Relationship Id="rId133" Type="http://schemas.openxmlformats.org/officeDocument/2006/relationships/image" Target="../media/image136.png"/><Relationship Id="rId154" Type="http://schemas.openxmlformats.org/officeDocument/2006/relationships/image" Target="../media/image157.png"/><Relationship Id="rId175" Type="http://schemas.openxmlformats.org/officeDocument/2006/relationships/image" Target="../media/image178.png"/><Relationship Id="rId340" Type="http://schemas.openxmlformats.org/officeDocument/2006/relationships/image" Target="../media/image343.png"/><Relationship Id="rId361" Type="http://schemas.openxmlformats.org/officeDocument/2006/relationships/image" Target="../media/image364.png"/><Relationship Id="rId196" Type="http://schemas.openxmlformats.org/officeDocument/2006/relationships/image" Target="../media/image199.png"/><Relationship Id="rId200" Type="http://schemas.openxmlformats.org/officeDocument/2006/relationships/image" Target="../media/image203.png"/><Relationship Id="rId382" Type="http://schemas.openxmlformats.org/officeDocument/2006/relationships/image" Target="../media/image385.png"/><Relationship Id="rId16" Type="http://schemas.openxmlformats.org/officeDocument/2006/relationships/image" Target="../media/image19.png"/><Relationship Id="rId221" Type="http://schemas.openxmlformats.org/officeDocument/2006/relationships/image" Target="../media/image224.png"/><Relationship Id="rId242" Type="http://schemas.openxmlformats.org/officeDocument/2006/relationships/image" Target="../media/image245.png"/><Relationship Id="rId263" Type="http://schemas.openxmlformats.org/officeDocument/2006/relationships/image" Target="../media/image266.png"/><Relationship Id="rId284" Type="http://schemas.openxmlformats.org/officeDocument/2006/relationships/image" Target="../media/image287.png"/><Relationship Id="rId319" Type="http://schemas.openxmlformats.org/officeDocument/2006/relationships/image" Target="../media/image322.png"/><Relationship Id="rId37" Type="http://schemas.openxmlformats.org/officeDocument/2006/relationships/image" Target="../media/image40.png"/><Relationship Id="rId58" Type="http://schemas.openxmlformats.org/officeDocument/2006/relationships/image" Target="../media/image61.png"/><Relationship Id="rId79" Type="http://schemas.openxmlformats.org/officeDocument/2006/relationships/image" Target="../media/image82.png"/><Relationship Id="rId102" Type="http://schemas.openxmlformats.org/officeDocument/2006/relationships/image" Target="../media/image105.png"/><Relationship Id="rId123" Type="http://schemas.openxmlformats.org/officeDocument/2006/relationships/image" Target="../media/image126.png"/><Relationship Id="rId144" Type="http://schemas.openxmlformats.org/officeDocument/2006/relationships/image" Target="../media/image147.png"/><Relationship Id="rId330" Type="http://schemas.openxmlformats.org/officeDocument/2006/relationships/image" Target="../media/image333.png"/><Relationship Id="rId90" Type="http://schemas.openxmlformats.org/officeDocument/2006/relationships/image" Target="../media/image93.png"/><Relationship Id="rId165" Type="http://schemas.openxmlformats.org/officeDocument/2006/relationships/image" Target="../media/image168.png"/><Relationship Id="rId186" Type="http://schemas.openxmlformats.org/officeDocument/2006/relationships/image" Target="../media/image189.png"/><Relationship Id="rId351" Type="http://schemas.openxmlformats.org/officeDocument/2006/relationships/image" Target="../media/image354.png"/><Relationship Id="rId372" Type="http://schemas.openxmlformats.org/officeDocument/2006/relationships/image" Target="../media/image375.png"/><Relationship Id="rId211" Type="http://schemas.openxmlformats.org/officeDocument/2006/relationships/image" Target="../media/image214.png"/><Relationship Id="rId232" Type="http://schemas.openxmlformats.org/officeDocument/2006/relationships/image" Target="../media/image235.png"/><Relationship Id="rId253" Type="http://schemas.openxmlformats.org/officeDocument/2006/relationships/image" Target="../media/image256.png"/><Relationship Id="rId274" Type="http://schemas.openxmlformats.org/officeDocument/2006/relationships/image" Target="../media/image277.png"/><Relationship Id="rId295" Type="http://schemas.openxmlformats.org/officeDocument/2006/relationships/image" Target="../media/image298.png"/><Relationship Id="rId309" Type="http://schemas.openxmlformats.org/officeDocument/2006/relationships/image" Target="../media/image312.png"/><Relationship Id="rId27" Type="http://schemas.openxmlformats.org/officeDocument/2006/relationships/image" Target="../media/image30.png"/><Relationship Id="rId48" Type="http://schemas.openxmlformats.org/officeDocument/2006/relationships/image" Target="../media/image51.png"/><Relationship Id="rId69" Type="http://schemas.openxmlformats.org/officeDocument/2006/relationships/image" Target="../media/image72.png"/><Relationship Id="rId113" Type="http://schemas.openxmlformats.org/officeDocument/2006/relationships/image" Target="../media/image116.png"/><Relationship Id="rId134" Type="http://schemas.openxmlformats.org/officeDocument/2006/relationships/image" Target="../media/image137.png"/><Relationship Id="rId320" Type="http://schemas.openxmlformats.org/officeDocument/2006/relationships/image" Target="../media/image323.png"/><Relationship Id="rId80" Type="http://schemas.openxmlformats.org/officeDocument/2006/relationships/image" Target="../media/image83.png"/><Relationship Id="rId155" Type="http://schemas.openxmlformats.org/officeDocument/2006/relationships/image" Target="../media/image158.png"/><Relationship Id="rId176" Type="http://schemas.openxmlformats.org/officeDocument/2006/relationships/image" Target="../media/image179.png"/><Relationship Id="rId197" Type="http://schemas.openxmlformats.org/officeDocument/2006/relationships/image" Target="../media/image200.png"/><Relationship Id="rId341" Type="http://schemas.openxmlformats.org/officeDocument/2006/relationships/image" Target="../media/image344.png"/><Relationship Id="rId362" Type="http://schemas.openxmlformats.org/officeDocument/2006/relationships/image" Target="../media/image365.png"/><Relationship Id="rId383" Type="http://schemas.openxmlformats.org/officeDocument/2006/relationships/image" Target="../media/image386.png"/><Relationship Id="rId201" Type="http://schemas.openxmlformats.org/officeDocument/2006/relationships/image" Target="../media/image204.png"/><Relationship Id="rId222" Type="http://schemas.openxmlformats.org/officeDocument/2006/relationships/image" Target="../media/image225.png"/><Relationship Id="rId243" Type="http://schemas.openxmlformats.org/officeDocument/2006/relationships/image" Target="../media/image246.png"/><Relationship Id="rId264" Type="http://schemas.openxmlformats.org/officeDocument/2006/relationships/image" Target="../media/image267.png"/><Relationship Id="rId285" Type="http://schemas.openxmlformats.org/officeDocument/2006/relationships/image" Target="../media/image288.png"/><Relationship Id="rId17" Type="http://schemas.openxmlformats.org/officeDocument/2006/relationships/image" Target="../media/image20.png"/><Relationship Id="rId38" Type="http://schemas.openxmlformats.org/officeDocument/2006/relationships/image" Target="../media/image41.png"/><Relationship Id="rId59" Type="http://schemas.openxmlformats.org/officeDocument/2006/relationships/image" Target="../media/image62.png"/><Relationship Id="rId103" Type="http://schemas.openxmlformats.org/officeDocument/2006/relationships/image" Target="../media/image106.png"/><Relationship Id="rId124" Type="http://schemas.openxmlformats.org/officeDocument/2006/relationships/image" Target="../media/image127.png"/><Relationship Id="rId310" Type="http://schemas.openxmlformats.org/officeDocument/2006/relationships/image" Target="../media/image313.png"/><Relationship Id="rId70" Type="http://schemas.openxmlformats.org/officeDocument/2006/relationships/image" Target="../media/image73.png"/><Relationship Id="rId91" Type="http://schemas.openxmlformats.org/officeDocument/2006/relationships/image" Target="../media/image94.png"/><Relationship Id="rId145" Type="http://schemas.openxmlformats.org/officeDocument/2006/relationships/image" Target="../media/image148.png"/><Relationship Id="rId166" Type="http://schemas.openxmlformats.org/officeDocument/2006/relationships/image" Target="../media/image169.png"/><Relationship Id="rId187" Type="http://schemas.openxmlformats.org/officeDocument/2006/relationships/image" Target="../media/image190.png"/><Relationship Id="rId331" Type="http://schemas.openxmlformats.org/officeDocument/2006/relationships/image" Target="../media/image334.png"/><Relationship Id="rId352" Type="http://schemas.openxmlformats.org/officeDocument/2006/relationships/image" Target="../media/image355.png"/><Relationship Id="rId373" Type="http://schemas.openxmlformats.org/officeDocument/2006/relationships/image" Target="../media/image37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15.png"/><Relationship Id="rId233" Type="http://schemas.openxmlformats.org/officeDocument/2006/relationships/image" Target="../media/image236.png"/><Relationship Id="rId254" Type="http://schemas.openxmlformats.org/officeDocument/2006/relationships/image" Target="../media/image257.png"/><Relationship Id="rId28" Type="http://schemas.openxmlformats.org/officeDocument/2006/relationships/image" Target="../media/image31.png"/><Relationship Id="rId49" Type="http://schemas.openxmlformats.org/officeDocument/2006/relationships/image" Target="../media/image52.png"/><Relationship Id="rId114" Type="http://schemas.openxmlformats.org/officeDocument/2006/relationships/image" Target="../media/image117.png"/><Relationship Id="rId275" Type="http://schemas.openxmlformats.org/officeDocument/2006/relationships/image" Target="../media/image278.png"/><Relationship Id="rId296" Type="http://schemas.openxmlformats.org/officeDocument/2006/relationships/image" Target="../media/image299.png"/><Relationship Id="rId300" Type="http://schemas.openxmlformats.org/officeDocument/2006/relationships/image" Target="../media/image303.png"/><Relationship Id="rId60" Type="http://schemas.openxmlformats.org/officeDocument/2006/relationships/image" Target="../media/image63.png"/><Relationship Id="rId81" Type="http://schemas.openxmlformats.org/officeDocument/2006/relationships/image" Target="../media/image84.png"/><Relationship Id="rId135" Type="http://schemas.openxmlformats.org/officeDocument/2006/relationships/image" Target="../media/image138.png"/><Relationship Id="rId156" Type="http://schemas.openxmlformats.org/officeDocument/2006/relationships/image" Target="../media/image159.png"/><Relationship Id="rId177" Type="http://schemas.openxmlformats.org/officeDocument/2006/relationships/image" Target="../media/image180.png"/><Relationship Id="rId198" Type="http://schemas.openxmlformats.org/officeDocument/2006/relationships/image" Target="../media/image201.png"/><Relationship Id="rId321" Type="http://schemas.openxmlformats.org/officeDocument/2006/relationships/image" Target="../media/image324.png"/><Relationship Id="rId342" Type="http://schemas.openxmlformats.org/officeDocument/2006/relationships/image" Target="../media/image345.png"/><Relationship Id="rId363" Type="http://schemas.openxmlformats.org/officeDocument/2006/relationships/image" Target="../media/image366.png"/><Relationship Id="rId384" Type="http://schemas.openxmlformats.org/officeDocument/2006/relationships/image" Target="../media/image387.png"/><Relationship Id="rId202" Type="http://schemas.openxmlformats.org/officeDocument/2006/relationships/image" Target="../media/image205.png"/><Relationship Id="rId223" Type="http://schemas.openxmlformats.org/officeDocument/2006/relationships/image" Target="../media/image226.png"/><Relationship Id="rId244" Type="http://schemas.openxmlformats.org/officeDocument/2006/relationships/image" Target="../media/image247.png"/><Relationship Id="rId18" Type="http://schemas.openxmlformats.org/officeDocument/2006/relationships/image" Target="../media/image21.png"/><Relationship Id="rId39" Type="http://schemas.openxmlformats.org/officeDocument/2006/relationships/image" Target="../media/image42.png"/><Relationship Id="rId265" Type="http://schemas.openxmlformats.org/officeDocument/2006/relationships/image" Target="../media/image268.png"/><Relationship Id="rId286" Type="http://schemas.openxmlformats.org/officeDocument/2006/relationships/image" Target="../media/image289.png"/><Relationship Id="rId50" Type="http://schemas.openxmlformats.org/officeDocument/2006/relationships/image" Target="../media/image53.png"/><Relationship Id="rId104" Type="http://schemas.openxmlformats.org/officeDocument/2006/relationships/image" Target="../media/image107.png"/><Relationship Id="rId125" Type="http://schemas.openxmlformats.org/officeDocument/2006/relationships/image" Target="../media/image128.png"/><Relationship Id="rId146" Type="http://schemas.openxmlformats.org/officeDocument/2006/relationships/image" Target="../media/image149.png"/><Relationship Id="rId167" Type="http://schemas.openxmlformats.org/officeDocument/2006/relationships/image" Target="../media/image170.png"/><Relationship Id="rId188" Type="http://schemas.openxmlformats.org/officeDocument/2006/relationships/image" Target="../media/image191.png"/><Relationship Id="rId311" Type="http://schemas.openxmlformats.org/officeDocument/2006/relationships/image" Target="../media/image314.png"/><Relationship Id="rId332" Type="http://schemas.openxmlformats.org/officeDocument/2006/relationships/image" Target="../media/image335.png"/><Relationship Id="rId353" Type="http://schemas.openxmlformats.org/officeDocument/2006/relationships/image" Target="../media/image356.png"/><Relationship Id="rId374" Type="http://schemas.openxmlformats.org/officeDocument/2006/relationships/image" Target="../media/image377.png"/><Relationship Id="rId71" Type="http://schemas.openxmlformats.org/officeDocument/2006/relationships/image" Target="../media/image74.png"/><Relationship Id="rId92" Type="http://schemas.openxmlformats.org/officeDocument/2006/relationships/image" Target="../media/image95.png"/><Relationship Id="rId213" Type="http://schemas.openxmlformats.org/officeDocument/2006/relationships/image" Target="../media/image216.png"/><Relationship Id="rId234" Type="http://schemas.openxmlformats.org/officeDocument/2006/relationships/image" Target="../media/image237.png"/><Relationship Id="rId2" Type="http://schemas.openxmlformats.org/officeDocument/2006/relationships/image" Target="../media/image5.png"/><Relationship Id="rId29" Type="http://schemas.openxmlformats.org/officeDocument/2006/relationships/image" Target="../media/image32.png"/><Relationship Id="rId255" Type="http://schemas.openxmlformats.org/officeDocument/2006/relationships/image" Target="../media/image258.png"/><Relationship Id="rId276" Type="http://schemas.openxmlformats.org/officeDocument/2006/relationships/image" Target="../media/image279.png"/><Relationship Id="rId297" Type="http://schemas.openxmlformats.org/officeDocument/2006/relationships/image" Target="../media/image300.png"/><Relationship Id="rId40" Type="http://schemas.openxmlformats.org/officeDocument/2006/relationships/image" Target="../media/image43.png"/><Relationship Id="rId115" Type="http://schemas.openxmlformats.org/officeDocument/2006/relationships/image" Target="../media/image118.png"/><Relationship Id="rId136" Type="http://schemas.openxmlformats.org/officeDocument/2006/relationships/image" Target="../media/image139.png"/><Relationship Id="rId157" Type="http://schemas.openxmlformats.org/officeDocument/2006/relationships/image" Target="../media/image160.png"/><Relationship Id="rId178" Type="http://schemas.openxmlformats.org/officeDocument/2006/relationships/image" Target="../media/image181.png"/><Relationship Id="rId301" Type="http://schemas.openxmlformats.org/officeDocument/2006/relationships/image" Target="../media/image304.png"/><Relationship Id="rId322" Type="http://schemas.openxmlformats.org/officeDocument/2006/relationships/image" Target="../media/image325.png"/><Relationship Id="rId343" Type="http://schemas.openxmlformats.org/officeDocument/2006/relationships/image" Target="../media/image346.png"/><Relationship Id="rId364" Type="http://schemas.openxmlformats.org/officeDocument/2006/relationships/image" Target="../media/image367.png"/><Relationship Id="rId61" Type="http://schemas.openxmlformats.org/officeDocument/2006/relationships/image" Target="../media/image64.png"/><Relationship Id="rId82" Type="http://schemas.openxmlformats.org/officeDocument/2006/relationships/image" Target="../media/image85.png"/><Relationship Id="rId199" Type="http://schemas.openxmlformats.org/officeDocument/2006/relationships/image" Target="../media/image202.png"/><Relationship Id="rId203" Type="http://schemas.openxmlformats.org/officeDocument/2006/relationships/image" Target="../media/image206.png"/><Relationship Id="rId19" Type="http://schemas.openxmlformats.org/officeDocument/2006/relationships/image" Target="../media/image22.png"/><Relationship Id="rId224" Type="http://schemas.openxmlformats.org/officeDocument/2006/relationships/image" Target="../media/image227.png"/><Relationship Id="rId245" Type="http://schemas.openxmlformats.org/officeDocument/2006/relationships/image" Target="../media/image248.png"/><Relationship Id="rId266" Type="http://schemas.openxmlformats.org/officeDocument/2006/relationships/image" Target="../media/image269.png"/><Relationship Id="rId287" Type="http://schemas.openxmlformats.org/officeDocument/2006/relationships/image" Target="../media/image290.png"/><Relationship Id="rId30" Type="http://schemas.openxmlformats.org/officeDocument/2006/relationships/image" Target="../media/image33.png"/><Relationship Id="rId105" Type="http://schemas.openxmlformats.org/officeDocument/2006/relationships/image" Target="../media/image108.png"/><Relationship Id="rId126" Type="http://schemas.openxmlformats.org/officeDocument/2006/relationships/image" Target="../media/image129.png"/><Relationship Id="rId147" Type="http://schemas.openxmlformats.org/officeDocument/2006/relationships/image" Target="../media/image150.png"/><Relationship Id="rId168" Type="http://schemas.openxmlformats.org/officeDocument/2006/relationships/image" Target="../media/image171.png"/><Relationship Id="rId312" Type="http://schemas.openxmlformats.org/officeDocument/2006/relationships/image" Target="../media/image315.png"/><Relationship Id="rId333" Type="http://schemas.openxmlformats.org/officeDocument/2006/relationships/image" Target="../media/image336.png"/><Relationship Id="rId354" Type="http://schemas.openxmlformats.org/officeDocument/2006/relationships/image" Target="../media/image357.png"/><Relationship Id="rId51" Type="http://schemas.openxmlformats.org/officeDocument/2006/relationships/image" Target="../media/image54.png"/><Relationship Id="rId72" Type="http://schemas.openxmlformats.org/officeDocument/2006/relationships/image" Target="../media/image75.png"/><Relationship Id="rId93" Type="http://schemas.openxmlformats.org/officeDocument/2006/relationships/image" Target="../media/image96.png"/><Relationship Id="rId189" Type="http://schemas.openxmlformats.org/officeDocument/2006/relationships/image" Target="../media/image192.png"/><Relationship Id="rId375" Type="http://schemas.openxmlformats.org/officeDocument/2006/relationships/image" Target="../media/image378.png"/><Relationship Id="rId3" Type="http://schemas.openxmlformats.org/officeDocument/2006/relationships/image" Target="../media/image6.png"/><Relationship Id="rId214" Type="http://schemas.openxmlformats.org/officeDocument/2006/relationships/image" Target="../media/image217.png"/><Relationship Id="rId235" Type="http://schemas.openxmlformats.org/officeDocument/2006/relationships/image" Target="../media/image238.png"/><Relationship Id="rId256" Type="http://schemas.openxmlformats.org/officeDocument/2006/relationships/image" Target="../media/image259.png"/><Relationship Id="rId277" Type="http://schemas.openxmlformats.org/officeDocument/2006/relationships/image" Target="../media/image280.png"/><Relationship Id="rId298" Type="http://schemas.openxmlformats.org/officeDocument/2006/relationships/image" Target="../media/image301.png"/><Relationship Id="rId116" Type="http://schemas.openxmlformats.org/officeDocument/2006/relationships/image" Target="../media/image119.png"/><Relationship Id="rId137" Type="http://schemas.openxmlformats.org/officeDocument/2006/relationships/image" Target="../media/image140.png"/><Relationship Id="rId158" Type="http://schemas.openxmlformats.org/officeDocument/2006/relationships/image" Target="../media/image161.png"/><Relationship Id="rId302" Type="http://schemas.openxmlformats.org/officeDocument/2006/relationships/image" Target="../media/image305.png"/><Relationship Id="rId323" Type="http://schemas.openxmlformats.org/officeDocument/2006/relationships/image" Target="../media/image326.png"/><Relationship Id="rId344" Type="http://schemas.openxmlformats.org/officeDocument/2006/relationships/image" Target="../media/image347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62" Type="http://schemas.openxmlformats.org/officeDocument/2006/relationships/image" Target="../media/image65.png"/><Relationship Id="rId83" Type="http://schemas.openxmlformats.org/officeDocument/2006/relationships/image" Target="../media/image86.png"/><Relationship Id="rId179" Type="http://schemas.openxmlformats.org/officeDocument/2006/relationships/image" Target="../media/image182.png"/><Relationship Id="rId365" Type="http://schemas.openxmlformats.org/officeDocument/2006/relationships/image" Target="../media/image368.png"/><Relationship Id="rId190" Type="http://schemas.openxmlformats.org/officeDocument/2006/relationships/image" Target="../media/image193.png"/><Relationship Id="rId204" Type="http://schemas.openxmlformats.org/officeDocument/2006/relationships/image" Target="../media/image207.png"/><Relationship Id="rId225" Type="http://schemas.openxmlformats.org/officeDocument/2006/relationships/image" Target="../media/image228.png"/><Relationship Id="rId246" Type="http://schemas.openxmlformats.org/officeDocument/2006/relationships/image" Target="../media/image249.png"/><Relationship Id="rId267" Type="http://schemas.openxmlformats.org/officeDocument/2006/relationships/image" Target="../media/image270.png"/><Relationship Id="rId288" Type="http://schemas.openxmlformats.org/officeDocument/2006/relationships/image" Target="../media/image291.png"/><Relationship Id="rId106" Type="http://schemas.openxmlformats.org/officeDocument/2006/relationships/image" Target="../media/image109.png"/><Relationship Id="rId127" Type="http://schemas.openxmlformats.org/officeDocument/2006/relationships/image" Target="../media/image130.png"/><Relationship Id="rId313" Type="http://schemas.openxmlformats.org/officeDocument/2006/relationships/image" Target="../media/image316.png"/><Relationship Id="rId10" Type="http://schemas.openxmlformats.org/officeDocument/2006/relationships/image" Target="../media/image13.png"/><Relationship Id="rId31" Type="http://schemas.openxmlformats.org/officeDocument/2006/relationships/image" Target="../media/image34.png"/><Relationship Id="rId52" Type="http://schemas.openxmlformats.org/officeDocument/2006/relationships/image" Target="../media/image55.png"/><Relationship Id="rId73" Type="http://schemas.openxmlformats.org/officeDocument/2006/relationships/image" Target="../media/image76.png"/><Relationship Id="rId94" Type="http://schemas.openxmlformats.org/officeDocument/2006/relationships/image" Target="../media/image97.png"/><Relationship Id="rId148" Type="http://schemas.openxmlformats.org/officeDocument/2006/relationships/image" Target="../media/image151.png"/><Relationship Id="rId169" Type="http://schemas.openxmlformats.org/officeDocument/2006/relationships/image" Target="../media/image172.png"/><Relationship Id="rId334" Type="http://schemas.openxmlformats.org/officeDocument/2006/relationships/image" Target="../media/image337.png"/><Relationship Id="rId355" Type="http://schemas.openxmlformats.org/officeDocument/2006/relationships/image" Target="../media/image358.png"/><Relationship Id="rId376" Type="http://schemas.openxmlformats.org/officeDocument/2006/relationships/image" Target="../media/image379.png"/><Relationship Id="rId4" Type="http://schemas.openxmlformats.org/officeDocument/2006/relationships/image" Target="../media/image7.png"/><Relationship Id="rId180" Type="http://schemas.openxmlformats.org/officeDocument/2006/relationships/image" Target="../media/image183.png"/><Relationship Id="rId215" Type="http://schemas.openxmlformats.org/officeDocument/2006/relationships/image" Target="../media/image218.png"/><Relationship Id="rId236" Type="http://schemas.openxmlformats.org/officeDocument/2006/relationships/image" Target="../media/image239.png"/><Relationship Id="rId257" Type="http://schemas.openxmlformats.org/officeDocument/2006/relationships/image" Target="../media/image260.png"/><Relationship Id="rId278" Type="http://schemas.openxmlformats.org/officeDocument/2006/relationships/image" Target="../media/image281.png"/><Relationship Id="rId303" Type="http://schemas.openxmlformats.org/officeDocument/2006/relationships/image" Target="../media/image306.png"/><Relationship Id="rId42" Type="http://schemas.openxmlformats.org/officeDocument/2006/relationships/image" Target="../media/image45.png"/><Relationship Id="rId84" Type="http://schemas.openxmlformats.org/officeDocument/2006/relationships/image" Target="../media/image87.png"/><Relationship Id="rId138" Type="http://schemas.openxmlformats.org/officeDocument/2006/relationships/image" Target="../media/image141.png"/><Relationship Id="rId345" Type="http://schemas.openxmlformats.org/officeDocument/2006/relationships/image" Target="../media/image348.png"/><Relationship Id="rId191" Type="http://schemas.openxmlformats.org/officeDocument/2006/relationships/image" Target="../media/image194.png"/><Relationship Id="rId205" Type="http://schemas.openxmlformats.org/officeDocument/2006/relationships/image" Target="../media/image208.png"/><Relationship Id="rId247" Type="http://schemas.openxmlformats.org/officeDocument/2006/relationships/image" Target="../media/image250.png"/><Relationship Id="rId107" Type="http://schemas.openxmlformats.org/officeDocument/2006/relationships/image" Target="../media/image110.png"/><Relationship Id="rId289" Type="http://schemas.openxmlformats.org/officeDocument/2006/relationships/image" Target="../media/image292.png"/><Relationship Id="rId11" Type="http://schemas.openxmlformats.org/officeDocument/2006/relationships/image" Target="../media/image14.png"/><Relationship Id="rId53" Type="http://schemas.openxmlformats.org/officeDocument/2006/relationships/image" Target="../media/image56.png"/><Relationship Id="rId149" Type="http://schemas.openxmlformats.org/officeDocument/2006/relationships/image" Target="../media/image152.png"/><Relationship Id="rId314" Type="http://schemas.openxmlformats.org/officeDocument/2006/relationships/image" Target="../media/image317.png"/><Relationship Id="rId356" Type="http://schemas.openxmlformats.org/officeDocument/2006/relationships/image" Target="../media/image359.png"/><Relationship Id="rId95" Type="http://schemas.openxmlformats.org/officeDocument/2006/relationships/image" Target="../media/image98.png"/><Relationship Id="rId160" Type="http://schemas.openxmlformats.org/officeDocument/2006/relationships/image" Target="../media/image163.png"/><Relationship Id="rId216" Type="http://schemas.openxmlformats.org/officeDocument/2006/relationships/image" Target="../media/image219.png"/><Relationship Id="rId258" Type="http://schemas.openxmlformats.org/officeDocument/2006/relationships/image" Target="../media/image261.png"/><Relationship Id="rId22" Type="http://schemas.openxmlformats.org/officeDocument/2006/relationships/image" Target="../media/image25.png"/><Relationship Id="rId64" Type="http://schemas.openxmlformats.org/officeDocument/2006/relationships/image" Target="../media/image67.png"/><Relationship Id="rId118" Type="http://schemas.openxmlformats.org/officeDocument/2006/relationships/image" Target="../media/image121.png"/><Relationship Id="rId325" Type="http://schemas.openxmlformats.org/officeDocument/2006/relationships/image" Target="../media/image328.png"/><Relationship Id="rId367" Type="http://schemas.openxmlformats.org/officeDocument/2006/relationships/image" Target="../media/image370.png"/><Relationship Id="rId171" Type="http://schemas.openxmlformats.org/officeDocument/2006/relationships/image" Target="../media/image174.png"/><Relationship Id="rId227" Type="http://schemas.openxmlformats.org/officeDocument/2006/relationships/image" Target="../media/image230.png"/><Relationship Id="rId269" Type="http://schemas.openxmlformats.org/officeDocument/2006/relationships/image" Target="../media/image272.png"/><Relationship Id="rId33" Type="http://schemas.openxmlformats.org/officeDocument/2006/relationships/image" Target="../media/image36.png"/><Relationship Id="rId129" Type="http://schemas.openxmlformats.org/officeDocument/2006/relationships/image" Target="../media/image132.png"/><Relationship Id="rId280" Type="http://schemas.openxmlformats.org/officeDocument/2006/relationships/image" Target="../media/image283.png"/><Relationship Id="rId336" Type="http://schemas.openxmlformats.org/officeDocument/2006/relationships/image" Target="../media/image339.png"/><Relationship Id="rId75" Type="http://schemas.openxmlformats.org/officeDocument/2006/relationships/image" Target="../media/image78.png"/><Relationship Id="rId140" Type="http://schemas.openxmlformats.org/officeDocument/2006/relationships/image" Target="../media/image143.png"/><Relationship Id="rId182" Type="http://schemas.openxmlformats.org/officeDocument/2006/relationships/image" Target="../media/image185.png"/><Relationship Id="rId378" Type="http://schemas.openxmlformats.org/officeDocument/2006/relationships/image" Target="../media/image381.png"/><Relationship Id="rId6" Type="http://schemas.openxmlformats.org/officeDocument/2006/relationships/image" Target="../media/image9.png"/><Relationship Id="rId238" Type="http://schemas.openxmlformats.org/officeDocument/2006/relationships/image" Target="../media/image241.png"/><Relationship Id="rId291" Type="http://schemas.openxmlformats.org/officeDocument/2006/relationships/image" Target="../media/image294.png"/><Relationship Id="rId305" Type="http://schemas.openxmlformats.org/officeDocument/2006/relationships/image" Target="../media/image308.png"/><Relationship Id="rId347" Type="http://schemas.openxmlformats.org/officeDocument/2006/relationships/image" Target="../media/image350.png"/><Relationship Id="rId44" Type="http://schemas.openxmlformats.org/officeDocument/2006/relationships/image" Target="../media/image47.png"/><Relationship Id="rId86" Type="http://schemas.openxmlformats.org/officeDocument/2006/relationships/image" Target="../media/image89.png"/><Relationship Id="rId151" Type="http://schemas.openxmlformats.org/officeDocument/2006/relationships/image" Target="../media/image154.png"/><Relationship Id="rId193" Type="http://schemas.openxmlformats.org/officeDocument/2006/relationships/image" Target="../media/image196.png"/><Relationship Id="rId207" Type="http://schemas.openxmlformats.org/officeDocument/2006/relationships/image" Target="../media/image210.png"/><Relationship Id="rId249" Type="http://schemas.openxmlformats.org/officeDocument/2006/relationships/image" Target="../media/image252.png"/><Relationship Id="rId13" Type="http://schemas.openxmlformats.org/officeDocument/2006/relationships/image" Target="../media/image16.png"/><Relationship Id="rId109" Type="http://schemas.openxmlformats.org/officeDocument/2006/relationships/image" Target="../media/image112.png"/><Relationship Id="rId260" Type="http://schemas.openxmlformats.org/officeDocument/2006/relationships/image" Target="../media/image263.png"/><Relationship Id="rId316" Type="http://schemas.openxmlformats.org/officeDocument/2006/relationships/image" Target="../media/image319.png"/><Relationship Id="rId55" Type="http://schemas.openxmlformats.org/officeDocument/2006/relationships/image" Target="../media/image58.png"/><Relationship Id="rId97" Type="http://schemas.openxmlformats.org/officeDocument/2006/relationships/image" Target="../media/image100.png"/><Relationship Id="rId120" Type="http://schemas.openxmlformats.org/officeDocument/2006/relationships/image" Target="../media/image123.png"/><Relationship Id="rId358" Type="http://schemas.openxmlformats.org/officeDocument/2006/relationships/image" Target="../media/image361.png"/><Relationship Id="rId162" Type="http://schemas.openxmlformats.org/officeDocument/2006/relationships/image" Target="../media/image165.png"/><Relationship Id="rId218" Type="http://schemas.openxmlformats.org/officeDocument/2006/relationships/image" Target="../media/image221.png"/><Relationship Id="rId271" Type="http://schemas.openxmlformats.org/officeDocument/2006/relationships/image" Target="../media/image274.png"/><Relationship Id="rId24" Type="http://schemas.openxmlformats.org/officeDocument/2006/relationships/image" Target="../media/image27.png"/><Relationship Id="rId66" Type="http://schemas.openxmlformats.org/officeDocument/2006/relationships/image" Target="../media/image69.png"/><Relationship Id="rId131" Type="http://schemas.openxmlformats.org/officeDocument/2006/relationships/image" Target="../media/image134.png"/><Relationship Id="rId327" Type="http://schemas.openxmlformats.org/officeDocument/2006/relationships/image" Target="../media/image330.png"/><Relationship Id="rId369" Type="http://schemas.openxmlformats.org/officeDocument/2006/relationships/image" Target="../media/image372.png"/><Relationship Id="rId173" Type="http://schemas.openxmlformats.org/officeDocument/2006/relationships/image" Target="../media/image176.png"/><Relationship Id="rId229" Type="http://schemas.openxmlformats.org/officeDocument/2006/relationships/image" Target="../media/image232.png"/><Relationship Id="rId380" Type="http://schemas.openxmlformats.org/officeDocument/2006/relationships/image" Target="../media/image383.png"/><Relationship Id="rId240" Type="http://schemas.openxmlformats.org/officeDocument/2006/relationships/image" Target="../media/image243.png"/><Relationship Id="rId35" Type="http://schemas.openxmlformats.org/officeDocument/2006/relationships/image" Target="../media/image38.png"/><Relationship Id="rId77" Type="http://schemas.openxmlformats.org/officeDocument/2006/relationships/image" Target="../media/image80.png"/><Relationship Id="rId100" Type="http://schemas.openxmlformats.org/officeDocument/2006/relationships/image" Target="../media/image103.png"/><Relationship Id="rId282" Type="http://schemas.openxmlformats.org/officeDocument/2006/relationships/image" Target="../media/image285.png"/><Relationship Id="rId338" Type="http://schemas.openxmlformats.org/officeDocument/2006/relationships/image" Target="../media/image341.png"/><Relationship Id="rId8" Type="http://schemas.openxmlformats.org/officeDocument/2006/relationships/image" Target="../media/image11.png"/><Relationship Id="rId142" Type="http://schemas.openxmlformats.org/officeDocument/2006/relationships/image" Target="../media/image145.png"/><Relationship Id="rId184" Type="http://schemas.openxmlformats.org/officeDocument/2006/relationships/image" Target="../media/image187.png"/><Relationship Id="rId251" Type="http://schemas.openxmlformats.org/officeDocument/2006/relationships/image" Target="../media/image254.png"/><Relationship Id="rId46" Type="http://schemas.openxmlformats.org/officeDocument/2006/relationships/image" Target="../media/image49.png"/><Relationship Id="rId293" Type="http://schemas.openxmlformats.org/officeDocument/2006/relationships/image" Target="../media/image296.png"/><Relationship Id="rId307" Type="http://schemas.openxmlformats.org/officeDocument/2006/relationships/image" Target="../media/image310.png"/><Relationship Id="rId349" Type="http://schemas.openxmlformats.org/officeDocument/2006/relationships/image" Target="../media/image352.png"/><Relationship Id="rId88" Type="http://schemas.openxmlformats.org/officeDocument/2006/relationships/image" Target="../media/image91.png"/><Relationship Id="rId111" Type="http://schemas.openxmlformats.org/officeDocument/2006/relationships/image" Target="../media/image114.png"/><Relationship Id="rId153" Type="http://schemas.openxmlformats.org/officeDocument/2006/relationships/image" Target="../media/image156.png"/><Relationship Id="rId195" Type="http://schemas.openxmlformats.org/officeDocument/2006/relationships/image" Target="../media/image198.png"/><Relationship Id="rId209" Type="http://schemas.openxmlformats.org/officeDocument/2006/relationships/image" Target="../media/image212.png"/><Relationship Id="rId360" Type="http://schemas.openxmlformats.org/officeDocument/2006/relationships/image" Target="../media/image363.png"/><Relationship Id="rId220" Type="http://schemas.openxmlformats.org/officeDocument/2006/relationships/image" Target="../media/image223.png"/><Relationship Id="rId15" Type="http://schemas.openxmlformats.org/officeDocument/2006/relationships/image" Target="../media/image18.png"/><Relationship Id="rId57" Type="http://schemas.openxmlformats.org/officeDocument/2006/relationships/image" Target="../media/image60.png"/><Relationship Id="rId262" Type="http://schemas.openxmlformats.org/officeDocument/2006/relationships/image" Target="../media/image265.png"/><Relationship Id="rId318" Type="http://schemas.openxmlformats.org/officeDocument/2006/relationships/image" Target="../media/image321.png"/><Relationship Id="rId99" Type="http://schemas.openxmlformats.org/officeDocument/2006/relationships/image" Target="../media/image102.png"/><Relationship Id="rId122" Type="http://schemas.openxmlformats.org/officeDocument/2006/relationships/image" Target="../media/image125.png"/><Relationship Id="rId164" Type="http://schemas.openxmlformats.org/officeDocument/2006/relationships/image" Target="../media/image167.png"/><Relationship Id="rId371" Type="http://schemas.openxmlformats.org/officeDocument/2006/relationships/image" Target="../media/image3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9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12" Type="http://schemas.openxmlformats.org/officeDocument/2006/relationships/image" Target="../media/image39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5" Type="http://schemas.openxmlformats.org/officeDocument/2006/relationships/image" Target="../media/image391.png"/><Relationship Id="rId15" Type="http://schemas.openxmlformats.org/officeDocument/2006/relationships/image" Target="../media/image40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3.png"/><Relationship Id="rId18" Type="http://schemas.openxmlformats.org/officeDocument/2006/relationships/image" Target="../media/image418.png"/><Relationship Id="rId26" Type="http://schemas.openxmlformats.org/officeDocument/2006/relationships/image" Target="../media/image426.png"/><Relationship Id="rId21" Type="http://schemas.openxmlformats.org/officeDocument/2006/relationships/image" Target="../media/image421.png"/><Relationship Id="rId34" Type="http://schemas.openxmlformats.org/officeDocument/2006/relationships/image" Target="../media/image434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17" Type="http://schemas.openxmlformats.org/officeDocument/2006/relationships/image" Target="../media/image417.png"/><Relationship Id="rId25" Type="http://schemas.openxmlformats.org/officeDocument/2006/relationships/image" Target="../media/image425.png"/><Relationship Id="rId33" Type="http://schemas.openxmlformats.org/officeDocument/2006/relationships/image" Target="../media/image433.png"/><Relationship Id="rId2" Type="http://schemas.openxmlformats.org/officeDocument/2006/relationships/image" Target="../media/image402.png"/><Relationship Id="rId16" Type="http://schemas.openxmlformats.org/officeDocument/2006/relationships/image" Target="../media/image416.png"/><Relationship Id="rId20" Type="http://schemas.openxmlformats.org/officeDocument/2006/relationships/image" Target="../media/image420.png"/><Relationship Id="rId29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24" Type="http://schemas.openxmlformats.org/officeDocument/2006/relationships/image" Target="../media/image424.png"/><Relationship Id="rId32" Type="http://schemas.openxmlformats.org/officeDocument/2006/relationships/image" Target="../media/image432.png"/><Relationship Id="rId37" Type="http://schemas.openxmlformats.org/officeDocument/2006/relationships/image" Target="../media/image437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23" Type="http://schemas.openxmlformats.org/officeDocument/2006/relationships/image" Target="../media/image423.png"/><Relationship Id="rId28" Type="http://schemas.openxmlformats.org/officeDocument/2006/relationships/image" Target="../media/image428.png"/><Relationship Id="rId36" Type="http://schemas.openxmlformats.org/officeDocument/2006/relationships/image" Target="../media/image436.png"/><Relationship Id="rId10" Type="http://schemas.openxmlformats.org/officeDocument/2006/relationships/image" Target="../media/image410.png"/><Relationship Id="rId19" Type="http://schemas.openxmlformats.org/officeDocument/2006/relationships/image" Target="../media/image419.png"/><Relationship Id="rId31" Type="http://schemas.openxmlformats.org/officeDocument/2006/relationships/image" Target="../media/image431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Relationship Id="rId22" Type="http://schemas.openxmlformats.org/officeDocument/2006/relationships/image" Target="../media/image422.png"/><Relationship Id="rId27" Type="http://schemas.openxmlformats.org/officeDocument/2006/relationships/image" Target="../media/image427.png"/><Relationship Id="rId30" Type="http://schemas.openxmlformats.org/officeDocument/2006/relationships/image" Target="../media/image430.png"/><Relationship Id="rId35" Type="http://schemas.openxmlformats.org/officeDocument/2006/relationships/image" Target="../media/image435.png"/><Relationship Id="rId8" Type="http://schemas.openxmlformats.org/officeDocument/2006/relationships/image" Target="../media/image408.png"/><Relationship Id="rId3" Type="http://schemas.openxmlformats.org/officeDocument/2006/relationships/image" Target="../media/image4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26" Type="http://schemas.openxmlformats.org/officeDocument/2006/relationships/image" Target="../media/image463.png"/><Relationship Id="rId3" Type="http://schemas.openxmlformats.org/officeDocument/2006/relationships/image" Target="../media/image440.png"/><Relationship Id="rId21" Type="http://schemas.openxmlformats.org/officeDocument/2006/relationships/image" Target="../media/image458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5" Type="http://schemas.openxmlformats.org/officeDocument/2006/relationships/image" Target="../media/image462.png"/><Relationship Id="rId2" Type="http://schemas.openxmlformats.org/officeDocument/2006/relationships/image" Target="../media/image439.png"/><Relationship Id="rId16" Type="http://schemas.openxmlformats.org/officeDocument/2006/relationships/image" Target="../media/image453.png"/><Relationship Id="rId20" Type="http://schemas.openxmlformats.org/officeDocument/2006/relationships/image" Target="../media/image457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24" Type="http://schemas.openxmlformats.org/officeDocument/2006/relationships/image" Target="../media/image461.png"/><Relationship Id="rId5" Type="http://schemas.openxmlformats.org/officeDocument/2006/relationships/image" Target="../media/image442.png"/><Relationship Id="rId15" Type="http://schemas.openxmlformats.org/officeDocument/2006/relationships/image" Target="../media/image452.png"/><Relationship Id="rId23" Type="http://schemas.openxmlformats.org/officeDocument/2006/relationships/image" Target="../media/image460.png"/><Relationship Id="rId28" Type="http://schemas.openxmlformats.org/officeDocument/2006/relationships/image" Target="../media/image465.png"/><Relationship Id="rId10" Type="http://schemas.openxmlformats.org/officeDocument/2006/relationships/image" Target="../media/image447.png"/><Relationship Id="rId19" Type="http://schemas.openxmlformats.org/officeDocument/2006/relationships/image" Target="../media/image45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Relationship Id="rId22" Type="http://schemas.openxmlformats.org/officeDocument/2006/relationships/image" Target="../media/image459.png"/><Relationship Id="rId27" Type="http://schemas.openxmlformats.org/officeDocument/2006/relationships/image" Target="../media/image4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5" Type="http://schemas.openxmlformats.org/officeDocument/2006/relationships/image" Target="../media/image460.png"/><Relationship Id="rId10" Type="http://schemas.openxmlformats.org/officeDocument/2006/relationships/image" Target="../media/image465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8388" y="573597"/>
            <a:ext cx="8864600" cy="1466850"/>
          </a:xfrm>
          <a:prstGeom prst="rect">
            <a:avLst/>
          </a:prstGeom>
          <a:solidFill>
            <a:srgbClr val="2A4597"/>
          </a:solidFill>
        </p:spPr>
        <p:txBody>
          <a:bodyPr vert="horz" wrap="square" lIns="0" tIns="146685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1155"/>
              </a:spcBef>
            </a:pPr>
            <a:r>
              <a:rPr sz="7200" spc="575" dirty="0"/>
              <a:t>ITMO</a:t>
            </a:r>
            <a:r>
              <a:rPr sz="7200" spc="-50" dirty="0"/>
              <a:t> </a:t>
            </a:r>
            <a:r>
              <a:rPr sz="7200" spc="790" dirty="0"/>
              <a:t>UNIVERSITY</a:t>
            </a:r>
            <a:endParaRPr sz="7200" dirty="0"/>
          </a:p>
        </p:txBody>
      </p:sp>
      <p:sp>
        <p:nvSpPr>
          <p:cNvPr id="4" name="object 4"/>
          <p:cNvSpPr txBox="1"/>
          <p:nvPr/>
        </p:nvSpPr>
        <p:spPr>
          <a:xfrm>
            <a:off x="1176841" y="9165621"/>
            <a:ext cx="3940810" cy="805815"/>
          </a:xfrm>
          <a:prstGeom prst="rect">
            <a:avLst/>
          </a:prstGeom>
          <a:solidFill>
            <a:srgbClr val="2A4597"/>
          </a:solidFill>
        </p:spPr>
        <p:txBody>
          <a:bodyPr vert="horz" wrap="square" lIns="0" tIns="16637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310"/>
              </a:spcBef>
            </a:pPr>
            <a:r>
              <a:rPr sz="2750" spc="160" dirty="0">
                <a:solidFill>
                  <a:srgbClr val="FFFFFF"/>
                </a:solidFill>
                <a:latin typeface="Century Gothic"/>
                <a:cs typeface="Century Gothic"/>
              </a:rPr>
              <a:t>SAINT</a:t>
            </a:r>
            <a:r>
              <a:rPr sz="2750" spc="-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50" spc="190" dirty="0">
                <a:solidFill>
                  <a:srgbClr val="FFFFFF"/>
                </a:solidFill>
                <a:latin typeface="Century Gothic"/>
                <a:cs typeface="Century Gothic"/>
              </a:rPr>
              <a:t>PETERSBURG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388" y="2039825"/>
            <a:ext cx="2821940" cy="1463675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111760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880"/>
              </a:spcBef>
            </a:pPr>
            <a:r>
              <a:rPr sz="7200" b="1" spc="550" dirty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57426" y="592857"/>
            <a:ext cx="5731302" cy="1427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A75417-141D-409F-8D33-E29743AB9CB8}"/>
              </a:ext>
            </a:extLst>
          </p:cNvPr>
          <p:cNvGrpSpPr/>
          <p:nvPr/>
        </p:nvGrpSpPr>
        <p:grpSpPr>
          <a:xfrm>
            <a:off x="15014737" y="9424009"/>
            <a:ext cx="4572000" cy="1094853"/>
            <a:chOff x="14014450" y="8451768"/>
            <a:chExt cx="5731302" cy="142770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FF649CD-C0F1-4E83-A9DB-47340CB74D5D}"/>
                </a:ext>
              </a:extLst>
            </p:cNvPr>
            <p:cNvSpPr/>
            <p:nvPr/>
          </p:nvSpPr>
          <p:spPr>
            <a:xfrm>
              <a:off x="14014450" y="8451768"/>
              <a:ext cx="5731302" cy="14277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C49620A-CA83-4AE6-9777-F6D149E89154}"/>
                </a:ext>
              </a:extLst>
            </p:cNvPr>
            <p:cNvSpPr/>
            <p:nvPr/>
          </p:nvSpPr>
          <p:spPr>
            <a:xfrm>
              <a:off x="14624050" y="8759825"/>
              <a:ext cx="4508051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2A4597"/>
                  </a:solidFill>
                  <a:latin typeface="Bizon" pitchFamily="2" charset="0"/>
                </a:rPr>
                <a:t>Smirnov Nikita</a:t>
              </a:r>
            </a:p>
            <a:p>
              <a:pPr algn="ctr"/>
              <a:r>
                <a:rPr lang="en-US" sz="3600" b="1" dirty="0">
                  <a:solidFill>
                    <a:srgbClr val="2A4597"/>
                  </a:solidFill>
                  <a:latin typeface="Bizon" pitchFamily="2" charset="0"/>
                </a:rPr>
                <a:t>II class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346" y="667741"/>
            <a:ext cx="8597900" cy="1466850"/>
          </a:xfrm>
          <a:custGeom>
            <a:avLst/>
            <a:gdLst/>
            <a:ahLst/>
            <a:cxnLst/>
            <a:rect l="l" t="t" r="r" b="b"/>
            <a:pathLst>
              <a:path w="8597900" h="1466850">
                <a:moveTo>
                  <a:pt x="8597791" y="1466218"/>
                </a:moveTo>
                <a:lnTo>
                  <a:pt x="0" y="1466218"/>
                </a:lnTo>
                <a:lnTo>
                  <a:pt x="0" y="0"/>
                </a:lnTo>
                <a:lnTo>
                  <a:pt x="8597791" y="0"/>
                </a:lnTo>
                <a:lnTo>
                  <a:pt x="8597791" y="1466218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620" y="761566"/>
            <a:ext cx="7720330" cy="1029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50" spc="450" dirty="0"/>
              <a:t>Academic</a:t>
            </a:r>
            <a:r>
              <a:rPr sz="6550" spc="-85" dirty="0"/>
              <a:t> </a:t>
            </a:r>
            <a:r>
              <a:rPr sz="6550" spc="405" dirty="0"/>
              <a:t>Structure</a:t>
            </a:r>
            <a:endParaRPr sz="65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076" y="7019180"/>
            <a:ext cx="3913504" cy="9664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1945" marR="5080" indent="-309880">
              <a:lnSpc>
                <a:spcPct val="101200"/>
              </a:lnSpc>
              <a:spcBef>
                <a:spcPts val="90"/>
              </a:spcBef>
            </a:pPr>
            <a:r>
              <a:rPr sz="3050" spc="5" dirty="0">
                <a:solidFill>
                  <a:srgbClr val="2A4597"/>
                </a:solidFill>
                <a:latin typeface="Century Gothic"/>
                <a:cs typeface="Century Gothic"/>
              </a:rPr>
              <a:t>Internet</a:t>
            </a:r>
            <a:r>
              <a:rPr sz="3050" spc="-229" dirty="0">
                <a:solidFill>
                  <a:srgbClr val="2A4597"/>
                </a:solidFill>
                <a:latin typeface="Century Gothic"/>
                <a:cs typeface="Century Gothic"/>
              </a:rPr>
              <a:t> </a:t>
            </a:r>
            <a:r>
              <a:rPr sz="3050" spc="-80" dirty="0">
                <a:solidFill>
                  <a:srgbClr val="2A4597"/>
                </a:solidFill>
                <a:latin typeface="Century Gothic"/>
                <a:cs typeface="Century Gothic"/>
              </a:rPr>
              <a:t>Technologies  </a:t>
            </a:r>
            <a:r>
              <a:rPr sz="3050" spc="-210" dirty="0">
                <a:solidFill>
                  <a:srgbClr val="2A4597"/>
                </a:solidFill>
                <a:latin typeface="Century Gothic"/>
                <a:cs typeface="Century Gothic"/>
              </a:rPr>
              <a:t>and</a:t>
            </a:r>
            <a:r>
              <a:rPr sz="3050" spc="-100" dirty="0">
                <a:solidFill>
                  <a:srgbClr val="2A4597"/>
                </a:solidFill>
                <a:latin typeface="Century Gothic"/>
                <a:cs typeface="Century Gothic"/>
              </a:rPr>
              <a:t> </a:t>
            </a:r>
            <a:r>
              <a:rPr sz="3050" spc="-45" dirty="0">
                <a:solidFill>
                  <a:srgbClr val="2A4597"/>
                </a:solidFill>
                <a:latin typeface="Century Gothic"/>
                <a:cs typeface="Century Gothic"/>
              </a:rPr>
              <a:t>Programming</a:t>
            </a:r>
            <a:endParaRPr sz="30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2859" y="7019180"/>
            <a:ext cx="2372995" cy="1436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255" algn="ctr">
              <a:lnSpc>
                <a:spcPct val="101200"/>
              </a:lnSpc>
              <a:spcBef>
                <a:spcPts val="90"/>
              </a:spcBef>
            </a:pPr>
            <a:r>
              <a:rPr sz="3050" spc="-110" dirty="0">
                <a:solidFill>
                  <a:srgbClr val="2A4597"/>
                </a:solidFill>
                <a:latin typeface="Century Gothic"/>
                <a:cs typeface="Century Gothic"/>
              </a:rPr>
              <a:t>Computer  </a:t>
            </a:r>
            <a:r>
              <a:rPr sz="3050" spc="200" dirty="0">
                <a:solidFill>
                  <a:srgbClr val="2A4597"/>
                </a:solidFill>
                <a:latin typeface="Century Gothic"/>
                <a:cs typeface="Century Gothic"/>
              </a:rPr>
              <a:t>T</a:t>
            </a:r>
            <a:r>
              <a:rPr sz="3050" spc="-100" dirty="0">
                <a:solidFill>
                  <a:srgbClr val="2A4597"/>
                </a:solidFill>
                <a:latin typeface="Century Gothic"/>
                <a:cs typeface="Century Gothic"/>
              </a:rPr>
              <a:t>echnologies  </a:t>
            </a:r>
            <a:r>
              <a:rPr sz="3050" spc="-210" dirty="0">
                <a:solidFill>
                  <a:srgbClr val="2A4597"/>
                </a:solidFill>
                <a:latin typeface="Century Gothic"/>
                <a:cs typeface="Century Gothic"/>
              </a:rPr>
              <a:t>and</a:t>
            </a:r>
            <a:r>
              <a:rPr sz="3050" spc="-110" dirty="0">
                <a:solidFill>
                  <a:srgbClr val="2A4597"/>
                </a:solidFill>
                <a:latin typeface="Century Gothic"/>
                <a:cs typeface="Century Gothic"/>
              </a:rPr>
              <a:t> </a:t>
            </a:r>
            <a:r>
              <a:rPr sz="3050" spc="-65" dirty="0">
                <a:solidFill>
                  <a:srgbClr val="2A4597"/>
                </a:solidFill>
                <a:latin typeface="Century Gothic"/>
                <a:cs typeface="Century Gothic"/>
              </a:rPr>
              <a:t>Control</a:t>
            </a:r>
            <a:endParaRPr sz="305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1066" y="7019180"/>
            <a:ext cx="1834514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50" spc="0" dirty="0">
                <a:solidFill>
                  <a:srgbClr val="2A4597"/>
                </a:solidFill>
                <a:latin typeface="Century Gothic"/>
                <a:cs typeface="Century Gothic"/>
              </a:rPr>
              <a:t>Ph</a:t>
            </a:r>
            <a:r>
              <a:rPr sz="3050" spc="-20" dirty="0">
                <a:solidFill>
                  <a:srgbClr val="2A4597"/>
                </a:solidFill>
                <a:latin typeface="Century Gothic"/>
                <a:cs typeface="Century Gothic"/>
              </a:rPr>
              <a:t>o</a:t>
            </a:r>
            <a:r>
              <a:rPr sz="3050" spc="-15" dirty="0">
                <a:solidFill>
                  <a:srgbClr val="2A4597"/>
                </a:solidFill>
                <a:latin typeface="Century Gothic"/>
                <a:cs typeface="Century Gothic"/>
              </a:rPr>
              <a:t>tonics</a:t>
            </a:r>
            <a:endParaRPr sz="30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26660" y="7122625"/>
            <a:ext cx="2931160" cy="190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5155" marR="266065" indent="-332105">
              <a:lnSpc>
                <a:spcPct val="101200"/>
              </a:lnSpc>
              <a:spcBef>
                <a:spcPts val="90"/>
              </a:spcBef>
            </a:pPr>
            <a:r>
              <a:rPr sz="3050" spc="200" dirty="0">
                <a:solidFill>
                  <a:srgbClr val="2A4597"/>
                </a:solidFill>
                <a:latin typeface="Century Gothic"/>
                <a:cs typeface="Century Gothic"/>
              </a:rPr>
              <a:t>R</a:t>
            </a:r>
            <a:r>
              <a:rPr sz="3050" spc="-310" dirty="0">
                <a:solidFill>
                  <a:srgbClr val="2A4597"/>
                </a:solidFill>
                <a:latin typeface="Century Gothic"/>
                <a:cs typeface="Century Gothic"/>
              </a:rPr>
              <a:t>e</a:t>
            </a:r>
            <a:r>
              <a:rPr sz="3050" spc="50" dirty="0">
                <a:solidFill>
                  <a:srgbClr val="2A4597"/>
                </a:solidFill>
                <a:latin typeface="Century Gothic"/>
                <a:cs typeface="Century Gothic"/>
              </a:rPr>
              <a:t>frige</a:t>
            </a:r>
            <a:r>
              <a:rPr sz="3050" spc="15" dirty="0">
                <a:solidFill>
                  <a:srgbClr val="2A4597"/>
                </a:solidFill>
                <a:latin typeface="Century Gothic"/>
                <a:cs typeface="Century Gothic"/>
              </a:rPr>
              <a:t>r</a:t>
            </a:r>
            <a:r>
              <a:rPr sz="3050" spc="-420" dirty="0">
                <a:solidFill>
                  <a:srgbClr val="2A4597"/>
                </a:solidFill>
                <a:latin typeface="Century Gothic"/>
                <a:cs typeface="Century Gothic"/>
              </a:rPr>
              <a:t>a</a:t>
            </a:r>
            <a:r>
              <a:rPr sz="3050" spc="25" dirty="0">
                <a:solidFill>
                  <a:srgbClr val="2A4597"/>
                </a:solidFill>
                <a:latin typeface="Century Gothic"/>
                <a:cs typeface="Century Gothic"/>
              </a:rPr>
              <a:t>tion  </a:t>
            </a:r>
            <a:r>
              <a:rPr sz="3050" spc="65" dirty="0">
                <a:solidFill>
                  <a:srgbClr val="2A4597"/>
                </a:solidFill>
                <a:latin typeface="Century Gothic"/>
                <a:cs typeface="Century Gothic"/>
              </a:rPr>
              <a:t>Industry  </a:t>
            </a:r>
            <a:r>
              <a:rPr sz="3050" spc="-210" dirty="0">
                <a:solidFill>
                  <a:srgbClr val="2A4597"/>
                </a:solidFill>
                <a:latin typeface="Century Gothic"/>
                <a:cs typeface="Century Gothic"/>
              </a:rPr>
              <a:t>and</a:t>
            </a:r>
            <a:r>
              <a:rPr sz="3050" spc="-105" dirty="0">
                <a:solidFill>
                  <a:srgbClr val="2A4597"/>
                </a:solidFill>
                <a:latin typeface="Century Gothic"/>
                <a:cs typeface="Century Gothic"/>
              </a:rPr>
              <a:t> </a:t>
            </a:r>
            <a:r>
              <a:rPr sz="3050" spc="-50" dirty="0">
                <a:solidFill>
                  <a:srgbClr val="2A4597"/>
                </a:solidFill>
                <a:latin typeface="Century Gothic"/>
                <a:cs typeface="Century Gothic"/>
              </a:rPr>
              <a:t>Food</a:t>
            </a:r>
            <a:endParaRPr sz="30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050" spc="-45" dirty="0">
                <a:solidFill>
                  <a:srgbClr val="2A4597"/>
                </a:solidFill>
                <a:latin typeface="Century Gothic"/>
                <a:cs typeface="Century Gothic"/>
              </a:rPr>
              <a:t>Biotechnologies</a:t>
            </a:r>
            <a:endParaRPr sz="305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01904" y="7122625"/>
            <a:ext cx="2912745" cy="1436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1200"/>
              </a:lnSpc>
              <a:spcBef>
                <a:spcPts val="90"/>
              </a:spcBef>
            </a:pPr>
            <a:r>
              <a:rPr sz="3050" spc="-100" dirty="0">
                <a:solidFill>
                  <a:srgbClr val="2A4597"/>
                </a:solidFill>
                <a:latin typeface="Century Gothic"/>
                <a:cs typeface="Century Gothic"/>
              </a:rPr>
              <a:t>Economics,  </a:t>
            </a:r>
            <a:r>
              <a:rPr sz="3050" spc="-160" dirty="0">
                <a:solidFill>
                  <a:srgbClr val="2A4597"/>
                </a:solidFill>
                <a:latin typeface="Century Gothic"/>
                <a:cs typeface="Century Gothic"/>
              </a:rPr>
              <a:t>Management  </a:t>
            </a:r>
            <a:r>
              <a:rPr sz="3050" spc="-210" dirty="0">
                <a:solidFill>
                  <a:srgbClr val="2A4597"/>
                </a:solidFill>
                <a:latin typeface="Century Gothic"/>
                <a:cs typeface="Century Gothic"/>
              </a:rPr>
              <a:t>and</a:t>
            </a:r>
            <a:r>
              <a:rPr sz="3050" spc="-160" dirty="0">
                <a:solidFill>
                  <a:srgbClr val="2A4597"/>
                </a:solidFill>
                <a:latin typeface="Century Gothic"/>
                <a:cs typeface="Century Gothic"/>
              </a:rPr>
              <a:t> </a:t>
            </a:r>
            <a:r>
              <a:rPr sz="3050" spc="-30" dirty="0">
                <a:solidFill>
                  <a:srgbClr val="2A4597"/>
                </a:solidFill>
                <a:latin typeface="Century Gothic"/>
                <a:cs typeface="Century Gothic"/>
              </a:rPr>
              <a:t>Innovations</a:t>
            </a:r>
            <a:endParaRPr sz="305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574" y="2233098"/>
            <a:ext cx="14432915" cy="1690370"/>
          </a:xfrm>
          <a:custGeom>
            <a:avLst/>
            <a:gdLst/>
            <a:ahLst/>
            <a:cxnLst/>
            <a:rect l="l" t="t" r="r" b="b"/>
            <a:pathLst>
              <a:path w="14432915" h="1690370">
                <a:moveTo>
                  <a:pt x="14432915" y="0"/>
                </a:moveTo>
                <a:lnTo>
                  <a:pt x="150780" y="0"/>
                </a:lnTo>
                <a:lnTo>
                  <a:pt x="103127" y="7688"/>
                </a:lnTo>
                <a:lnTo>
                  <a:pt x="61737" y="29098"/>
                </a:lnTo>
                <a:lnTo>
                  <a:pt x="29096" y="61744"/>
                </a:lnTo>
                <a:lnTo>
                  <a:pt x="7688" y="103143"/>
                </a:lnTo>
                <a:lnTo>
                  <a:pt x="0" y="150811"/>
                </a:lnTo>
                <a:lnTo>
                  <a:pt x="0" y="1539110"/>
                </a:lnTo>
                <a:lnTo>
                  <a:pt x="7688" y="1586782"/>
                </a:lnTo>
                <a:lnTo>
                  <a:pt x="29096" y="1628182"/>
                </a:lnTo>
                <a:lnTo>
                  <a:pt x="61737" y="1660826"/>
                </a:lnTo>
                <a:lnTo>
                  <a:pt x="103127" y="1682234"/>
                </a:lnTo>
                <a:lnTo>
                  <a:pt x="150780" y="1689922"/>
                </a:lnTo>
                <a:lnTo>
                  <a:pt x="14432915" y="1689922"/>
                </a:lnTo>
                <a:lnTo>
                  <a:pt x="14432915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00215" y="2525004"/>
            <a:ext cx="3296285" cy="1529715"/>
          </a:xfrm>
          <a:custGeom>
            <a:avLst/>
            <a:gdLst/>
            <a:ahLst/>
            <a:cxnLst/>
            <a:rect l="l" t="t" r="r" b="b"/>
            <a:pathLst>
              <a:path w="3296284" h="1529714">
                <a:moveTo>
                  <a:pt x="3296229" y="0"/>
                </a:moveTo>
                <a:lnTo>
                  <a:pt x="0" y="0"/>
                </a:lnTo>
                <a:lnTo>
                  <a:pt x="0" y="1529312"/>
                </a:lnTo>
                <a:lnTo>
                  <a:pt x="3296229" y="1529312"/>
                </a:lnTo>
                <a:lnTo>
                  <a:pt x="2687826" y="764656"/>
                </a:lnTo>
                <a:lnTo>
                  <a:pt x="3296229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05479" y="2233921"/>
            <a:ext cx="594995" cy="1820545"/>
          </a:xfrm>
          <a:custGeom>
            <a:avLst/>
            <a:gdLst/>
            <a:ahLst/>
            <a:cxnLst/>
            <a:rect l="l" t="t" r="r" b="b"/>
            <a:pathLst>
              <a:path w="594994" h="1820545">
                <a:moveTo>
                  <a:pt x="0" y="0"/>
                </a:moveTo>
                <a:lnTo>
                  <a:pt x="0" y="1689455"/>
                </a:lnTo>
                <a:lnTo>
                  <a:pt x="594705" y="1820395"/>
                </a:lnTo>
                <a:lnTo>
                  <a:pt x="594705" y="291824"/>
                </a:lnTo>
                <a:lnTo>
                  <a:pt x="0" y="0"/>
                </a:lnTo>
                <a:close/>
              </a:path>
            </a:pathLst>
          </a:custGeom>
          <a:solidFill>
            <a:srgbClr val="193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51527" y="2663023"/>
            <a:ext cx="2510790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50" spc="375" dirty="0"/>
              <a:t>5</a:t>
            </a:r>
            <a:r>
              <a:rPr sz="4550" spc="-80" dirty="0"/>
              <a:t> </a:t>
            </a:r>
            <a:r>
              <a:rPr lang="en-US" sz="4550" spc="260" dirty="0"/>
              <a:t>schools</a:t>
            </a:r>
            <a:endParaRPr sz="4550" dirty="0"/>
          </a:p>
        </p:txBody>
      </p:sp>
      <p:sp>
        <p:nvSpPr>
          <p:cNvPr id="11" name="object 11"/>
          <p:cNvSpPr/>
          <p:nvPr/>
        </p:nvSpPr>
        <p:spPr>
          <a:xfrm>
            <a:off x="15649416" y="1550412"/>
            <a:ext cx="337606" cy="3546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080" y="4596528"/>
            <a:ext cx="2192890" cy="219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72533" y="4598528"/>
            <a:ext cx="2192890" cy="2192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71396" y="4579135"/>
            <a:ext cx="2192890" cy="2192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95529" y="4588374"/>
            <a:ext cx="2192890" cy="21928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61431" y="4622501"/>
            <a:ext cx="2192890" cy="21928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0966" y="6947591"/>
            <a:ext cx="177119" cy="896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0419" y="6992439"/>
            <a:ext cx="177119" cy="89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79291" y="6992439"/>
            <a:ext cx="177119" cy="89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03424" y="6992439"/>
            <a:ext cx="177119" cy="89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869326" y="7037277"/>
            <a:ext cx="177119" cy="89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92550" cy="10966450"/>
          </a:xfrm>
          <a:custGeom>
            <a:avLst/>
            <a:gdLst/>
            <a:ahLst/>
            <a:cxnLst/>
            <a:rect l="l" t="t" r="r" b="b"/>
            <a:pathLst>
              <a:path w="3892550" h="10966450">
                <a:moveTo>
                  <a:pt x="0" y="10965871"/>
                </a:moveTo>
                <a:lnTo>
                  <a:pt x="3892123" y="10965871"/>
                </a:lnTo>
                <a:lnTo>
                  <a:pt x="3892123" y="0"/>
                </a:lnTo>
                <a:lnTo>
                  <a:pt x="0" y="0"/>
                </a:lnTo>
                <a:lnTo>
                  <a:pt x="0" y="10965871"/>
                </a:lnTo>
                <a:close/>
              </a:path>
            </a:pathLst>
          </a:custGeom>
          <a:solidFill>
            <a:srgbClr val="285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2122" y="0"/>
            <a:ext cx="4025265" cy="10966450"/>
          </a:xfrm>
          <a:custGeom>
            <a:avLst/>
            <a:gdLst/>
            <a:ahLst/>
            <a:cxnLst/>
            <a:rect l="l" t="t" r="r" b="b"/>
            <a:pathLst>
              <a:path w="4025265" h="10966450">
                <a:moveTo>
                  <a:pt x="0" y="10965871"/>
                </a:moveTo>
                <a:lnTo>
                  <a:pt x="4025236" y="10965871"/>
                </a:lnTo>
                <a:lnTo>
                  <a:pt x="4025236" y="0"/>
                </a:lnTo>
                <a:lnTo>
                  <a:pt x="0" y="0"/>
                </a:lnTo>
                <a:lnTo>
                  <a:pt x="0" y="10965871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7359" y="0"/>
            <a:ext cx="4025265" cy="10966450"/>
          </a:xfrm>
          <a:custGeom>
            <a:avLst/>
            <a:gdLst/>
            <a:ahLst/>
            <a:cxnLst/>
            <a:rect l="l" t="t" r="r" b="b"/>
            <a:pathLst>
              <a:path w="4025265" h="10966450">
                <a:moveTo>
                  <a:pt x="0" y="10965871"/>
                </a:moveTo>
                <a:lnTo>
                  <a:pt x="4025226" y="10965871"/>
                </a:lnTo>
                <a:lnTo>
                  <a:pt x="4025226" y="0"/>
                </a:lnTo>
                <a:lnTo>
                  <a:pt x="0" y="0"/>
                </a:lnTo>
                <a:lnTo>
                  <a:pt x="0" y="10965871"/>
                </a:lnTo>
                <a:close/>
              </a:path>
            </a:pathLst>
          </a:custGeom>
          <a:solidFill>
            <a:srgbClr val="1D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3204" y="0"/>
            <a:ext cx="4025265" cy="10966450"/>
          </a:xfrm>
          <a:custGeom>
            <a:avLst/>
            <a:gdLst/>
            <a:ahLst/>
            <a:cxnLst/>
            <a:rect l="l" t="t" r="r" b="b"/>
            <a:pathLst>
              <a:path w="4025265" h="10966450">
                <a:moveTo>
                  <a:pt x="0" y="10965871"/>
                </a:moveTo>
                <a:lnTo>
                  <a:pt x="4025226" y="10965871"/>
                </a:lnTo>
                <a:lnTo>
                  <a:pt x="4025226" y="0"/>
                </a:lnTo>
                <a:lnTo>
                  <a:pt x="0" y="0"/>
                </a:lnTo>
                <a:lnTo>
                  <a:pt x="0" y="10965871"/>
                </a:lnTo>
                <a:close/>
              </a:path>
            </a:pathLst>
          </a:custGeom>
          <a:solidFill>
            <a:srgbClr val="449C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45798" y="0"/>
            <a:ext cx="4158615" cy="10966450"/>
          </a:xfrm>
          <a:custGeom>
            <a:avLst/>
            <a:gdLst/>
            <a:ahLst/>
            <a:cxnLst/>
            <a:rect l="l" t="t" r="r" b="b"/>
            <a:pathLst>
              <a:path w="4158615" h="10966450">
                <a:moveTo>
                  <a:pt x="0" y="10965871"/>
                </a:moveTo>
                <a:lnTo>
                  <a:pt x="4158299" y="10965871"/>
                </a:lnTo>
                <a:lnTo>
                  <a:pt x="4158299" y="0"/>
                </a:lnTo>
                <a:lnTo>
                  <a:pt x="0" y="0"/>
                </a:lnTo>
                <a:lnTo>
                  <a:pt x="0" y="10965871"/>
                </a:lnTo>
                <a:close/>
              </a:path>
            </a:pathLst>
          </a:custGeom>
          <a:solidFill>
            <a:srgbClr val="52BE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5893" y="2068530"/>
            <a:ext cx="17195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 marR="243204" indent="-63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entury Gothic"/>
                <a:cs typeface="Century Gothic"/>
              </a:rPr>
              <a:t>Internet  </a:t>
            </a:r>
            <a:r>
              <a:rPr sz="1600" spc="90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600" spc="-65" dirty="0">
                <a:solidFill>
                  <a:srgbClr val="FFFFFF"/>
                </a:solidFill>
                <a:latin typeface="Century Gothic"/>
                <a:cs typeface="Century Gothic"/>
              </a:rPr>
              <a:t>echnologies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920"/>
              </a:lnSpc>
            </a:pPr>
            <a:r>
              <a:rPr sz="1600" spc="-12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16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entury Gothic"/>
                <a:cs typeface="Century Gothic"/>
              </a:rPr>
              <a:t>Programming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4484" y="3510340"/>
            <a:ext cx="273685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50" dirty="0">
                <a:solidFill>
                  <a:srgbClr val="FFFFFF"/>
                </a:solidFill>
                <a:latin typeface="Century Gothic"/>
                <a:cs typeface="Century Gothic"/>
              </a:rPr>
              <a:t>IT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7490" y="4192661"/>
            <a:ext cx="136652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30" dirty="0">
                <a:solidFill>
                  <a:srgbClr val="FFFFFF"/>
                </a:solidFill>
                <a:latin typeface="Century Gothic"/>
                <a:cs typeface="Century Gothic"/>
              </a:rPr>
              <a:t>Smart</a:t>
            </a:r>
            <a:r>
              <a:rPr sz="22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entury Gothic"/>
                <a:cs typeface="Century Gothic"/>
              </a:rPr>
              <a:t>city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540" y="4874982"/>
            <a:ext cx="235712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dirty="0">
                <a:solidFill>
                  <a:srgbClr val="FFFFFF"/>
                </a:solidFill>
                <a:latin typeface="Century Gothic"/>
                <a:cs typeface="Century Gothic"/>
              </a:rPr>
              <a:t>Digital</a:t>
            </a:r>
            <a:r>
              <a:rPr sz="22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entury Gothic"/>
                <a:cs typeface="Century Gothic"/>
              </a:rPr>
              <a:t>Economics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2184" y="3510340"/>
            <a:ext cx="1183005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50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Century Gothic"/>
                <a:cs typeface="Century Gothic"/>
              </a:rPr>
              <a:t>ob</a:t>
            </a:r>
            <a:r>
              <a:rPr sz="2200" spc="-130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Century Gothic"/>
                <a:cs typeface="Century Gothic"/>
              </a:rPr>
              <a:t>tics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3113" y="4192661"/>
            <a:ext cx="236093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solidFill>
                  <a:srgbClr val="FFFFFF"/>
                </a:solidFill>
                <a:latin typeface="Century Gothic"/>
                <a:cs typeface="Century Gothic"/>
              </a:rPr>
              <a:t>Internet </a:t>
            </a:r>
            <a:r>
              <a:rPr sz="2200" spc="1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200" spc="-2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entury Gothic"/>
                <a:cs typeface="Century Gothic"/>
              </a:rPr>
              <a:t>Things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9182" y="4874982"/>
            <a:ext cx="192913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20" dirty="0">
                <a:solidFill>
                  <a:srgbClr val="FFFFFF"/>
                </a:solidFill>
                <a:latin typeface="Century Gothic"/>
                <a:cs typeface="Century Gothic"/>
              </a:rPr>
              <a:t>“Smart</a:t>
            </a:r>
            <a:r>
              <a:rPr sz="2200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entury Gothic"/>
                <a:cs typeface="Century Gothic"/>
              </a:rPr>
              <a:t>House”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9864" y="5557303"/>
            <a:ext cx="3007995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75" dirty="0">
                <a:solidFill>
                  <a:srgbClr val="FFFFFF"/>
                </a:solidFill>
                <a:latin typeface="Century Gothic"/>
                <a:cs typeface="Century Gothic"/>
              </a:rPr>
              <a:t>Cyberphysical</a:t>
            </a:r>
            <a:r>
              <a:rPr sz="22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entury Gothic"/>
                <a:cs typeface="Century Gothic"/>
              </a:rPr>
              <a:t>Systems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2879" y="6239624"/>
            <a:ext cx="238125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2909" marR="5080" indent="-410845">
              <a:lnSpc>
                <a:spcPct val="101800"/>
              </a:lnSpc>
              <a:spcBef>
                <a:spcPts val="90"/>
              </a:spcBef>
            </a:pPr>
            <a:r>
              <a:rPr sz="2200" dirty="0">
                <a:solidFill>
                  <a:srgbClr val="FFFFFF"/>
                </a:solidFill>
                <a:latin typeface="Century Gothic"/>
                <a:cs typeface="Century Gothic"/>
              </a:rPr>
              <a:t>Digital</a:t>
            </a:r>
            <a:r>
              <a:rPr sz="22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Navigation  </a:t>
            </a:r>
            <a:r>
              <a:rPr sz="2200" spc="-14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20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entury Gothic"/>
                <a:cs typeface="Century Gothic"/>
              </a:rPr>
              <a:t>Control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0784" y="3510340"/>
            <a:ext cx="228854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6860">
              <a:lnSpc>
                <a:spcPct val="101800"/>
              </a:lnSpc>
              <a:spcBef>
                <a:spcPts val="90"/>
              </a:spcBef>
            </a:pPr>
            <a:r>
              <a:rPr sz="2200" spc="25" dirty="0">
                <a:solidFill>
                  <a:srgbClr val="FFFFFF"/>
                </a:solidFill>
                <a:latin typeface="Century Gothic"/>
                <a:cs typeface="Century Gothic"/>
              </a:rPr>
              <a:t>Laser </a:t>
            </a:r>
            <a:r>
              <a:rPr sz="2200" spc="-20" dirty="0">
                <a:solidFill>
                  <a:srgbClr val="FFFFFF"/>
                </a:solidFill>
                <a:latin typeface="Century Gothic"/>
                <a:cs typeface="Century Gothic"/>
              </a:rPr>
              <a:t>Optics  </a:t>
            </a:r>
            <a:r>
              <a:rPr sz="2200" spc="-14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200" spc="-2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Technologies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1106" y="4533822"/>
            <a:ext cx="2187575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15" dirty="0">
                <a:solidFill>
                  <a:srgbClr val="FFFFFF"/>
                </a:solidFill>
                <a:latin typeface="Century Gothic"/>
                <a:cs typeface="Century Gothic"/>
              </a:rPr>
              <a:t>Optoinformatics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17794" y="5216142"/>
            <a:ext cx="269430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1755">
              <a:lnSpc>
                <a:spcPct val="101800"/>
              </a:lnSpc>
              <a:spcBef>
                <a:spcPts val="90"/>
              </a:spcBef>
            </a:pPr>
            <a:r>
              <a:rPr sz="2200" spc="75" dirty="0">
                <a:solidFill>
                  <a:srgbClr val="FFFFFF"/>
                </a:solidFill>
                <a:latin typeface="Century Gothic"/>
                <a:cs typeface="Century Gothic"/>
              </a:rPr>
              <a:t>Light 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Technologies  </a:t>
            </a:r>
            <a:r>
              <a:rPr sz="2200" spc="-14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Optoelectronics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35653" y="6239624"/>
            <a:ext cx="125857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0" dirty="0">
                <a:solidFill>
                  <a:srgbClr val="FFFFFF"/>
                </a:solidFill>
                <a:latin typeface="Century Gothic"/>
                <a:cs typeface="Century Gothic"/>
              </a:rPr>
              <a:t>Sensorics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0821" y="6921944"/>
            <a:ext cx="172847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2885">
              <a:lnSpc>
                <a:spcPct val="101800"/>
              </a:lnSpc>
              <a:spcBef>
                <a:spcPts val="90"/>
              </a:spcBef>
            </a:pP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Quantum  </a:t>
            </a:r>
            <a:r>
              <a:rPr sz="2200" spc="150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2200" spc="-70" dirty="0">
                <a:solidFill>
                  <a:srgbClr val="FFFFFF"/>
                </a:solidFill>
                <a:latin typeface="Century Gothic"/>
                <a:cs typeface="Century Gothic"/>
              </a:rPr>
              <a:t>echnologies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37983" y="3510340"/>
            <a:ext cx="2268855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Innovative</a:t>
            </a:r>
            <a:r>
              <a:rPr sz="22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entury Gothic"/>
                <a:cs typeface="Century Gothic"/>
              </a:rPr>
              <a:t>Foods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17028" y="4192661"/>
            <a:ext cx="291846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dirty="0">
                <a:solidFill>
                  <a:srgbClr val="FFFFFF"/>
                </a:solidFill>
                <a:latin typeface="Century Gothic"/>
                <a:cs typeface="Century Gothic"/>
              </a:rPr>
              <a:t>Refrigeration</a:t>
            </a:r>
            <a:r>
              <a:rPr sz="22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entury Gothic"/>
                <a:cs typeface="Century Gothic"/>
              </a:rPr>
              <a:t>Industry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5402" y="4874982"/>
            <a:ext cx="213360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r>
              <a:rPr sz="2200" spc="-1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2200" spc="-4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technologies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19236" y="5557303"/>
            <a:ext cx="170624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1925" marR="5080" indent="-149860">
              <a:lnSpc>
                <a:spcPct val="101800"/>
              </a:lnSpc>
              <a:spcBef>
                <a:spcPts val="90"/>
              </a:spcBef>
            </a:pPr>
            <a:r>
              <a:rPr sz="2200" spc="18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2200" spc="-65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2200" spc="75" dirty="0">
                <a:solidFill>
                  <a:srgbClr val="FFFFFF"/>
                </a:solidFill>
                <a:latin typeface="Century Gothic"/>
                <a:cs typeface="Century Gothic"/>
              </a:rPr>
              <a:t>vi</a:t>
            </a:r>
            <a:r>
              <a:rPr sz="2200" spc="15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Century Gothic"/>
                <a:cs typeface="Century Gothic"/>
              </a:rPr>
              <a:t>onmen</a:t>
            </a:r>
            <a:r>
              <a:rPr sz="2200" spc="150" dirty="0">
                <a:solidFill>
                  <a:srgbClr val="FFFFFF"/>
                </a:solidFill>
                <a:latin typeface="Century Gothic"/>
                <a:cs typeface="Century Gothic"/>
              </a:rPr>
              <a:t>t  </a:t>
            </a:r>
            <a:r>
              <a:rPr sz="2200" spc="-10" dirty="0">
                <a:solidFill>
                  <a:srgbClr val="FFFFFF"/>
                </a:solidFill>
                <a:latin typeface="Century Gothic"/>
                <a:cs typeface="Century Gothic"/>
              </a:rPr>
              <a:t>Protection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66222" y="6580784"/>
            <a:ext cx="2012314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65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r>
              <a:rPr sz="2200" spc="-50" dirty="0">
                <a:solidFill>
                  <a:srgbClr val="FFFFFF"/>
                </a:solidFill>
                <a:latin typeface="Century Gothic"/>
                <a:cs typeface="Century Gothic"/>
              </a:rPr>
              <a:t>ioengineering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39739" y="3510340"/>
            <a:ext cx="2131060" cy="1049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5260">
              <a:lnSpc>
                <a:spcPct val="101800"/>
              </a:lnSpc>
              <a:spcBef>
                <a:spcPts val="90"/>
              </a:spcBef>
            </a:pPr>
            <a:r>
              <a:rPr sz="2200" spc="-105" dirty="0">
                <a:solidFill>
                  <a:srgbClr val="FFFFFF"/>
                </a:solidFill>
                <a:latin typeface="Century Gothic"/>
                <a:cs typeface="Century Gothic"/>
              </a:rPr>
              <a:t>Management  </a:t>
            </a:r>
            <a:r>
              <a:rPr sz="2200" spc="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200" spc="-2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Century Gothic"/>
                <a:cs typeface="Century Gothic"/>
              </a:rPr>
              <a:t>Technological</a:t>
            </a:r>
            <a:endParaRPr sz="2200">
              <a:latin typeface="Century Gothic"/>
              <a:cs typeface="Century Gothic"/>
            </a:endParaRPr>
          </a:p>
          <a:p>
            <a:pPr marL="302260">
              <a:lnSpc>
                <a:spcPct val="100000"/>
              </a:lnSpc>
              <a:spcBef>
                <a:spcPts val="45"/>
              </a:spcBef>
            </a:pPr>
            <a:r>
              <a:rPr sz="2200" spc="-15" dirty="0">
                <a:solidFill>
                  <a:srgbClr val="FFFFFF"/>
                </a:solidFill>
                <a:latin typeface="Century Gothic"/>
                <a:cs typeface="Century Gothic"/>
              </a:rPr>
              <a:t>Innovations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83310" y="4874982"/>
            <a:ext cx="1844039" cy="1049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1800"/>
              </a:lnSpc>
              <a:spcBef>
                <a:spcPts val="90"/>
              </a:spcBef>
            </a:pPr>
            <a:r>
              <a:rPr sz="2200" spc="-65" dirty="0">
                <a:solidFill>
                  <a:srgbClr val="FFFFFF"/>
                </a:solidFill>
                <a:latin typeface="Century Gothic"/>
                <a:cs typeface="Century Gothic"/>
              </a:rPr>
              <a:t>Economics,  </a:t>
            </a:r>
            <a:r>
              <a:rPr sz="2200" spc="-15" dirty="0">
                <a:solidFill>
                  <a:srgbClr val="FFFFFF"/>
                </a:solidFill>
                <a:latin typeface="Century Gothic"/>
                <a:cs typeface="Century Gothic"/>
              </a:rPr>
              <a:t>M</a:t>
            </a:r>
            <a:r>
              <a:rPr sz="2200" spc="-155" dirty="0">
                <a:solidFill>
                  <a:srgbClr val="FFFFFF"/>
                </a:solidFill>
                <a:latin typeface="Century Gothic"/>
                <a:cs typeface="Century Gothic"/>
              </a:rPr>
              <a:t>anageme</a:t>
            </a:r>
            <a:r>
              <a:rPr sz="2200" spc="-15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2200" spc="25" dirty="0">
                <a:solidFill>
                  <a:srgbClr val="FFFFFF"/>
                </a:solidFill>
                <a:latin typeface="Century Gothic"/>
                <a:cs typeface="Century Gothic"/>
              </a:rPr>
              <a:t>t,  </a:t>
            </a:r>
            <a:r>
              <a:rPr sz="2200" spc="-25" dirty="0">
                <a:solidFill>
                  <a:srgbClr val="FFFFFF"/>
                </a:solidFill>
                <a:latin typeface="Century Gothic"/>
                <a:cs typeface="Century Gothic"/>
              </a:rPr>
              <a:t>Marketing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97730" y="6239624"/>
            <a:ext cx="1814830" cy="367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>
                <a:solidFill>
                  <a:srgbClr val="FFFFFF"/>
                </a:solidFill>
                <a:latin typeface="Century Gothic"/>
                <a:cs typeface="Century Gothic"/>
              </a:rPr>
              <a:t>Foreign</a:t>
            </a:r>
            <a:r>
              <a:rPr sz="2200" spc="-1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entury Gothic"/>
                <a:cs typeface="Century Gothic"/>
              </a:rPr>
              <a:t>Trade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6736" y="2068530"/>
            <a:ext cx="12420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4445" algn="ctr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Century Gothic"/>
                <a:cs typeface="Century Gothic"/>
              </a:rPr>
              <a:t>Computer  </a:t>
            </a:r>
            <a:r>
              <a:rPr sz="1600" spc="90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600" spc="-60" dirty="0">
                <a:solidFill>
                  <a:srgbClr val="FFFFFF"/>
                </a:solidFill>
                <a:latin typeface="Century Gothic"/>
                <a:cs typeface="Century Gothic"/>
              </a:rPr>
              <a:t>echnologies  </a:t>
            </a:r>
            <a:r>
              <a:rPr sz="1600" spc="-12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1600" spc="-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Century Gothic"/>
                <a:cs typeface="Century Gothic"/>
              </a:rPr>
              <a:t>Control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61019" y="2068530"/>
            <a:ext cx="963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Ph</a:t>
            </a:r>
            <a:r>
              <a:rPr sz="1600" spc="-2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tonics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149088" y="2068530"/>
            <a:ext cx="15316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05" marR="140335" indent="-172085">
              <a:lnSpc>
                <a:spcPct val="100000"/>
              </a:lnSpc>
              <a:spcBef>
                <a:spcPts val="95"/>
              </a:spcBef>
            </a:pPr>
            <a:r>
              <a:rPr sz="1600" spc="95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1600" spc="-17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1600" spc="15" dirty="0">
                <a:solidFill>
                  <a:srgbClr val="FFFFFF"/>
                </a:solidFill>
                <a:latin typeface="Century Gothic"/>
                <a:cs typeface="Century Gothic"/>
              </a:rPr>
              <a:t>frige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1600" spc="-23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600" spc="0" dirty="0">
                <a:solidFill>
                  <a:srgbClr val="FFFFFF"/>
                </a:solidFill>
                <a:latin typeface="Century Gothic"/>
                <a:cs typeface="Century Gothic"/>
              </a:rPr>
              <a:t>tion  </a:t>
            </a:r>
            <a:r>
              <a:rPr sz="1600" spc="25" dirty="0">
                <a:solidFill>
                  <a:srgbClr val="FFFFFF"/>
                </a:solidFill>
                <a:latin typeface="Century Gothic"/>
                <a:cs typeface="Century Gothic"/>
              </a:rPr>
              <a:t>Industry  </a:t>
            </a:r>
            <a:r>
              <a:rPr sz="1600" spc="-12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160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entury Gothic"/>
                <a:cs typeface="Century Gothic"/>
              </a:rPr>
              <a:t>Food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ts val="1914"/>
              </a:lnSpc>
            </a:pPr>
            <a:r>
              <a:rPr sz="1600" spc="-35" dirty="0">
                <a:solidFill>
                  <a:srgbClr val="FFFFFF"/>
                </a:solidFill>
                <a:latin typeface="Century Gothic"/>
                <a:cs typeface="Century Gothic"/>
              </a:rPr>
              <a:t>Biotechnologies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359171" y="2068530"/>
            <a:ext cx="15220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FFFFFF"/>
                </a:solidFill>
                <a:latin typeface="Century Gothic"/>
                <a:cs typeface="Century Gothic"/>
              </a:rPr>
              <a:t>Economics,  </a:t>
            </a:r>
            <a:r>
              <a:rPr sz="1600" spc="-95" dirty="0">
                <a:solidFill>
                  <a:srgbClr val="FFFFFF"/>
                </a:solidFill>
                <a:latin typeface="Century Gothic"/>
                <a:cs typeface="Century Gothic"/>
              </a:rPr>
              <a:t>Management  </a:t>
            </a:r>
            <a:r>
              <a:rPr sz="1600" spc="-12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16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Century Gothic"/>
                <a:cs typeface="Century Gothic"/>
              </a:rPr>
              <a:t>Innovations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32129" y="384782"/>
            <a:ext cx="1126747" cy="1123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14102" y="382648"/>
            <a:ext cx="1127047" cy="1127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78867" y="371204"/>
            <a:ext cx="1126816" cy="1125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51366" y="371864"/>
            <a:ext cx="1126685" cy="1126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556319" y="428322"/>
            <a:ext cx="1126916" cy="1115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6945" y="1798007"/>
            <a:ext cx="177119" cy="896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89077" y="1798007"/>
            <a:ext cx="177119" cy="896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53778" y="1798007"/>
            <a:ext cx="177119" cy="89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826066" y="1798007"/>
            <a:ext cx="177119" cy="896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031276" y="1798007"/>
            <a:ext cx="177119" cy="89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3208533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15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39892" y="4424628"/>
            <a:ext cx="7122159" cy="975360"/>
          </a:xfrm>
          <a:custGeom>
            <a:avLst/>
            <a:gdLst/>
            <a:ahLst/>
            <a:cxnLst/>
            <a:rect l="l" t="t" r="r" b="b"/>
            <a:pathLst>
              <a:path w="7122159" h="975360">
                <a:moveTo>
                  <a:pt x="7121552" y="974744"/>
                </a:moveTo>
                <a:lnTo>
                  <a:pt x="0" y="974744"/>
                </a:lnTo>
                <a:lnTo>
                  <a:pt x="0" y="0"/>
                </a:lnTo>
                <a:lnTo>
                  <a:pt x="7121552" y="0"/>
                </a:lnTo>
                <a:lnTo>
                  <a:pt x="7121552" y="974744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57303" y="4453532"/>
            <a:ext cx="6412230" cy="860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260" dirty="0"/>
              <a:t>Top </a:t>
            </a:r>
            <a:r>
              <a:rPr sz="5450" spc="340" dirty="0"/>
              <a:t>Research</a:t>
            </a:r>
            <a:r>
              <a:rPr sz="5450" spc="-375" dirty="0"/>
              <a:t> </a:t>
            </a:r>
            <a:r>
              <a:rPr sz="5450" spc="350" dirty="0"/>
              <a:t>Fields</a:t>
            </a:r>
            <a:endParaRPr sz="54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907058"/>
            <a:ext cx="106045" cy="59055"/>
          </a:xfrm>
          <a:custGeom>
            <a:avLst/>
            <a:gdLst/>
            <a:ahLst/>
            <a:cxnLst/>
            <a:rect l="l" t="t" r="r" b="b"/>
            <a:pathLst>
              <a:path w="106045" h="59054">
                <a:moveTo>
                  <a:pt x="0" y="0"/>
                </a:moveTo>
                <a:lnTo>
                  <a:pt x="0" y="20114"/>
                </a:lnTo>
                <a:lnTo>
                  <a:pt x="69409" y="58809"/>
                </a:lnTo>
                <a:lnTo>
                  <a:pt x="105475" y="5880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802021"/>
            <a:ext cx="294005" cy="164465"/>
          </a:xfrm>
          <a:custGeom>
            <a:avLst/>
            <a:gdLst/>
            <a:ahLst/>
            <a:cxnLst/>
            <a:rect l="l" t="t" r="r" b="b"/>
            <a:pathLst>
              <a:path w="294005" h="164465">
                <a:moveTo>
                  <a:pt x="0" y="0"/>
                </a:moveTo>
                <a:lnTo>
                  <a:pt x="0" y="20114"/>
                </a:lnTo>
                <a:lnTo>
                  <a:pt x="257769" y="163848"/>
                </a:lnTo>
                <a:lnTo>
                  <a:pt x="293814" y="1638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697088"/>
            <a:ext cx="482600" cy="269240"/>
          </a:xfrm>
          <a:custGeom>
            <a:avLst/>
            <a:gdLst/>
            <a:ahLst/>
            <a:cxnLst/>
            <a:rect l="l" t="t" r="r" b="b"/>
            <a:pathLst>
              <a:path w="482600" h="269240">
                <a:moveTo>
                  <a:pt x="0" y="0"/>
                </a:moveTo>
                <a:lnTo>
                  <a:pt x="0" y="20114"/>
                </a:lnTo>
                <a:lnTo>
                  <a:pt x="446026" y="268785"/>
                </a:lnTo>
                <a:lnTo>
                  <a:pt x="482082" y="26878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592028"/>
            <a:ext cx="670560" cy="374015"/>
          </a:xfrm>
          <a:custGeom>
            <a:avLst/>
            <a:gdLst/>
            <a:ahLst/>
            <a:cxnLst/>
            <a:rect l="l" t="t" r="r" b="b"/>
            <a:pathLst>
              <a:path w="670560" h="374015">
                <a:moveTo>
                  <a:pt x="0" y="0"/>
                </a:moveTo>
                <a:lnTo>
                  <a:pt x="0" y="20124"/>
                </a:lnTo>
                <a:lnTo>
                  <a:pt x="634365" y="373844"/>
                </a:lnTo>
                <a:lnTo>
                  <a:pt x="670431" y="3738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487124"/>
            <a:ext cx="859155" cy="478790"/>
          </a:xfrm>
          <a:custGeom>
            <a:avLst/>
            <a:gdLst/>
            <a:ahLst/>
            <a:cxnLst/>
            <a:rect l="l" t="t" r="r" b="b"/>
            <a:pathLst>
              <a:path w="859155" h="478790">
                <a:moveTo>
                  <a:pt x="0" y="0"/>
                </a:moveTo>
                <a:lnTo>
                  <a:pt x="0" y="20093"/>
                </a:lnTo>
                <a:lnTo>
                  <a:pt x="822653" y="478751"/>
                </a:lnTo>
                <a:lnTo>
                  <a:pt x="858698" y="47875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382076"/>
            <a:ext cx="1047115" cy="584200"/>
          </a:xfrm>
          <a:custGeom>
            <a:avLst/>
            <a:gdLst/>
            <a:ahLst/>
            <a:cxnLst/>
            <a:rect l="l" t="t" r="r" b="b"/>
            <a:pathLst>
              <a:path w="1047115" h="584200">
                <a:moveTo>
                  <a:pt x="0" y="0"/>
                </a:moveTo>
                <a:lnTo>
                  <a:pt x="0" y="20093"/>
                </a:lnTo>
                <a:lnTo>
                  <a:pt x="1011002" y="583800"/>
                </a:lnTo>
                <a:lnTo>
                  <a:pt x="1047027" y="5838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7045"/>
            <a:ext cx="1235710" cy="688975"/>
          </a:xfrm>
          <a:custGeom>
            <a:avLst/>
            <a:gdLst/>
            <a:ahLst/>
            <a:cxnLst/>
            <a:rect l="l" t="t" r="r" b="b"/>
            <a:pathLst>
              <a:path w="1235710" h="688975">
                <a:moveTo>
                  <a:pt x="0" y="0"/>
                </a:moveTo>
                <a:lnTo>
                  <a:pt x="0" y="20093"/>
                </a:lnTo>
                <a:lnTo>
                  <a:pt x="1199331" y="688829"/>
                </a:lnTo>
                <a:lnTo>
                  <a:pt x="1235356" y="68882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172093"/>
            <a:ext cx="1424305" cy="794385"/>
          </a:xfrm>
          <a:custGeom>
            <a:avLst/>
            <a:gdLst/>
            <a:ahLst/>
            <a:cxnLst/>
            <a:rect l="l" t="t" r="r" b="b"/>
            <a:pathLst>
              <a:path w="1424305" h="794384">
                <a:moveTo>
                  <a:pt x="0" y="0"/>
                </a:moveTo>
                <a:lnTo>
                  <a:pt x="0" y="20114"/>
                </a:lnTo>
                <a:lnTo>
                  <a:pt x="1387609" y="793776"/>
                </a:lnTo>
                <a:lnTo>
                  <a:pt x="1423674" y="79377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067035"/>
            <a:ext cx="1612265" cy="899160"/>
          </a:xfrm>
          <a:custGeom>
            <a:avLst/>
            <a:gdLst/>
            <a:ahLst/>
            <a:cxnLst/>
            <a:rect l="l" t="t" r="r" b="b"/>
            <a:pathLst>
              <a:path w="1612265" h="899159">
                <a:moveTo>
                  <a:pt x="0" y="0"/>
                </a:moveTo>
                <a:lnTo>
                  <a:pt x="0" y="20124"/>
                </a:lnTo>
                <a:lnTo>
                  <a:pt x="1575937" y="898835"/>
                </a:lnTo>
                <a:lnTo>
                  <a:pt x="1612003" y="89883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9962112"/>
            <a:ext cx="1800860" cy="1003935"/>
          </a:xfrm>
          <a:custGeom>
            <a:avLst/>
            <a:gdLst/>
            <a:ahLst/>
            <a:cxnLst/>
            <a:rect l="l" t="t" r="r" b="b"/>
            <a:pathLst>
              <a:path w="1800860" h="1003934">
                <a:moveTo>
                  <a:pt x="0" y="0"/>
                </a:moveTo>
                <a:lnTo>
                  <a:pt x="0" y="20124"/>
                </a:lnTo>
                <a:lnTo>
                  <a:pt x="1764236" y="1003763"/>
                </a:lnTo>
                <a:lnTo>
                  <a:pt x="1800291" y="100376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9857060"/>
            <a:ext cx="1988820" cy="1109345"/>
          </a:xfrm>
          <a:custGeom>
            <a:avLst/>
            <a:gdLst/>
            <a:ahLst/>
            <a:cxnLst/>
            <a:rect l="l" t="t" r="r" b="b"/>
            <a:pathLst>
              <a:path w="1988820" h="1109345">
                <a:moveTo>
                  <a:pt x="0" y="0"/>
                </a:moveTo>
                <a:lnTo>
                  <a:pt x="0" y="20114"/>
                </a:lnTo>
                <a:lnTo>
                  <a:pt x="1952585" y="1108812"/>
                </a:lnTo>
                <a:lnTo>
                  <a:pt x="1988610" y="11088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9752143"/>
            <a:ext cx="2177415" cy="1214120"/>
          </a:xfrm>
          <a:custGeom>
            <a:avLst/>
            <a:gdLst/>
            <a:ahLst/>
            <a:cxnLst/>
            <a:rect l="l" t="t" r="r" b="b"/>
            <a:pathLst>
              <a:path w="2177415" h="1214120">
                <a:moveTo>
                  <a:pt x="0" y="0"/>
                </a:moveTo>
                <a:lnTo>
                  <a:pt x="0" y="19992"/>
                </a:lnTo>
                <a:lnTo>
                  <a:pt x="2140903" y="1213729"/>
                </a:lnTo>
                <a:lnTo>
                  <a:pt x="2176908" y="121372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9647094"/>
            <a:ext cx="2365375" cy="1318895"/>
          </a:xfrm>
          <a:custGeom>
            <a:avLst/>
            <a:gdLst/>
            <a:ahLst/>
            <a:cxnLst/>
            <a:rect l="l" t="t" r="r" b="b"/>
            <a:pathLst>
              <a:path w="2365375" h="1318895">
                <a:moveTo>
                  <a:pt x="0" y="0"/>
                </a:moveTo>
                <a:lnTo>
                  <a:pt x="0" y="20114"/>
                </a:lnTo>
                <a:lnTo>
                  <a:pt x="2329191" y="1318778"/>
                </a:lnTo>
                <a:lnTo>
                  <a:pt x="2365226" y="13187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9542045"/>
            <a:ext cx="2553970" cy="1424305"/>
          </a:xfrm>
          <a:custGeom>
            <a:avLst/>
            <a:gdLst/>
            <a:ahLst/>
            <a:cxnLst/>
            <a:rect l="l" t="t" r="r" b="b"/>
            <a:pathLst>
              <a:path w="2553970" h="1424304">
                <a:moveTo>
                  <a:pt x="0" y="0"/>
                </a:moveTo>
                <a:lnTo>
                  <a:pt x="0" y="20124"/>
                </a:lnTo>
                <a:lnTo>
                  <a:pt x="2517510" y="1423827"/>
                </a:lnTo>
                <a:lnTo>
                  <a:pt x="2553565" y="142382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9437118"/>
            <a:ext cx="2741930" cy="1529080"/>
          </a:xfrm>
          <a:custGeom>
            <a:avLst/>
            <a:gdLst/>
            <a:ahLst/>
            <a:cxnLst/>
            <a:rect l="l" t="t" r="r" b="b"/>
            <a:pathLst>
              <a:path w="2741930" h="1529079">
                <a:moveTo>
                  <a:pt x="0" y="0"/>
                </a:moveTo>
                <a:lnTo>
                  <a:pt x="0" y="20124"/>
                </a:lnTo>
                <a:lnTo>
                  <a:pt x="2705839" y="1528754"/>
                </a:lnTo>
                <a:lnTo>
                  <a:pt x="2741863" y="15287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9332059"/>
            <a:ext cx="2930525" cy="1633855"/>
          </a:xfrm>
          <a:custGeom>
            <a:avLst/>
            <a:gdLst/>
            <a:ahLst/>
            <a:cxnLst/>
            <a:rect l="l" t="t" r="r" b="b"/>
            <a:pathLst>
              <a:path w="2930525" h="1633854">
                <a:moveTo>
                  <a:pt x="0" y="0"/>
                </a:moveTo>
                <a:lnTo>
                  <a:pt x="0" y="20124"/>
                </a:lnTo>
                <a:lnTo>
                  <a:pt x="2894147" y="1633813"/>
                </a:lnTo>
                <a:lnTo>
                  <a:pt x="2930182" y="163381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227152"/>
            <a:ext cx="3118485" cy="1739264"/>
          </a:xfrm>
          <a:custGeom>
            <a:avLst/>
            <a:gdLst/>
            <a:ahLst/>
            <a:cxnLst/>
            <a:rect l="l" t="t" r="r" b="b"/>
            <a:pathLst>
              <a:path w="3118485" h="1739265">
                <a:moveTo>
                  <a:pt x="0" y="0"/>
                </a:moveTo>
                <a:lnTo>
                  <a:pt x="0" y="19992"/>
                </a:lnTo>
                <a:lnTo>
                  <a:pt x="3082466" y="1738720"/>
                </a:lnTo>
                <a:lnTo>
                  <a:pt x="3118480" y="173872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122103"/>
            <a:ext cx="3307079" cy="1844039"/>
          </a:xfrm>
          <a:custGeom>
            <a:avLst/>
            <a:gdLst/>
            <a:ahLst/>
            <a:cxnLst/>
            <a:rect l="l" t="t" r="r" b="b"/>
            <a:pathLst>
              <a:path w="3307079" h="1844040">
                <a:moveTo>
                  <a:pt x="0" y="0"/>
                </a:moveTo>
                <a:lnTo>
                  <a:pt x="0" y="20114"/>
                </a:lnTo>
                <a:lnTo>
                  <a:pt x="3270764" y="1843769"/>
                </a:lnTo>
                <a:lnTo>
                  <a:pt x="3306799" y="184376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017186"/>
            <a:ext cx="3495675" cy="1948814"/>
          </a:xfrm>
          <a:custGeom>
            <a:avLst/>
            <a:gdLst/>
            <a:ahLst/>
            <a:cxnLst/>
            <a:rect l="l" t="t" r="r" b="b"/>
            <a:pathLst>
              <a:path w="3495675" h="1948815">
                <a:moveTo>
                  <a:pt x="0" y="0"/>
                </a:moveTo>
                <a:lnTo>
                  <a:pt x="0" y="19992"/>
                </a:lnTo>
                <a:lnTo>
                  <a:pt x="3459082" y="1948686"/>
                </a:lnTo>
                <a:lnTo>
                  <a:pt x="3495117" y="194868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912127"/>
            <a:ext cx="3683635" cy="2054225"/>
          </a:xfrm>
          <a:custGeom>
            <a:avLst/>
            <a:gdLst/>
            <a:ahLst/>
            <a:cxnLst/>
            <a:rect l="l" t="t" r="r" b="b"/>
            <a:pathLst>
              <a:path w="3683635" h="2054225">
                <a:moveTo>
                  <a:pt x="0" y="0"/>
                </a:moveTo>
                <a:lnTo>
                  <a:pt x="0" y="20124"/>
                </a:lnTo>
                <a:lnTo>
                  <a:pt x="3647411" y="2053745"/>
                </a:lnTo>
                <a:lnTo>
                  <a:pt x="3683446" y="205374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807067"/>
            <a:ext cx="3872229" cy="2159000"/>
          </a:xfrm>
          <a:custGeom>
            <a:avLst/>
            <a:gdLst/>
            <a:ahLst/>
            <a:cxnLst/>
            <a:rect l="l" t="t" r="r" b="b"/>
            <a:pathLst>
              <a:path w="3872229" h="2159000">
                <a:moveTo>
                  <a:pt x="0" y="0"/>
                </a:moveTo>
                <a:lnTo>
                  <a:pt x="0" y="20124"/>
                </a:lnTo>
                <a:lnTo>
                  <a:pt x="3835719" y="2158804"/>
                </a:lnTo>
                <a:lnTo>
                  <a:pt x="3871754" y="21588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702151"/>
            <a:ext cx="4060190" cy="2263775"/>
          </a:xfrm>
          <a:custGeom>
            <a:avLst/>
            <a:gdLst/>
            <a:ahLst/>
            <a:cxnLst/>
            <a:rect l="l" t="t" r="r" b="b"/>
            <a:pathLst>
              <a:path w="4060190" h="2263775">
                <a:moveTo>
                  <a:pt x="0" y="0"/>
                </a:moveTo>
                <a:lnTo>
                  <a:pt x="0" y="20053"/>
                </a:lnTo>
                <a:lnTo>
                  <a:pt x="4024038" y="2263721"/>
                </a:lnTo>
                <a:lnTo>
                  <a:pt x="4060063" y="226372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597092"/>
            <a:ext cx="4248785" cy="2369185"/>
          </a:xfrm>
          <a:custGeom>
            <a:avLst/>
            <a:gdLst/>
            <a:ahLst/>
            <a:cxnLst/>
            <a:rect l="l" t="t" r="r" b="b"/>
            <a:pathLst>
              <a:path w="4248785" h="2369184">
                <a:moveTo>
                  <a:pt x="0" y="0"/>
                </a:moveTo>
                <a:lnTo>
                  <a:pt x="0" y="20124"/>
                </a:lnTo>
                <a:lnTo>
                  <a:pt x="4212356" y="2368780"/>
                </a:lnTo>
                <a:lnTo>
                  <a:pt x="4248402" y="236878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492195"/>
            <a:ext cx="4436745" cy="2473960"/>
          </a:xfrm>
          <a:custGeom>
            <a:avLst/>
            <a:gdLst/>
            <a:ahLst/>
            <a:cxnLst/>
            <a:rect l="l" t="t" r="r" b="b"/>
            <a:pathLst>
              <a:path w="4436745" h="2473959">
                <a:moveTo>
                  <a:pt x="0" y="0"/>
                </a:moveTo>
                <a:lnTo>
                  <a:pt x="0" y="19972"/>
                </a:lnTo>
                <a:lnTo>
                  <a:pt x="4400665" y="2473677"/>
                </a:lnTo>
                <a:lnTo>
                  <a:pt x="4436700" y="247367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387136"/>
            <a:ext cx="4625340" cy="2579370"/>
          </a:xfrm>
          <a:custGeom>
            <a:avLst/>
            <a:gdLst/>
            <a:ahLst/>
            <a:cxnLst/>
            <a:rect l="l" t="t" r="r" b="b"/>
            <a:pathLst>
              <a:path w="4625340" h="2579370">
                <a:moveTo>
                  <a:pt x="0" y="0"/>
                </a:moveTo>
                <a:lnTo>
                  <a:pt x="0" y="20114"/>
                </a:lnTo>
                <a:lnTo>
                  <a:pt x="4588963" y="2578736"/>
                </a:lnTo>
                <a:lnTo>
                  <a:pt x="4625018" y="257873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282076"/>
            <a:ext cx="4813935" cy="2684145"/>
          </a:xfrm>
          <a:custGeom>
            <a:avLst/>
            <a:gdLst/>
            <a:ahLst/>
            <a:cxnLst/>
            <a:rect l="l" t="t" r="r" b="b"/>
            <a:pathLst>
              <a:path w="4813935" h="2684145">
                <a:moveTo>
                  <a:pt x="0" y="0"/>
                </a:moveTo>
                <a:lnTo>
                  <a:pt x="0" y="20124"/>
                </a:lnTo>
                <a:lnTo>
                  <a:pt x="4777312" y="2683795"/>
                </a:lnTo>
                <a:lnTo>
                  <a:pt x="4813337" y="268379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177159"/>
            <a:ext cx="5001895" cy="2788920"/>
          </a:xfrm>
          <a:custGeom>
            <a:avLst/>
            <a:gdLst/>
            <a:ahLst/>
            <a:cxnLst/>
            <a:rect l="l" t="t" r="r" b="b"/>
            <a:pathLst>
              <a:path w="5001895" h="2788920">
                <a:moveTo>
                  <a:pt x="0" y="0"/>
                </a:moveTo>
                <a:lnTo>
                  <a:pt x="0" y="20114"/>
                </a:lnTo>
                <a:lnTo>
                  <a:pt x="4965610" y="2788712"/>
                </a:lnTo>
                <a:lnTo>
                  <a:pt x="5001635" y="27887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8072101"/>
            <a:ext cx="5190490" cy="2894330"/>
          </a:xfrm>
          <a:custGeom>
            <a:avLst/>
            <a:gdLst/>
            <a:ahLst/>
            <a:cxnLst/>
            <a:rect l="l" t="t" r="r" b="b"/>
            <a:pathLst>
              <a:path w="5190490" h="2894329">
                <a:moveTo>
                  <a:pt x="0" y="0"/>
                </a:moveTo>
                <a:lnTo>
                  <a:pt x="0" y="20124"/>
                </a:lnTo>
                <a:lnTo>
                  <a:pt x="5153919" y="2893771"/>
                </a:lnTo>
                <a:lnTo>
                  <a:pt x="5189984" y="289377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7967193"/>
            <a:ext cx="5378450" cy="2999105"/>
          </a:xfrm>
          <a:custGeom>
            <a:avLst/>
            <a:gdLst/>
            <a:ahLst/>
            <a:cxnLst/>
            <a:rect l="l" t="t" r="r" b="b"/>
            <a:pathLst>
              <a:path w="5378450" h="2999104">
                <a:moveTo>
                  <a:pt x="0" y="0"/>
                </a:moveTo>
                <a:lnTo>
                  <a:pt x="0" y="19982"/>
                </a:lnTo>
                <a:lnTo>
                  <a:pt x="5342237" y="2998678"/>
                </a:lnTo>
                <a:lnTo>
                  <a:pt x="5378282" y="29986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7862144"/>
            <a:ext cx="5567045" cy="3103880"/>
          </a:xfrm>
          <a:custGeom>
            <a:avLst/>
            <a:gdLst/>
            <a:ahLst/>
            <a:cxnLst/>
            <a:rect l="l" t="t" r="r" b="b"/>
            <a:pathLst>
              <a:path w="5567045" h="3103879">
                <a:moveTo>
                  <a:pt x="0" y="0"/>
                </a:moveTo>
                <a:lnTo>
                  <a:pt x="0" y="20104"/>
                </a:lnTo>
                <a:lnTo>
                  <a:pt x="5530546" y="3103727"/>
                </a:lnTo>
                <a:lnTo>
                  <a:pt x="5566591" y="310372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7757085"/>
            <a:ext cx="5755005" cy="3209290"/>
          </a:xfrm>
          <a:custGeom>
            <a:avLst/>
            <a:gdLst/>
            <a:ahLst/>
            <a:cxnLst/>
            <a:rect l="l" t="t" r="r" b="b"/>
            <a:pathLst>
              <a:path w="5755005" h="3209290">
                <a:moveTo>
                  <a:pt x="0" y="0"/>
                </a:moveTo>
                <a:lnTo>
                  <a:pt x="0" y="20124"/>
                </a:lnTo>
                <a:lnTo>
                  <a:pt x="5718885" y="3208786"/>
                </a:lnTo>
                <a:lnTo>
                  <a:pt x="5754909" y="320878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7652178"/>
            <a:ext cx="5943600" cy="3314065"/>
          </a:xfrm>
          <a:custGeom>
            <a:avLst/>
            <a:gdLst/>
            <a:ahLst/>
            <a:cxnLst/>
            <a:rect l="l" t="t" r="r" b="b"/>
            <a:pathLst>
              <a:path w="5943600" h="3314065">
                <a:moveTo>
                  <a:pt x="0" y="0"/>
                </a:moveTo>
                <a:lnTo>
                  <a:pt x="0" y="20114"/>
                </a:lnTo>
                <a:lnTo>
                  <a:pt x="5907183" y="3313703"/>
                </a:lnTo>
                <a:lnTo>
                  <a:pt x="5943238" y="331370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7547109"/>
            <a:ext cx="6131560" cy="3418840"/>
          </a:xfrm>
          <a:custGeom>
            <a:avLst/>
            <a:gdLst/>
            <a:ahLst/>
            <a:cxnLst/>
            <a:rect l="l" t="t" r="r" b="b"/>
            <a:pathLst>
              <a:path w="6131560" h="3418840">
                <a:moveTo>
                  <a:pt x="0" y="0"/>
                </a:moveTo>
                <a:lnTo>
                  <a:pt x="0" y="20124"/>
                </a:lnTo>
                <a:lnTo>
                  <a:pt x="6095491" y="3418762"/>
                </a:lnTo>
                <a:lnTo>
                  <a:pt x="6131557" y="341876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7442192"/>
            <a:ext cx="6320155" cy="3524250"/>
          </a:xfrm>
          <a:custGeom>
            <a:avLst/>
            <a:gdLst/>
            <a:ahLst/>
            <a:cxnLst/>
            <a:rect l="l" t="t" r="r" b="b"/>
            <a:pathLst>
              <a:path w="6320155" h="3524250">
                <a:moveTo>
                  <a:pt x="0" y="0"/>
                </a:moveTo>
                <a:lnTo>
                  <a:pt x="0" y="20104"/>
                </a:lnTo>
                <a:lnTo>
                  <a:pt x="6283800" y="3523679"/>
                </a:lnTo>
                <a:lnTo>
                  <a:pt x="6319855" y="352367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7337143"/>
            <a:ext cx="6508750" cy="3629025"/>
          </a:xfrm>
          <a:custGeom>
            <a:avLst/>
            <a:gdLst/>
            <a:ahLst/>
            <a:cxnLst/>
            <a:rect l="l" t="t" r="r" b="b"/>
            <a:pathLst>
              <a:path w="6508750" h="3629025">
                <a:moveTo>
                  <a:pt x="0" y="0"/>
                </a:moveTo>
                <a:lnTo>
                  <a:pt x="0" y="20114"/>
                </a:lnTo>
                <a:lnTo>
                  <a:pt x="6472149" y="3628728"/>
                </a:lnTo>
                <a:lnTo>
                  <a:pt x="6508173" y="362872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7232105"/>
            <a:ext cx="6696709" cy="3733800"/>
          </a:xfrm>
          <a:custGeom>
            <a:avLst/>
            <a:gdLst/>
            <a:ahLst/>
            <a:cxnLst/>
            <a:rect l="l" t="t" r="r" b="b"/>
            <a:pathLst>
              <a:path w="6696709" h="3733800">
                <a:moveTo>
                  <a:pt x="0" y="0"/>
                </a:moveTo>
                <a:lnTo>
                  <a:pt x="0" y="20104"/>
                </a:lnTo>
                <a:lnTo>
                  <a:pt x="6660457" y="3733767"/>
                </a:lnTo>
                <a:lnTo>
                  <a:pt x="6696482" y="373376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7127177"/>
            <a:ext cx="6885305" cy="3839210"/>
          </a:xfrm>
          <a:custGeom>
            <a:avLst/>
            <a:gdLst/>
            <a:ahLst/>
            <a:cxnLst/>
            <a:rect l="l" t="t" r="r" b="b"/>
            <a:pathLst>
              <a:path w="6885305" h="3839209">
                <a:moveTo>
                  <a:pt x="0" y="0"/>
                </a:moveTo>
                <a:lnTo>
                  <a:pt x="0" y="20114"/>
                </a:lnTo>
                <a:lnTo>
                  <a:pt x="6848755" y="3838694"/>
                </a:lnTo>
                <a:lnTo>
                  <a:pt x="6884821" y="383869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7022118"/>
            <a:ext cx="7073265" cy="3943985"/>
          </a:xfrm>
          <a:custGeom>
            <a:avLst/>
            <a:gdLst/>
            <a:ahLst/>
            <a:cxnLst/>
            <a:rect l="l" t="t" r="r" b="b"/>
            <a:pathLst>
              <a:path w="7073265" h="3943984">
                <a:moveTo>
                  <a:pt x="0" y="0"/>
                </a:moveTo>
                <a:lnTo>
                  <a:pt x="0" y="20124"/>
                </a:lnTo>
                <a:lnTo>
                  <a:pt x="7037074" y="3943754"/>
                </a:lnTo>
                <a:lnTo>
                  <a:pt x="7073119" y="39437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6917190"/>
            <a:ext cx="7261859" cy="4048760"/>
          </a:xfrm>
          <a:custGeom>
            <a:avLst/>
            <a:gdLst/>
            <a:ahLst/>
            <a:cxnLst/>
            <a:rect l="l" t="t" r="r" b="b"/>
            <a:pathLst>
              <a:path w="7261859" h="4048759">
                <a:moveTo>
                  <a:pt x="0" y="0"/>
                </a:moveTo>
                <a:lnTo>
                  <a:pt x="0" y="20134"/>
                </a:lnTo>
                <a:lnTo>
                  <a:pt x="7225402" y="4048681"/>
                </a:lnTo>
                <a:lnTo>
                  <a:pt x="7261427" y="404868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812142"/>
            <a:ext cx="7449820" cy="4154170"/>
          </a:xfrm>
          <a:custGeom>
            <a:avLst/>
            <a:gdLst/>
            <a:ahLst/>
            <a:cxnLst/>
            <a:rect l="l" t="t" r="r" b="b"/>
            <a:pathLst>
              <a:path w="7449820" h="4154170">
                <a:moveTo>
                  <a:pt x="0" y="0"/>
                </a:moveTo>
                <a:lnTo>
                  <a:pt x="0" y="20124"/>
                </a:lnTo>
                <a:lnTo>
                  <a:pt x="7413711" y="4153730"/>
                </a:lnTo>
                <a:lnTo>
                  <a:pt x="7449746" y="415373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707235"/>
            <a:ext cx="7638415" cy="4258945"/>
          </a:xfrm>
          <a:custGeom>
            <a:avLst/>
            <a:gdLst/>
            <a:ahLst/>
            <a:cxnLst/>
            <a:rect l="l" t="t" r="r" b="b"/>
            <a:pathLst>
              <a:path w="7638415" h="4258945">
                <a:moveTo>
                  <a:pt x="0" y="0"/>
                </a:moveTo>
                <a:lnTo>
                  <a:pt x="0" y="19982"/>
                </a:lnTo>
                <a:lnTo>
                  <a:pt x="7602029" y="4258637"/>
                </a:lnTo>
                <a:lnTo>
                  <a:pt x="7638075" y="425863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6602186"/>
            <a:ext cx="7827009" cy="4363720"/>
          </a:xfrm>
          <a:custGeom>
            <a:avLst/>
            <a:gdLst/>
            <a:ahLst/>
            <a:cxnLst/>
            <a:rect l="l" t="t" r="r" b="b"/>
            <a:pathLst>
              <a:path w="7827009" h="4363720">
                <a:moveTo>
                  <a:pt x="0" y="0"/>
                </a:moveTo>
                <a:lnTo>
                  <a:pt x="0" y="20114"/>
                </a:lnTo>
                <a:lnTo>
                  <a:pt x="7790338" y="4363685"/>
                </a:lnTo>
                <a:lnTo>
                  <a:pt x="7826393" y="436368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6497127"/>
            <a:ext cx="8014970" cy="4469130"/>
          </a:xfrm>
          <a:custGeom>
            <a:avLst/>
            <a:gdLst/>
            <a:ahLst/>
            <a:cxnLst/>
            <a:rect l="l" t="t" r="r" b="b"/>
            <a:pathLst>
              <a:path w="8014970" h="4469130">
                <a:moveTo>
                  <a:pt x="0" y="0"/>
                </a:moveTo>
                <a:lnTo>
                  <a:pt x="0" y="20124"/>
                </a:lnTo>
                <a:lnTo>
                  <a:pt x="7978646" y="4468745"/>
                </a:lnTo>
                <a:lnTo>
                  <a:pt x="8014702" y="446874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92200"/>
            <a:ext cx="8203565" cy="4573905"/>
          </a:xfrm>
          <a:custGeom>
            <a:avLst/>
            <a:gdLst/>
            <a:ahLst/>
            <a:cxnLst/>
            <a:rect l="l" t="t" r="r" b="b"/>
            <a:pathLst>
              <a:path w="8203565" h="4573905">
                <a:moveTo>
                  <a:pt x="0" y="0"/>
                </a:moveTo>
                <a:lnTo>
                  <a:pt x="0" y="20124"/>
                </a:lnTo>
                <a:lnTo>
                  <a:pt x="8166985" y="4573672"/>
                </a:lnTo>
                <a:lnTo>
                  <a:pt x="8203010" y="45736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287151"/>
            <a:ext cx="8391525" cy="4679315"/>
          </a:xfrm>
          <a:custGeom>
            <a:avLst/>
            <a:gdLst/>
            <a:ahLst/>
            <a:cxnLst/>
            <a:rect l="l" t="t" r="r" b="b"/>
            <a:pathLst>
              <a:path w="8391525" h="4679315">
                <a:moveTo>
                  <a:pt x="0" y="0"/>
                </a:moveTo>
                <a:lnTo>
                  <a:pt x="0" y="20124"/>
                </a:lnTo>
                <a:lnTo>
                  <a:pt x="8355293" y="4678721"/>
                </a:lnTo>
                <a:lnTo>
                  <a:pt x="8391318" y="467872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182244"/>
            <a:ext cx="8580120" cy="4784090"/>
          </a:xfrm>
          <a:custGeom>
            <a:avLst/>
            <a:gdLst/>
            <a:ahLst/>
            <a:cxnLst/>
            <a:rect l="l" t="t" r="r" b="b"/>
            <a:pathLst>
              <a:path w="8580120" h="4784090">
                <a:moveTo>
                  <a:pt x="0" y="0"/>
                </a:moveTo>
                <a:lnTo>
                  <a:pt x="0" y="19982"/>
                </a:lnTo>
                <a:lnTo>
                  <a:pt x="8543602" y="4783628"/>
                </a:lnTo>
                <a:lnTo>
                  <a:pt x="8579627" y="478362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6077174"/>
            <a:ext cx="8768080" cy="4888865"/>
          </a:xfrm>
          <a:custGeom>
            <a:avLst/>
            <a:gdLst/>
            <a:ahLst/>
            <a:cxnLst/>
            <a:rect l="l" t="t" r="r" b="b"/>
            <a:pathLst>
              <a:path w="8768080" h="4888865">
                <a:moveTo>
                  <a:pt x="0" y="0"/>
                </a:moveTo>
                <a:lnTo>
                  <a:pt x="0" y="20124"/>
                </a:lnTo>
                <a:lnTo>
                  <a:pt x="8731920" y="4888697"/>
                </a:lnTo>
                <a:lnTo>
                  <a:pt x="8767945" y="48886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5972126"/>
            <a:ext cx="8956675" cy="4994275"/>
          </a:xfrm>
          <a:custGeom>
            <a:avLst/>
            <a:gdLst/>
            <a:ahLst/>
            <a:cxnLst/>
            <a:rect l="l" t="t" r="r" b="b"/>
            <a:pathLst>
              <a:path w="8956675" h="4994275">
                <a:moveTo>
                  <a:pt x="0" y="0"/>
                </a:moveTo>
                <a:lnTo>
                  <a:pt x="0" y="20114"/>
                </a:lnTo>
                <a:lnTo>
                  <a:pt x="8920249" y="4993746"/>
                </a:lnTo>
                <a:lnTo>
                  <a:pt x="8956274" y="499374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5867229"/>
            <a:ext cx="9144635" cy="5099050"/>
          </a:xfrm>
          <a:custGeom>
            <a:avLst/>
            <a:gdLst/>
            <a:ahLst/>
            <a:cxnLst/>
            <a:rect l="l" t="t" r="r" b="b"/>
            <a:pathLst>
              <a:path w="9144635" h="5099050">
                <a:moveTo>
                  <a:pt x="0" y="0"/>
                </a:moveTo>
                <a:lnTo>
                  <a:pt x="0" y="20124"/>
                </a:lnTo>
                <a:lnTo>
                  <a:pt x="9108547" y="5098643"/>
                </a:lnTo>
                <a:lnTo>
                  <a:pt x="9144582" y="509864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5762169"/>
            <a:ext cx="9333230" cy="5203825"/>
          </a:xfrm>
          <a:custGeom>
            <a:avLst/>
            <a:gdLst/>
            <a:ahLst/>
            <a:cxnLst/>
            <a:rect l="l" t="t" r="r" b="b"/>
            <a:pathLst>
              <a:path w="9333230" h="5203825">
                <a:moveTo>
                  <a:pt x="0" y="0"/>
                </a:moveTo>
                <a:lnTo>
                  <a:pt x="0" y="20124"/>
                </a:lnTo>
                <a:lnTo>
                  <a:pt x="9296845" y="5203702"/>
                </a:lnTo>
                <a:lnTo>
                  <a:pt x="9332891" y="520370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5657253"/>
            <a:ext cx="9521825" cy="5309235"/>
          </a:xfrm>
          <a:custGeom>
            <a:avLst/>
            <a:gdLst/>
            <a:ahLst/>
            <a:cxnLst/>
            <a:rect l="l" t="t" r="r" b="b"/>
            <a:pathLst>
              <a:path w="9521825" h="5309234">
                <a:moveTo>
                  <a:pt x="0" y="0"/>
                </a:moveTo>
                <a:lnTo>
                  <a:pt x="0" y="19992"/>
                </a:lnTo>
                <a:lnTo>
                  <a:pt x="9485174" y="5308619"/>
                </a:lnTo>
                <a:lnTo>
                  <a:pt x="9521199" y="530861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5552204"/>
            <a:ext cx="9709785" cy="5414010"/>
          </a:xfrm>
          <a:custGeom>
            <a:avLst/>
            <a:gdLst/>
            <a:ahLst/>
            <a:cxnLst/>
            <a:rect l="l" t="t" r="r" b="b"/>
            <a:pathLst>
              <a:path w="9709785" h="5414009">
                <a:moveTo>
                  <a:pt x="0" y="0"/>
                </a:moveTo>
                <a:lnTo>
                  <a:pt x="0" y="20124"/>
                </a:lnTo>
                <a:lnTo>
                  <a:pt x="9673483" y="5413668"/>
                </a:lnTo>
                <a:lnTo>
                  <a:pt x="9709518" y="541366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5447205"/>
            <a:ext cx="9898380" cy="5518785"/>
          </a:xfrm>
          <a:custGeom>
            <a:avLst/>
            <a:gdLst/>
            <a:ahLst/>
            <a:cxnLst/>
            <a:rect l="l" t="t" r="r" b="b"/>
            <a:pathLst>
              <a:path w="9898380" h="5518784">
                <a:moveTo>
                  <a:pt x="0" y="0"/>
                </a:moveTo>
                <a:lnTo>
                  <a:pt x="0" y="20124"/>
                </a:lnTo>
                <a:lnTo>
                  <a:pt x="9861791" y="5518666"/>
                </a:lnTo>
                <a:lnTo>
                  <a:pt x="9897846" y="551866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5342227"/>
            <a:ext cx="10086340" cy="5624195"/>
          </a:xfrm>
          <a:custGeom>
            <a:avLst/>
            <a:gdLst/>
            <a:ahLst/>
            <a:cxnLst/>
            <a:rect l="l" t="t" r="r" b="b"/>
            <a:pathLst>
              <a:path w="10086340" h="5624195">
                <a:moveTo>
                  <a:pt x="0" y="0"/>
                </a:moveTo>
                <a:lnTo>
                  <a:pt x="0" y="20043"/>
                </a:lnTo>
                <a:lnTo>
                  <a:pt x="10050109" y="5623644"/>
                </a:lnTo>
                <a:lnTo>
                  <a:pt x="10086155" y="56236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5237250"/>
            <a:ext cx="10274935" cy="5728970"/>
          </a:xfrm>
          <a:custGeom>
            <a:avLst/>
            <a:gdLst/>
            <a:ahLst/>
            <a:cxnLst/>
            <a:rect l="l" t="t" r="r" b="b"/>
            <a:pathLst>
              <a:path w="10274935" h="5728970">
                <a:moveTo>
                  <a:pt x="0" y="0"/>
                </a:moveTo>
                <a:lnTo>
                  <a:pt x="0" y="20043"/>
                </a:lnTo>
                <a:lnTo>
                  <a:pt x="10238469" y="5728622"/>
                </a:lnTo>
                <a:lnTo>
                  <a:pt x="10274514" y="572862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5132191"/>
            <a:ext cx="10462895" cy="5833745"/>
          </a:xfrm>
          <a:custGeom>
            <a:avLst/>
            <a:gdLst/>
            <a:ahLst/>
            <a:cxnLst/>
            <a:rect l="l" t="t" r="r" b="b"/>
            <a:pathLst>
              <a:path w="10462895" h="5833745">
                <a:moveTo>
                  <a:pt x="0" y="0"/>
                </a:moveTo>
                <a:lnTo>
                  <a:pt x="0" y="20124"/>
                </a:lnTo>
                <a:lnTo>
                  <a:pt x="10426716" y="5833681"/>
                </a:lnTo>
                <a:lnTo>
                  <a:pt x="10462761" y="583368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5027212"/>
            <a:ext cx="10651490" cy="5939155"/>
          </a:xfrm>
          <a:custGeom>
            <a:avLst/>
            <a:gdLst/>
            <a:ahLst/>
            <a:cxnLst/>
            <a:rect l="l" t="t" r="r" b="b"/>
            <a:pathLst>
              <a:path w="10651490" h="5939155">
                <a:moveTo>
                  <a:pt x="0" y="0"/>
                </a:moveTo>
                <a:lnTo>
                  <a:pt x="0" y="20114"/>
                </a:lnTo>
                <a:lnTo>
                  <a:pt x="10615065" y="5938659"/>
                </a:lnTo>
                <a:lnTo>
                  <a:pt x="10651110" y="593865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4922224"/>
            <a:ext cx="10840085" cy="6043930"/>
          </a:xfrm>
          <a:custGeom>
            <a:avLst/>
            <a:gdLst/>
            <a:ahLst/>
            <a:cxnLst/>
            <a:rect l="l" t="t" r="r" b="b"/>
            <a:pathLst>
              <a:path w="10840085" h="6043930">
                <a:moveTo>
                  <a:pt x="0" y="0"/>
                </a:moveTo>
                <a:lnTo>
                  <a:pt x="0" y="20114"/>
                </a:lnTo>
                <a:lnTo>
                  <a:pt x="10803414" y="6043647"/>
                </a:lnTo>
                <a:lnTo>
                  <a:pt x="10839459" y="604364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4817236"/>
            <a:ext cx="11028045" cy="6148705"/>
          </a:xfrm>
          <a:custGeom>
            <a:avLst/>
            <a:gdLst/>
            <a:ahLst/>
            <a:cxnLst/>
            <a:rect l="l" t="t" r="r" b="b"/>
            <a:pathLst>
              <a:path w="11028045" h="6148705">
                <a:moveTo>
                  <a:pt x="0" y="0"/>
                </a:moveTo>
                <a:lnTo>
                  <a:pt x="0" y="20114"/>
                </a:lnTo>
                <a:lnTo>
                  <a:pt x="10991763" y="6148635"/>
                </a:lnTo>
                <a:lnTo>
                  <a:pt x="11027707" y="614863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4712248"/>
            <a:ext cx="11216640" cy="6254115"/>
          </a:xfrm>
          <a:custGeom>
            <a:avLst/>
            <a:gdLst/>
            <a:ahLst/>
            <a:cxnLst/>
            <a:rect l="l" t="t" r="r" b="b"/>
            <a:pathLst>
              <a:path w="11216640" h="6254115">
                <a:moveTo>
                  <a:pt x="0" y="0"/>
                </a:moveTo>
                <a:lnTo>
                  <a:pt x="0" y="20053"/>
                </a:lnTo>
                <a:lnTo>
                  <a:pt x="11180011" y="6253623"/>
                </a:lnTo>
                <a:lnTo>
                  <a:pt x="11216056" y="625362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4607270"/>
            <a:ext cx="11404600" cy="6358890"/>
          </a:xfrm>
          <a:custGeom>
            <a:avLst/>
            <a:gdLst/>
            <a:ahLst/>
            <a:cxnLst/>
            <a:rect l="l" t="t" r="r" b="b"/>
            <a:pathLst>
              <a:path w="11404600" h="6358890">
                <a:moveTo>
                  <a:pt x="0" y="0"/>
                </a:moveTo>
                <a:lnTo>
                  <a:pt x="0" y="20043"/>
                </a:lnTo>
                <a:lnTo>
                  <a:pt x="11368360" y="6358601"/>
                </a:lnTo>
                <a:lnTo>
                  <a:pt x="11404405" y="63586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4502211"/>
            <a:ext cx="11593195" cy="6463665"/>
          </a:xfrm>
          <a:custGeom>
            <a:avLst/>
            <a:gdLst/>
            <a:ahLst/>
            <a:cxnLst/>
            <a:rect l="l" t="t" r="r" b="b"/>
            <a:pathLst>
              <a:path w="11593195" h="6463665">
                <a:moveTo>
                  <a:pt x="0" y="0"/>
                </a:moveTo>
                <a:lnTo>
                  <a:pt x="0" y="20114"/>
                </a:lnTo>
                <a:lnTo>
                  <a:pt x="11556607" y="6463660"/>
                </a:lnTo>
                <a:lnTo>
                  <a:pt x="11592652" y="64636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397233"/>
            <a:ext cx="11781155" cy="6569075"/>
          </a:xfrm>
          <a:custGeom>
            <a:avLst/>
            <a:gdLst/>
            <a:ahLst/>
            <a:cxnLst/>
            <a:rect l="l" t="t" r="r" b="b"/>
            <a:pathLst>
              <a:path w="11781155" h="6569075">
                <a:moveTo>
                  <a:pt x="0" y="0"/>
                </a:moveTo>
                <a:lnTo>
                  <a:pt x="0" y="20114"/>
                </a:lnTo>
                <a:lnTo>
                  <a:pt x="11744956" y="6568638"/>
                </a:lnTo>
                <a:lnTo>
                  <a:pt x="11781001" y="656863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292235"/>
            <a:ext cx="11969750" cy="6673850"/>
          </a:xfrm>
          <a:custGeom>
            <a:avLst/>
            <a:gdLst/>
            <a:ahLst/>
            <a:cxnLst/>
            <a:rect l="l" t="t" r="r" b="b"/>
            <a:pathLst>
              <a:path w="11969750" h="6673850">
                <a:moveTo>
                  <a:pt x="0" y="0"/>
                </a:moveTo>
                <a:lnTo>
                  <a:pt x="0" y="20124"/>
                </a:lnTo>
                <a:lnTo>
                  <a:pt x="11933204" y="6673636"/>
                </a:lnTo>
                <a:lnTo>
                  <a:pt x="11969350" y="667363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4187257"/>
            <a:ext cx="12157710" cy="6778625"/>
          </a:xfrm>
          <a:custGeom>
            <a:avLst/>
            <a:gdLst/>
            <a:ahLst/>
            <a:cxnLst/>
            <a:rect l="l" t="t" r="r" b="b"/>
            <a:pathLst>
              <a:path w="12157710" h="6778625">
                <a:moveTo>
                  <a:pt x="0" y="0"/>
                </a:moveTo>
                <a:lnTo>
                  <a:pt x="0" y="20063"/>
                </a:lnTo>
                <a:lnTo>
                  <a:pt x="12121553" y="6778614"/>
                </a:lnTo>
                <a:lnTo>
                  <a:pt x="12157598" y="677861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4082269"/>
            <a:ext cx="12346305" cy="6884034"/>
          </a:xfrm>
          <a:custGeom>
            <a:avLst/>
            <a:gdLst/>
            <a:ahLst/>
            <a:cxnLst/>
            <a:rect l="l" t="t" r="r" b="b"/>
            <a:pathLst>
              <a:path w="12346305" h="6884034">
                <a:moveTo>
                  <a:pt x="0" y="0"/>
                </a:moveTo>
                <a:lnTo>
                  <a:pt x="0" y="20053"/>
                </a:lnTo>
                <a:lnTo>
                  <a:pt x="12309902" y="6883602"/>
                </a:lnTo>
                <a:lnTo>
                  <a:pt x="12345947" y="688360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3977220"/>
            <a:ext cx="12534265" cy="6988809"/>
          </a:xfrm>
          <a:custGeom>
            <a:avLst/>
            <a:gdLst/>
            <a:ahLst/>
            <a:cxnLst/>
            <a:rect l="l" t="t" r="r" b="b"/>
            <a:pathLst>
              <a:path w="12534265" h="6988809">
                <a:moveTo>
                  <a:pt x="0" y="0"/>
                </a:moveTo>
                <a:lnTo>
                  <a:pt x="0" y="20114"/>
                </a:lnTo>
                <a:lnTo>
                  <a:pt x="12498251" y="6988651"/>
                </a:lnTo>
                <a:lnTo>
                  <a:pt x="12534194" y="698865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3872232"/>
            <a:ext cx="12722860" cy="7094220"/>
          </a:xfrm>
          <a:custGeom>
            <a:avLst/>
            <a:gdLst/>
            <a:ahLst/>
            <a:cxnLst/>
            <a:rect l="l" t="t" r="r" b="b"/>
            <a:pathLst>
              <a:path w="12722860" h="7094220">
                <a:moveTo>
                  <a:pt x="0" y="0"/>
                </a:moveTo>
                <a:lnTo>
                  <a:pt x="0" y="20114"/>
                </a:lnTo>
                <a:lnTo>
                  <a:pt x="12686498" y="7093639"/>
                </a:lnTo>
                <a:lnTo>
                  <a:pt x="12722543" y="709363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767234"/>
            <a:ext cx="12911455" cy="7198995"/>
          </a:xfrm>
          <a:custGeom>
            <a:avLst/>
            <a:gdLst/>
            <a:ahLst/>
            <a:cxnLst/>
            <a:rect l="l" t="t" r="r" b="b"/>
            <a:pathLst>
              <a:path w="12911455" h="7198995">
                <a:moveTo>
                  <a:pt x="0" y="0"/>
                </a:moveTo>
                <a:lnTo>
                  <a:pt x="0" y="20124"/>
                </a:lnTo>
                <a:lnTo>
                  <a:pt x="12874847" y="7198638"/>
                </a:lnTo>
                <a:lnTo>
                  <a:pt x="12910892" y="719863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3662256"/>
            <a:ext cx="13099415" cy="7303770"/>
          </a:xfrm>
          <a:custGeom>
            <a:avLst/>
            <a:gdLst/>
            <a:ahLst/>
            <a:cxnLst/>
            <a:rect l="l" t="t" r="r" b="b"/>
            <a:pathLst>
              <a:path w="13099415" h="7303770">
                <a:moveTo>
                  <a:pt x="0" y="0"/>
                </a:moveTo>
                <a:lnTo>
                  <a:pt x="0" y="20114"/>
                </a:lnTo>
                <a:lnTo>
                  <a:pt x="13063196" y="7303615"/>
                </a:lnTo>
                <a:lnTo>
                  <a:pt x="13099241" y="730361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0" y="3557278"/>
            <a:ext cx="13288010" cy="7409180"/>
          </a:xfrm>
          <a:custGeom>
            <a:avLst/>
            <a:gdLst/>
            <a:ahLst/>
            <a:cxnLst/>
            <a:rect l="l" t="t" r="r" b="b"/>
            <a:pathLst>
              <a:path w="13288010" h="7409180">
                <a:moveTo>
                  <a:pt x="0" y="0"/>
                </a:moveTo>
                <a:lnTo>
                  <a:pt x="0" y="20043"/>
                </a:lnTo>
                <a:lnTo>
                  <a:pt x="13251444" y="7408593"/>
                </a:lnTo>
                <a:lnTo>
                  <a:pt x="13287489" y="740859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0" y="3452290"/>
            <a:ext cx="13475969" cy="7513955"/>
          </a:xfrm>
          <a:custGeom>
            <a:avLst/>
            <a:gdLst/>
            <a:ahLst/>
            <a:cxnLst/>
            <a:rect l="l" t="t" r="r" b="b"/>
            <a:pathLst>
              <a:path w="13475969" h="7513955">
                <a:moveTo>
                  <a:pt x="0" y="0"/>
                </a:moveTo>
                <a:lnTo>
                  <a:pt x="0" y="20053"/>
                </a:lnTo>
                <a:lnTo>
                  <a:pt x="13439793" y="7513581"/>
                </a:lnTo>
                <a:lnTo>
                  <a:pt x="13475838" y="751358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347241"/>
            <a:ext cx="13664565" cy="7618730"/>
          </a:xfrm>
          <a:custGeom>
            <a:avLst/>
            <a:gdLst/>
            <a:ahLst/>
            <a:cxnLst/>
            <a:rect l="l" t="t" r="r" b="b"/>
            <a:pathLst>
              <a:path w="13664565" h="7618730">
                <a:moveTo>
                  <a:pt x="0" y="0"/>
                </a:moveTo>
                <a:lnTo>
                  <a:pt x="0" y="20114"/>
                </a:lnTo>
                <a:lnTo>
                  <a:pt x="13628142" y="7618630"/>
                </a:lnTo>
                <a:lnTo>
                  <a:pt x="13664187" y="761863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242253"/>
            <a:ext cx="13852525" cy="7724140"/>
          </a:xfrm>
          <a:custGeom>
            <a:avLst/>
            <a:gdLst/>
            <a:ahLst/>
            <a:cxnLst/>
            <a:rect l="l" t="t" r="r" b="b"/>
            <a:pathLst>
              <a:path w="13852525" h="7724140">
                <a:moveTo>
                  <a:pt x="0" y="0"/>
                </a:moveTo>
                <a:lnTo>
                  <a:pt x="0" y="20114"/>
                </a:lnTo>
                <a:lnTo>
                  <a:pt x="13816389" y="7723619"/>
                </a:lnTo>
                <a:lnTo>
                  <a:pt x="13852434" y="772361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3137255"/>
            <a:ext cx="14041119" cy="7828915"/>
          </a:xfrm>
          <a:custGeom>
            <a:avLst/>
            <a:gdLst/>
            <a:ahLst/>
            <a:cxnLst/>
            <a:rect l="l" t="t" r="r" b="b"/>
            <a:pathLst>
              <a:path w="14041119" h="7828915">
                <a:moveTo>
                  <a:pt x="0" y="0"/>
                </a:moveTo>
                <a:lnTo>
                  <a:pt x="0" y="20124"/>
                </a:lnTo>
                <a:lnTo>
                  <a:pt x="14004738" y="7828617"/>
                </a:lnTo>
                <a:lnTo>
                  <a:pt x="14040783" y="78286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032277"/>
            <a:ext cx="14229715" cy="7933690"/>
          </a:xfrm>
          <a:custGeom>
            <a:avLst/>
            <a:gdLst/>
            <a:ahLst/>
            <a:cxnLst/>
            <a:rect l="l" t="t" r="r" b="b"/>
            <a:pathLst>
              <a:path w="14229715" h="7933690">
                <a:moveTo>
                  <a:pt x="0" y="0"/>
                </a:moveTo>
                <a:lnTo>
                  <a:pt x="0" y="20124"/>
                </a:lnTo>
                <a:lnTo>
                  <a:pt x="14193087" y="7933595"/>
                </a:lnTo>
                <a:lnTo>
                  <a:pt x="14229132" y="793359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2927288"/>
            <a:ext cx="14417675" cy="8039100"/>
          </a:xfrm>
          <a:custGeom>
            <a:avLst/>
            <a:gdLst/>
            <a:ahLst/>
            <a:cxnLst/>
            <a:rect l="l" t="t" r="r" b="b"/>
            <a:pathLst>
              <a:path w="14417675" h="8039100">
                <a:moveTo>
                  <a:pt x="0" y="0"/>
                </a:moveTo>
                <a:lnTo>
                  <a:pt x="0" y="20053"/>
                </a:lnTo>
                <a:lnTo>
                  <a:pt x="14381334" y="8038583"/>
                </a:lnTo>
                <a:lnTo>
                  <a:pt x="14417380" y="803858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2822300"/>
            <a:ext cx="14606269" cy="8143875"/>
          </a:xfrm>
          <a:custGeom>
            <a:avLst/>
            <a:gdLst/>
            <a:ahLst/>
            <a:cxnLst/>
            <a:rect l="l" t="t" r="r" b="b"/>
            <a:pathLst>
              <a:path w="14606269" h="8143875">
                <a:moveTo>
                  <a:pt x="0" y="0"/>
                </a:moveTo>
                <a:lnTo>
                  <a:pt x="0" y="20063"/>
                </a:lnTo>
                <a:lnTo>
                  <a:pt x="14569683" y="8143571"/>
                </a:lnTo>
                <a:lnTo>
                  <a:pt x="14605729" y="814357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2717262"/>
            <a:ext cx="14794230" cy="8248650"/>
          </a:xfrm>
          <a:custGeom>
            <a:avLst/>
            <a:gdLst/>
            <a:ahLst/>
            <a:cxnLst/>
            <a:rect l="l" t="t" r="r" b="b"/>
            <a:pathLst>
              <a:path w="14794230" h="8248650">
                <a:moveTo>
                  <a:pt x="0" y="0"/>
                </a:moveTo>
                <a:lnTo>
                  <a:pt x="0" y="20114"/>
                </a:lnTo>
                <a:lnTo>
                  <a:pt x="14758032" y="8248610"/>
                </a:lnTo>
                <a:lnTo>
                  <a:pt x="14794078" y="824861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2612263"/>
            <a:ext cx="14982825" cy="8354059"/>
          </a:xfrm>
          <a:custGeom>
            <a:avLst/>
            <a:gdLst/>
            <a:ahLst/>
            <a:cxnLst/>
            <a:rect l="l" t="t" r="r" b="b"/>
            <a:pathLst>
              <a:path w="14982825" h="8354059">
                <a:moveTo>
                  <a:pt x="0" y="0"/>
                </a:moveTo>
                <a:lnTo>
                  <a:pt x="0" y="20114"/>
                </a:lnTo>
                <a:lnTo>
                  <a:pt x="14946280" y="8353608"/>
                </a:lnTo>
                <a:lnTo>
                  <a:pt x="14982325" y="835360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0" y="2507275"/>
            <a:ext cx="15170785" cy="8458835"/>
          </a:xfrm>
          <a:custGeom>
            <a:avLst/>
            <a:gdLst/>
            <a:ahLst/>
            <a:cxnLst/>
            <a:rect l="l" t="t" r="r" b="b"/>
            <a:pathLst>
              <a:path w="15170785" h="8458835">
                <a:moveTo>
                  <a:pt x="0" y="0"/>
                </a:moveTo>
                <a:lnTo>
                  <a:pt x="0" y="20124"/>
                </a:lnTo>
                <a:lnTo>
                  <a:pt x="15134629" y="8458596"/>
                </a:lnTo>
                <a:lnTo>
                  <a:pt x="15170674" y="84585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0" y="2402297"/>
            <a:ext cx="15359380" cy="8563610"/>
          </a:xfrm>
          <a:custGeom>
            <a:avLst/>
            <a:gdLst/>
            <a:ahLst/>
            <a:cxnLst/>
            <a:rect l="l" t="t" r="r" b="b"/>
            <a:pathLst>
              <a:path w="15359380" h="8563610">
                <a:moveTo>
                  <a:pt x="0" y="0"/>
                </a:moveTo>
                <a:lnTo>
                  <a:pt x="0" y="20104"/>
                </a:lnTo>
                <a:lnTo>
                  <a:pt x="15322978" y="8563574"/>
                </a:lnTo>
                <a:lnTo>
                  <a:pt x="15359023" y="856357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2297309"/>
            <a:ext cx="15547340" cy="8669020"/>
          </a:xfrm>
          <a:custGeom>
            <a:avLst/>
            <a:gdLst/>
            <a:ahLst/>
            <a:cxnLst/>
            <a:rect l="l" t="t" r="r" b="b"/>
            <a:pathLst>
              <a:path w="15547340" h="8669020">
                <a:moveTo>
                  <a:pt x="0" y="0"/>
                </a:moveTo>
                <a:lnTo>
                  <a:pt x="0" y="20053"/>
                </a:lnTo>
                <a:lnTo>
                  <a:pt x="15511225" y="8668562"/>
                </a:lnTo>
                <a:lnTo>
                  <a:pt x="15547271" y="866856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2192270"/>
            <a:ext cx="15735935" cy="8773795"/>
          </a:xfrm>
          <a:custGeom>
            <a:avLst/>
            <a:gdLst/>
            <a:ahLst/>
            <a:cxnLst/>
            <a:rect l="l" t="t" r="r" b="b"/>
            <a:pathLst>
              <a:path w="15735935" h="8773795">
                <a:moveTo>
                  <a:pt x="0" y="0"/>
                </a:moveTo>
                <a:lnTo>
                  <a:pt x="0" y="20114"/>
                </a:lnTo>
                <a:lnTo>
                  <a:pt x="15699574" y="8773601"/>
                </a:lnTo>
                <a:lnTo>
                  <a:pt x="15735620" y="87736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0" y="2087282"/>
            <a:ext cx="15924530" cy="8879205"/>
          </a:xfrm>
          <a:custGeom>
            <a:avLst/>
            <a:gdLst/>
            <a:ahLst/>
            <a:cxnLst/>
            <a:rect l="l" t="t" r="r" b="b"/>
            <a:pathLst>
              <a:path w="15924530" h="8879205">
                <a:moveTo>
                  <a:pt x="0" y="0"/>
                </a:moveTo>
                <a:lnTo>
                  <a:pt x="0" y="20114"/>
                </a:lnTo>
                <a:lnTo>
                  <a:pt x="15887923" y="8878599"/>
                </a:lnTo>
                <a:lnTo>
                  <a:pt x="15923969" y="88785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1982284"/>
            <a:ext cx="16112490" cy="8983980"/>
          </a:xfrm>
          <a:custGeom>
            <a:avLst/>
            <a:gdLst/>
            <a:ahLst/>
            <a:cxnLst/>
            <a:rect l="l" t="t" r="r" b="b"/>
            <a:pathLst>
              <a:path w="16112490" h="8983980">
                <a:moveTo>
                  <a:pt x="0" y="0"/>
                </a:moveTo>
                <a:lnTo>
                  <a:pt x="0" y="20114"/>
                </a:lnTo>
                <a:lnTo>
                  <a:pt x="16076171" y="8983587"/>
                </a:lnTo>
                <a:lnTo>
                  <a:pt x="16112216" y="898358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0" y="1877296"/>
            <a:ext cx="16301085" cy="9088755"/>
          </a:xfrm>
          <a:custGeom>
            <a:avLst/>
            <a:gdLst/>
            <a:ahLst/>
            <a:cxnLst/>
            <a:rect l="l" t="t" r="r" b="b"/>
            <a:pathLst>
              <a:path w="16301085" h="9088755">
                <a:moveTo>
                  <a:pt x="0" y="0"/>
                </a:moveTo>
                <a:lnTo>
                  <a:pt x="0" y="20124"/>
                </a:lnTo>
                <a:lnTo>
                  <a:pt x="16264520" y="9088575"/>
                </a:lnTo>
                <a:lnTo>
                  <a:pt x="16300565" y="908857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0" y="1772318"/>
            <a:ext cx="16489044" cy="9194165"/>
          </a:xfrm>
          <a:custGeom>
            <a:avLst/>
            <a:gdLst/>
            <a:ahLst/>
            <a:cxnLst/>
            <a:rect l="l" t="t" r="r" b="b"/>
            <a:pathLst>
              <a:path w="16489044" h="9194165">
                <a:moveTo>
                  <a:pt x="0" y="0"/>
                </a:moveTo>
                <a:lnTo>
                  <a:pt x="0" y="20063"/>
                </a:lnTo>
                <a:lnTo>
                  <a:pt x="16452869" y="9193553"/>
                </a:lnTo>
                <a:lnTo>
                  <a:pt x="16488914" y="919355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1667330"/>
            <a:ext cx="16677640" cy="9298940"/>
          </a:xfrm>
          <a:custGeom>
            <a:avLst/>
            <a:gdLst/>
            <a:ahLst/>
            <a:cxnLst/>
            <a:rect l="l" t="t" r="r" b="b"/>
            <a:pathLst>
              <a:path w="16677640" h="9298940">
                <a:moveTo>
                  <a:pt x="0" y="0"/>
                </a:moveTo>
                <a:lnTo>
                  <a:pt x="0" y="20053"/>
                </a:lnTo>
                <a:lnTo>
                  <a:pt x="16641116" y="9298541"/>
                </a:lnTo>
                <a:lnTo>
                  <a:pt x="16677162" y="929854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0" y="1562271"/>
            <a:ext cx="16865600" cy="9403715"/>
          </a:xfrm>
          <a:custGeom>
            <a:avLst/>
            <a:gdLst/>
            <a:ahLst/>
            <a:cxnLst/>
            <a:rect l="l" t="t" r="r" b="b"/>
            <a:pathLst>
              <a:path w="16865600" h="9403715">
                <a:moveTo>
                  <a:pt x="0" y="0"/>
                </a:moveTo>
                <a:lnTo>
                  <a:pt x="0" y="20124"/>
                </a:lnTo>
                <a:lnTo>
                  <a:pt x="16829465" y="9403600"/>
                </a:lnTo>
                <a:lnTo>
                  <a:pt x="16865511" y="9403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0" y="1457293"/>
            <a:ext cx="17054195" cy="9509125"/>
          </a:xfrm>
          <a:custGeom>
            <a:avLst/>
            <a:gdLst/>
            <a:ahLst/>
            <a:cxnLst/>
            <a:rect l="l" t="t" r="r" b="b"/>
            <a:pathLst>
              <a:path w="17054195" h="9509125">
                <a:moveTo>
                  <a:pt x="0" y="0"/>
                </a:moveTo>
                <a:lnTo>
                  <a:pt x="0" y="20114"/>
                </a:lnTo>
                <a:lnTo>
                  <a:pt x="17017814" y="9508578"/>
                </a:lnTo>
                <a:lnTo>
                  <a:pt x="17053860" y="95085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0" y="1352305"/>
            <a:ext cx="17242155" cy="9613900"/>
          </a:xfrm>
          <a:custGeom>
            <a:avLst/>
            <a:gdLst/>
            <a:ahLst/>
            <a:cxnLst/>
            <a:rect l="l" t="t" r="r" b="b"/>
            <a:pathLst>
              <a:path w="17242155" h="9613900">
                <a:moveTo>
                  <a:pt x="0" y="0"/>
                </a:moveTo>
                <a:lnTo>
                  <a:pt x="0" y="20114"/>
                </a:lnTo>
                <a:lnTo>
                  <a:pt x="17206062" y="9613566"/>
                </a:lnTo>
                <a:lnTo>
                  <a:pt x="17242107" y="961356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1247317"/>
            <a:ext cx="17430750" cy="9718675"/>
          </a:xfrm>
          <a:custGeom>
            <a:avLst/>
            <a:gdLst/>
            <a:ahLst/>
            <a:cxnLst/>
            <a:rect l="l" t="t" r="r" b="b"/>
            <a:pathLst>
              <a:path w="17430750" h="9718675">
                <a:moveTo>
                  <a:pt x="0" y="0"/>
                </a:moveTo>
                <a:lnTo>
                  <a:pt x="0" y="20124"/>
                </a:lnTo>
                <a:lnTo>
                  <a:pt x="17394411" y="9718554"/>
                </a:lnTo>
                <a:lnTo>
                  <a:pt x="17430456" y="97185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0" y="1142339"/>
            <a:ext cx="17619345" cy="9824085"/>
          </a:xfrm>
          <a:custGeom>
            <a:avLst/>
            <a:gdLst/>
            <a:ahLst/>
            <a:cxnLst/>
            <a:rect l="l" t="t" r="r" b="b"/>
            <a:pathLst>
              <a:path w="17619345" h="9824085">
                <a:moveTo>
                  <a:pt x="0" y="0"/>
                </a:moveTo>
                <a:lnTo>
                  <a:pt x="0" y="20053"/>
                </a:lnTo>
                <a:lnTo>
                  <a:pt x="17582760" y="9823532"/>
                </a:lnTo>
                <a:lnTo>
                  <a:pt x="17618805" y="982353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0" y="1037351"/>
            <a:ext cx="17807305" cy="9928860"/>
          </a:xfrm>
          <a:custGeom>
            <a:avLst/>
            <a:gdLst/>
            <a:ahLst/>
            <a:cxnLst/>
            <a:rect l="l" t="t" r="r" b="b"/>
            <a:pathLst>
              <a:path w="17807305" h="9928860">
                <a:moveTo>
                  <a:pt x="0" y="0"/>
                </a:moveTo>
                <a:lnTo>
                  <a:pt x="0" y="20053"/>
                </a:lnTo>
                <a:lnTo>
                  <a:pt x="17771007" y="9928520"/>
                </a:lnTo>
                <a:lnTo>
                  <a:pt x="17807053" y="992852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932292"/>
            <a:ext cx="17995900" cy="10033635"/>
          </a:xfrm>
          <a:custGeom>
            <a:avLst/>
            <a:gdLst/>
            <a:ahLst/>
            <a:cxnLst/>
            <a:rect l="l" t="t" r="r" b="b"/>
            <a:pathLst>
              <a:path w="17995900" h="10033635">
                <a:moveTo>
                  <a:pt x="0" y="0"/>
                </a:moveTo>
                <a:lnTo>
                  <a:pt x="0" y="20124"/>
                </a:lnTo>
                <a:lnTo>
                  <a:pt x="17959356" y="10033579"/>
                </a:lnTo>
                <a:lnTo>
                  <a:pt x="17995402" y="1003357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0" y="827314"/>
            <a:ext cx="18183860" cy="10139045"/>
          </a:xfrm>
          <a:custGeom>
            <a:avLst/>
            <a:gdLst/>
            <a:ahLst/>
            <a:cxnLst/>
            <a:rect l="l" t="t" r="r" b="b"/>
            <a:pathLst>
              <a:path w="18183860" h="10139045">
                <a:moveTo>
                  <a:pt x="0" y="0"/>
                </a:moveTo>
                <a:lnTo>
                  <a:pt x="0" y="20114"/>
                </a:lnTo>
                <a:lnTo>
                  <a:pt x="18147705" y="10138557"/>
                </a:lnTo>
                <a:lnTo>
                  <a:pt x="18183751" y="1013855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0" y="722315"/>
            <a:ext cx="18372455" cy="10243820"/>
          </a:xfrm>
          <a:custGeom>
            <a:avLst/>
            <a:gdLst/>
            <a:ahLst/>
            <a:cxnLst/>
            <a:rect l="l" t="t" r="r" b="b"/>
            <a:pathLst>
              <a:path w="18372455" h="10243820">
                <a:moveTo>
                  <a:pt x="0" y="0"/>
                </a:moveTo>
                <a:lnTo>
                  <a:pt x="0" y="20114"/>
                </a:lnTo>
                <a:lnTo>
                  <a:pt x="18335953" y="10243556"/>
                </a:lnTo>
                <a:lnTo>
                  <a:pt x="18371998" y="1024355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0" y="617338"/>
            <a:ext cx="18560415" cy="10348595"/>
          </a:xfrm>
          <a:custGeom>
            <a:avLst/>
            <a:gdLst/>
            <a:ahLst/>
            <a:cxnLst/>
            <a:rect l="l" t="t" r="r" b="b"/>
            <a:pathLst>
              <a:path w="18560415" h="10348595">
                <a:moveTo>
                  <a:pt x="0" y="0"/>
                </a:moveTo>
                <a:lnTo>
                  <a:pt x="0" y="20104"/>
                </a:lnTo>
                <a:lnTo>
                  <a:pt x="18524302" y="10348534"/>
                </a:lnTo>
                <a:lnTo>
                  <a:pt x="18560347" y="1034853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512400"/>
            <a:ext cx="18749010" cy="10454005"/>
          </a:xfrm>
          <a:custGeom>
            <a:avLst/>
            <a:gdLst/>
            <a:ahLst/>
            <a:cxnLst/>
            <a:rect l="l" t="t" r="r" b="b"/>
            <a:pathLst>
              <a:path w="18749010" h="10454005">
                <a:moveTo>
                  <a:pt x="0" y="0"/>
                </a:moveTo>
                <a:lnTo>
                  <a:pt x="0" y="20053"/>
                </a:lnTo>
                <a:lnTo>
                  <a:pt x="18712651" y="10453471"/>
                </a:lnTo>
                <a:lnTo>
                  <a:pt x="18748595" y="1045347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407361"/>
            <a:ext cx="18936970" cy="10558780"/>
          </a:xfrm>
          <a:custGeom>
            <a:avLst/>
            <a:gdLst/>
            <a:ahLst/>
            <a:cxnLst/>
            <a:rect l="l" t="t" r="r" b="b"/>
            <a:pathLst>
              <a:path w="18936970" h="10558780">
                <a:moveTo>
                  <a:pt x="0" y="0"/>
                </a:moveTo>
                <a:lnTo>
                  <a:pt x="0" y="20104"/>
                </a:lnTo>
                <a:lnTo>
                  <a:pt x="18900898" y="10558611"/>
                </a:lnTo>
                <a:lnTo>
                  <a:pt x="18936944" y="1055861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0" y="302353"/>
            <a:ext cx="19125565" cy="10663555"/>
          </a:xfrm>
          <a:custGeom>
            <a:avLst/>
            <a:gdLst/>
            <a:ahLst/>
            <a:cxnLst/>
            <a:rect l="l" t="t" r="r" b="b"/>
            <a:pathLst>
              <a:path w="19125565" h="10663555">
                <a:moveTo>
                  <a:pt x="0" y="0"/>
                </a:moveTo>
                <a:lnTo>
                  <a:pt x="0" y="20124"/>
                </a:lnTo>
                <a:lnTo>
                  <a:pt x="19089247" y="10663518"/>
                </a:lnTo>
                <a:lnTo>
                  <a:pt x="19125293" y="1066351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197365"/>
            <a:ext cx="19314160" cy="10768965"/>
          </a:xfrm>
          <a:custGeom>
            <a:avLst/>
            <a:gdLst/>
            <a:ahLst/>
            <a:cxnLst/>
            <a:rect l="l" t="t" r="r" b="b"/>
            <a:pathLst>
              <a:path w="19314160" h="10768965">
                <a:moveTo>
                  <a:pt x="0" y="0"/>
                </a:moveTo>
                <a:lnTo>
                  <a:pt x="0" y="20124"/>
                </a:lnTo>
                <a:lnTo>
                  <a:pt x="19277596" y="10768506"/>
                </a:lnTo>
                <a:lnTo>
                  <a:pt x="19313642" y="1076850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0" y="92387"/>
            <a:ext cx="19502120" cy="10873740"/>
          </a:xfrm>
          <a:custGeom>
            <a:avLst/>
            <a:gdLst/>
            <a:ahLst/>
            <a:cxnLst/>
            <a:rect l="l" t="t" r="r" b="b"/>
            <a:pathLst>
              <a:path w="19502120" h="10873740">
                <a:moveTo>
                  <a:pt x="0" y="0"/>
                </a:moveTo>
                <a:lnTo>
                  <a:pt x="0" y="20114"/>
                </a:lnTo>
                <a:lnTo>
                  <a:pt x="19465844" y="10873484"/>
                </a:lnTo>
                <a:lnTo>
                  <a:pt x="19501889" y="108734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0" y="0"/>
            <a:ext cx="19690715" cy="10966450"/>
          </a:xfrm>
          <a:custGeom>
            <a:avLst/>
            <a:gdLst/>
            <a:ahLst/>
            <a:cxnLst/>
            <a:rect l="l" t="t" r="r" b="b"/>
            <a:pathLst>
              <a:path w="19690715" h="10966450">
                <a:moveTo>
                  <a:pt x="22672" y="0"/>
                </a:moveTo>
                <a:lnTo>
                  <a:pt x="0" y="0"/>
                </a:lnTo>
                <a:lnTo>
                  <a:pt x="0" y="7422"/>
                </a:lnTo>
                <a:lnTo>
                  <a:pt x="19654193" y="10965871"/>
                </a:lnTo>
                <a:lnTo>
                  <a:pt x="19690238" y="10965871"/>
                </a:lnTo>
                <a:lnTo>
                  <a:pt x="2267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74946" y="0"/>
            <a:ext cx="19704050" cy="10966450"/>
          </a:xfrm>
          <a:custGeom>
            <a:avLst/>
            <a:gdLst/>
            <a:ahLst/>
            <a:cxnLst/>
            <a:rect l="l" t="t" r="r" b="b"/>
            <a:pathLst>
              <a:path w="19704050" h="10966450">
                <a:moveTo>
                  <a:pt x="36055" y="0"/>
                </a:moveTo>
                <a:lnTo>
                  <a:pt x="0" y="0"/>
                </a:lnTo>
                <a:lnTo>
                  <a:pt x="19667596" y="10965871"/>
                </a:lnTo>
                <a:lnTo>
                  <a:pt x="19703641" y="1096587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3267" y="0"/>
            <a:ext cx="19704050" cy="10966450"/>
          </a:xfrm>
          <a:custGeom>
            <a:avLst/>
            <a:gdLst/>
            <a:ahLst/>
            <a:cxnLst/>
            <a:rect l="l" t="t" r="r" b="b"/>
            <a:pathLst>
              <a:path w="19704050" h="10966450">
                <a:moveTo>
                  <a:pt x="36055" y="0"/>
                </a:moveTo>
                <a:lnTo>
                  <a:pt x="0" y="0"/>
                </a:lnTo>
                <a:lnTo>
                  <a:pt x="19667596" y="10965871"/>
                </a:lnTo>
                <a:lnTo>
                  <a:pt x="19703641" y="1096587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1595" y="0"/>
            <a:ext cx="19552920" cy="10902315"/>
          </a:xfrm>
          <a:custGeom>
            <a:avLst/>
            <a:gdLst/>
            <a:ahLst/>
            <a:cxnLst/>
            <a:rect l="l" t="t" r="r" b="b"/>
            <a:pathLst>
              <a:path w="19552920" h="10902315">
                <a:moveTo>
                  <a:pt x="36024" y="0"/>
                </a:moveTo>
                <a:lnTo>
                  <a:pt x="0" y="0"/>
                </a:lnTo>
                <a:lnTo>
                  <a:pt x="19552555" y="10901802"/>
                </a:lnTo>
                <a:lnTo>
                  <a:pt x="19552555" y="1088169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9908" y="0"/>
            <a:ext cx="19364325" cy="10796905"/>
          </a:xfrm>
          <a:custGeom>
            <a:avLst/>
            <a:gdLst/>
            <a:ahLst/>
            <a:cxnLst/>
            <a:rect l="l" t="t" r="r" b="b"/>
            <a:pathLst>
              <a:path w="19364325" h="10796905">
                <a:moveTo>
                  <a:pt x="36055" y="0"/>
                </a:moveTo>
                <a:lnTo>
                  <a:pt x="0" y="0"/>
                </a:lnTo>
                <a:lnTo>
                  <a:pt x="19364206" y="10796713"/>
                </a:lnTo>
                <a:lnTo>
                  <a:pt x="19364206" y="10776609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8211" y="0"/>
            <a:ext cx="19176365" cy="10692130"/>
          </a:xfrm>
          <a:custGeom>
            <a:avLst/>
            <a:gdLst/>
            <a:ahLst/>
            <a:cxnLst/>
            <a:rect l="l" t="t" r="r" b="b"/>
            <a:pathLst>
              <a:path w="19176365" h="10692130">
                <a:moveTo>
                  <a:pt x="36055" y="0"/>
                </a:moveTo>
                <a:lnTo>
                  <a:pt x="0" y="0"/>
                </a:lnTo>
                <a:lnTo>
                  <a:pt x="19175857" y="10691725"/>
                </a:lnTo>
                <a:lnTo>
                  <a:pt x="19175857" y="1067172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16528" y="0"/>
            <a:ext cx="18987770" cy="10587355"/>
          </a:xfrm>
          <a:custGeom>
            <a:avLst/>
            <a:gdLst/>
            <a:ahLst/>
            <a:cxnLst/>
            <a:rect l="l" t="t" r="r" b="b"/>
            <a:pathLst>
              <a:path w="18987770" h="10587355">
                <a:moveTo>
                  <a:pt x="36055" y="0"/>
                </a:moveTo>
                <a:lnTo>
                  <a:pt x="0" y="0"/>
                </a:lnTo>
                <a:lnTo>
                  <a:pt x="18987610" y="10586737"/>
                </a:lnTo>
                <a:lnTo>
                  <a:pt x="18987610" y="1056663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04857" y="0"/>
            <a:ext cx="18799810" cy="10481945"/>
          </a:xfrm>
          <a:custGeom>
            <a:avLst/>
            <a:gdLst/>
            <a:ahLst/>
            <a:cxnLst/>
            <a:rect l="l" t="t" r="r" b="b"/>
            <a:pathLst>
              <a:path w="18799810" h="10481945">
                <a:moveTo>
                  <a:pt x="36035" y="0"/>
                </a:moveTo>
                <a:lnTo>
                  <a:pt x="0" y="0"/>
                </a:lnTo>
                <a:lnTo>
                  <a:pt x="18799261" y="10481749"/>
                </a:lnTo>
                <a:lnTo>
                  <a:pt x="18799261" y="10461644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93176" y="0"/>
            <a:ext cx="18611215" cy="10377170"/>
          </a:xfrm>
          <a:custGeom>
            <a:avLst/>
            <a:gdLst/>
            <a:ahLst/>
            <a:cxnLst/>
            <a:rect l="l" t="t" r="r" b="b"/>
            <a:pathLst>
              <a:path w="18611215" h="10377170">
                <a:moveTo>
                  <a:pt x="36055" y="0"/>
                </a:moveTo>
                <a:lnTo>
                  <a:pt x="0" y="0"/>
                </a:lnTo>
                <a:lnTo>
                  <a:pt x="18610912" y="10376760"/>
                </a:lnTo>
                <a:lnTo>
                  <a:pt x="18610912" y="10356656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81484" y="0"/>
            <a:ext cx="18423255" cy="10272395"/>
          </a:xfrm>
          <a:custGeom>
            <a:avLst/>
            <a:gdLst/>
            <a:ahLst/>
            <a:cxnLst/>
            <a:rect l="l" t="t" r="r" b="b"/>
            <a:pathLst>
              <a:path w="18423255" h="10272395">
                <a:moveTo>
                  <a:pt x="36035" y="0"/>
                </a:moveTo>
                <a:lnTo>
                  <a:pt x="0" y="0"/>
                </a:lnTo>
                <a:lnTo>
                  <a:pt x="18422664" y="10271772"/>
                </a:lnTo>
                <a:lnTo>
                  <a:pt x="18422664" y="1025166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69793" y="0"/>
            <a:ext cx="18234660" cy="10166985"/>
          </a:xfrm>
          <a:custGeom>
            <a:avLst/>
            <a:gdLst/>
            <a:ahLst/>
            <a:cxnLst/>
            <a:rect l="l" t="t" r="r" b="b"/>
            <a:pathLst>
              <a:path w="18234660" h="10166985">
                <a:moveTo>
                  <a:pt x="36024" y="0"/>
                </a:moveTo>
                <a:lnTo>
                  <a:pt x="0" y="0"/>
                </a:lnTo>
                <a:lnTo>
                  <a:pt x="18234315" y="10166683"/>
                </a:lnTo>
                <a:lnTo>
                  <a:pt x="18234315" y="1014670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58121" y="0"/>
            <a:ext cx="18046065" cy="10062210"/>
          </a:xfrm>
          <a:custGeom>
            <a:avLst/>
            <a:gdLst/>
            <a:ahLst/>
            <a:cxnLst/>
            <a:rect l="l" t="t" r="r" b="b"/>
            <a:pathLst>
              <a:path w="18046065" h="10062210">
                <a:moveTo>
                  <a:pt x="36024" y="0"/>
                </a:moveTo>
                <a:lnTo>
                  <a:pt x="0" y="0"/>
                </a:lnTo>
                <a:lnTo>
                  <a:pt x="18045966" y="10061756"/>
                </a:lnTo>
                <a:lnTo>
                  <a:pt x="18045966" y="1004163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46440" y="0"/>
            <a:ext cx="17858105" cy="9956800"/>
          </a:xfrm>
          <a:custGeom>
            <a:avLst/>
            <a:gdLst/>
            <a:ahLst/>
            <a:cxnLst/>
            <a:rect l="l" t="t" r="r" b="b"/>
            <a:pathLst>
              <a:path w="17858105" h="9956800">
                <a:moveTo>
                  <a:pt x="36024" y="0"/>
                </a:moveTo>
                <a:lnTo>
                  <a:pt x="0" y="0"/>
                </a:lnTo>
                <a:lnTo>
                  <a:pt x="17857617" y="9956707"/>
                </a:lnTo>
                <a:lnTo>
                  <a:pt x="17857617" y="9936724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434738" y="0"/>
            <a:ext cx="17669510" cy="9852025"/>
          </a:xfrm>
          <a:custGeom>
            <a:avLst/>
            <a:gdLst/>
            <a:ahLst/>
            <a:cxnLst/>
            <a:rect l="l" t="t" r="r" b="b"/>
            <a:pathLst>
              <a:path w="17669510" h="9852025">
                <a:moveTo>
                  <a:pt x="36035" y="0"/>
                </a:moveTo>
                <a:lnTo>
                  <a:pt x="0" y="0"/>
                </a:lnTo>
                <a:lnTo>
                  <a:pt x="17669370" y="9851780"/>
                </a:lnTo>
                <a:lnTo>
                  <a:pt x="17669370" y="9831675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3057" y="0"/>
            <a:ext cx="17481550" cy="9747250"/>
          </a:xfrm>
          <a:custGeom>
            <a:avLst/>
            <a:gdLst/>
            <a:ahLst/>
            <a:cxnLst/>
            <a:rect l="l" t="t" r="r" b="b"/>
            <a:pathLst>
              <a:path w="17481550" h="9747250">
                <a:moveTo>
                  <a:pt x="36024" y="0"/>
                </a:moveTo>
                <a:lnTo>
                  <a:pt x="0" y="0"/>
                </a:lnTo>
                <a:lnTo>
                  <a:pt x="17481021" y="9746731"/>
                </a:lnTo>
                <a:lnTo>
                  <a:pt x="17481021" y="972662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11365" y="0"/>
            <a:ext cx="17292955" cy="9641840"/>
          </a:xfrm>
          <a:custGeom>
            <a:avLst/>
            <a:gdLst/>
            <a:ahLst/>
            <a:cxnLst/>
            <a:rect l="l" t="t" r="r" b="b"/>
            <a:pathLst>
              <a:path w="17292955" h="9641840">
                <a:moveTo>
                  <a:pt x="36055" y="0"/>
                </a:moveTo>
                <a:lnTo>
                  <a:pt x="0" y="0"/>
                </a:lnTo>
                <a:lnTo>
                  <a:pt x="17292773" y="9641824"/>
                </a:lnTo>
                <a:lnTo>
                  <a:pt x="17292773" y="9621699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99704" y="0"/>
            <a:ext cx="17104995" cy="9537065"/>
          </a:xfrm>
          <a:custGeom>
            <a:avLst/>
            <a:gdLst/>
            <a:ahLst/>
            <a:cxnLst/>
            <a:rect l="l" t="t" r="r" b="b"/>
            <a:pathLst>
              <a:path w="17104995" h="9537065">
                <a:moveTo>
                  <a:pt x="36035" y="0"/>
                </a:moveTo>
                <a:lnTo>
                  <a:pt x="0" y="0"/>
                </a:lnTo>
                <a:lnTo>
                  <a:pt x="17104424" y="9536765"/>
                </a:lnTo>
                <a:lnTo>
                  <a:pt x="17104424" y="9516650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188012" y="0"/>
            <a:ext cx="16916400" cy="9432290"/>
          </a:xfrm>
          <a:custGeom>
            <a:avLst/>
            <a:gdLst/>
            <a:ahLst/>
            <a:cxnLst/>
            <a:rect l="l" t="t" r="r" b="b"/>
            <a:pathLst>
              <a:path w="16916400" h="9432290">
                <a:moveTo>
                  <a:pt x="36024" y="0"/>
                </a:moveTo>
                <a:lnTo>
                  <a:pt x="0" y="0"/>
                </a:lnTo>
                <a:lnTo>
                  <a:pt x="16916075" y="9431716"/>
                </a:lnTo>
                <a:lnTo>
                  <a:pt x="16916075" y="941173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76321" y="0"/>
            <a:ext cx="16728440" cy="9326880"/>
          </a:xfrm>
          <a:custGeom>
            <a:avLst/>
            <a:gdLst/>
            <a:ahLst/>
            <a:cxnLst/>
            <a:rect l="l" t="t" r="r" b="b"/>
            <a:pathLst>
              <a:path w="16728440" h="9326880">
                <a:moveTo>
                  <a:pt x="36035" y="0"/>
                </a:moveTo>
                <a:lnTo>
                  <a:pt x="0" y="0"/>
                </a:lnTo>
                <a:lnTo>
                  <a:pt x="16727828" y="9326788"/>
                </a:lnTo>
                <a:lnTo>
                  <a:pt x="16727828" y="9306664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64639" y="0"/>
            <a:ext cx="16539844" cy="9222105"/>
          </a:xfrm>
          <a:custGeom>
            <a:avLst/>
            <a:gdLst/>
            <a:ahLst/>
            <a:cxnLst/>
            <a:rect l="l" t="t" r="r" b="b"/>
            <a:pathLst>
              <a:path w="16539844" h="9222105">
                <a:moveTo>
                  <a:pt x="36024" y="0"/>
                </a:moveTo>
                <a:lnTo>
                  <a:pt x="0" y="0"/>
                </a:lnTo>
                <a:lnTo>
                  <a:pt x="16539479" y="9221739"/>
                </a:lnTo>
                <a:lnTo>
                  <a:pt x="16539479" y="920161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52968" y="0"/>
            <a:ext cx="16351250" cy="9117330"/>
          </a:xfrm>
          <a:custGeom>
            <a:avLst/>
            <a:gdLst/>
            <a:ahLst/>
            <a:cxnLst/>
            <a:rect l="l" t="t" r="r" b="b"/>
            <a:pathLst>
              <a:path w="16351250" h="9117330">
                <a:moveTo>
                  <a:pt x="36035" y="0"/>
                </a:moveTo>
                <a:lnTo>
                  <a:pt x="0" y="0"/>
                </a:lnTo>
                <a:lnTo>
                  <a:pt x="16351130" y="9116822"/>
                </a:lnTo>
                <a:lnTo>
                  <a:pt x="16351130" y="909670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941276" y="0"/>
            <a:ext cx="16163290" cy="9011920"/>
          </a:xfrm>
          <a:custGeom>
            <a:avLst/>
            <a:gdLst/>
            <a:ahLst/>
            <a:cxnLst/>
            <a:rect l="l" t="t" r="r" b="b"/>
            <a:pathLst>
              <a:path w="16163290" h="9011920">
                <a:moveTo>
                  <a:pt x="36035" y="0"/>
                </a:moveTo>
                <a:lnTo>
                  <a:pt x="0" y="0"/>
                </a:lnTo>
                <a:lnTo>
                  <a:pt x="16162781" y="9011763"/>
                </a:lnTo>
                <a:lnTo>
                  <a:pt x="16162781" y="899165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29554" y="0"/>
            <a:ext cx="15974694" cy="8907145"/>
          </a:xfrm>
          <a:custGeom>
            <a:avLst/>
            <a:gdLst/>
            <a:ahLst/>
            <a:cxnLst/>
            <a:rect l="l" t="t" r="r" b="b"/>
            <a:pathLst>
              <a:path w="15974694" h="8907145">
                <a:moveTo>
                  <a:pt x="36045" y="0"/>
                </a:moveTo>
                <a:lnTo>
                  <a:pt x="0" y="0"/>
                </a:lnTo>
                <a:lnTo>
                  <a:pt x="15974534" y="8906795"/>
                </a:lnTo>
                <a:lnTo>
                  <a:pt x="15974534" y="8886742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17893" y="0"/>
            <a:ext cx="15786735" cy="8802370"/>
          </a:xfrm>
          <a:custGeom>
            <a:avLst/>
            <a:gdLst/>
            <a:ahLst/>
            <a:cxnLst/>
            <a:rect l="l" t="t" r="r" b="b"/>
            <a:pathLst>
              <a:path w="15786735" h="8802370">
                <a:moveTo>
                  <a:pt x="36024" y="0"/>
                </a:moveTo>
                <a:lnTo>
                  <a:pt x="0" y="0"/>
                </a:lnTo>
                <a:lnTo>
                  <a:pt x="15786185" y="8801797"/>
                </a:lnTo>
                <a:lnTo>
                  <a:pt x="15786185" y="878167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06202" y="0"/>
            <a:ext cx="15598140" cy="8696960"/>
          </a:xfrm>
          <a:custGeom>
            <a:avLst/>
            <a:gdLst/>
            <a:ahLst/>
            <a:cxnLst/>
            <a:rect l="l" t="t" r="r" b="b"/>
            <a:pathLst>
              <a:path w="15598140" h="8696960">
                <a:moveTo>
                  <a:pt x="36055" y="0"/>
                </a:moveTo>
                <a:lnTo>
                  <a:pt x="0" y="0"/>
                </a:lnTo>
                <a:lnTo>
                  <a:pt x="15597937" y="8696748"/>
                </a:lnTo>
                <a:lnTo>
                  <a:pt x="15597937" y="867662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94510" y="0"/>
            <a:ext cx="15410180" cy="8592185"/>
          </a:xfrm>
          <a:custGeom>
            <a:avLst/>
            <a:gdLst/>
            <a:ahLst/>
            <a:cxnLst/>
            <a:rect l="l" t="t" r="r" b="b"/>
            <a:pathLst>
              <a:path w="15410180" h="8592185">
                <a:moveTo>
                  <a:pt x="36055" y="0"/>
                </a:moveTo>
                <a:lnTo>
                  <a:pt x="0" y="0"/>
                </a:lnTo>
                <a:lnTo>
                  <a:pt x="15409588" y="8591831"/>
                </a:lnTo>
                <a:lnTo>
                  <a:pt x="15409588" y="857171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882829" y="0"/>
            <a:ext cx="15221585" cy="8486775"/>
          </a:xfrm>
          <a:custGeom>
            <a:avLst/>
            <a:gdLst/>
            <a:ahLst/>
            <a:cxnLst/>
            <a:rect l="l" t="t" r="r" b="b"/>
            <a:pathLst>
              <a:path w="15221585" h="8486775">
                <a:moveTo>
                  <a:pt x="36055" y="0"/>
                </a:moveTo>
                <a:lnTo>
                  <a:pt x="0" y="0"/>
                </a:lnTo>
                <a:lnTo>
                  <a:pt x="15221239" y="8486772"/>
                </a:lnTo>
                <a:lnTo>
                  <a:pt x="15221239" y="8466658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157" y="0"/>
            <a:ext cx="15033625" cy="8382000"/>
          </a:xfrm>
          <a:custGeom>
            <a:avLst/>
            <a:gdLst/>
            <a:ahLst/>
            <a:cxnLst/>
            <a:rect l="l" t="t" r="r" b="b"/>
            <a:pathLst>
              <a:path w="15033625" h="8382000">
                <a:moveTo>
                  <a:pt x="36024" y="0"/>
                </a:moveTo>
                <a:lnTo>
                  <a:pt x="0" y="0"/>
                </a:lnTo>
                <a:lnTo>
                  <a:pt x="15032992" y="8381855"/>
                </a:lnTo>
                <a:lnTo>
                  <a:pt x="15032992" y="836174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259476" y="0"/>
            <a:ext cx="14845030" cy="8277225"/>
          </a:xfrm>
          <a:custGeom>
            <a:avLst/>
            <a:gdLst/>
            <a:ahLst/>
            <a:cxnLst/>
            <a:rect l="l" t="t" r="r" b="b"/>
            <a:pathLst>
              <a:path w="14845030" h="8277225">
                <a:moveTo>
                  <a:pt x="36055" y="0"/>
                </a:moveTo>
                <a:lnTo>
                  <a:pt x="0" y="0"/>
                </a:lnTo>
                <a:lnTo>
                  <a:pt x="14844643" y="8276806"/>
                </a:lnTo>
                <a:lnTo>
                  <a:pt x="14844643" y="825668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47774" y="0"/>
            <a:ext cx="14656435" cy="8171815"/>
          </a:xfrm>
          <a:custGeom>
            <a:avLst/>
            <a:gdLst/>
            <a:ahLst/>
            <a:cxnLst/>
            <a:rect l="l" t="t" r="r" b="b"/>
            <a:pathLst>
              <a:path w="14656435" h="8171815">
                <a:moveTo>
                  <a:pt x="36055" y="0"/>
                </a:moveTo>
                <a:lnTo>
                  <a:pt x="0" y="0"/>
                </a:lnTo>
                <a:lnTo>
                  <a:pt x="14656294" y="8171757"/>
                </a:lnTo>
                <a:lnTo>
                  <a:pt x="14656294" y="815163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36082" y="0"/>
            <a:ext cx="14468475" cy="8067040"/>
          </a:xfrm>
          <a:custGeom>
            <a:avLst/>
            <a:gdLst/>
            <a:ahLst/>
            <a:cxnLst/>
            <a:rect l="l" t="t" r="r" b="b"/>
            <a:pathLst>
              <a:path w="14468475" h="8067040">
                <a:moveTo>
                  <a:pt x="36055" y="0"/>
                </a:moveTo>
                <a:lnTo>
                  <a:pt x="0" y="0"/>
                </a:lnTo>
                <a:lnTo>
                  <a:pt x="14468046" y="8066830"/>
                </a:lnTo>
                <a:lnTo>
                  <a:pt x="14468046" y="8046706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4432" y="0"/>
            <a:ext cx="14279880" cy="7962265"/>
          </a:xfrm>
          <a:custGeom>
            <a:avLst/>
            <a:gdLst/>
            <a:ahLst/>
            <a:cxnLst/>
            <a:rect l="l" t="t" r="r" b="b"/>
            <a:pathLst>
              <a:path w="14279880" h="7962265">
                <a:moveTo>
                  <a:pt x="36024" y="0"/>
                </a:moveTo>
                <a:lnTo>
                  <a:pt x="0" y="0"/>
                </a:lnTo>
                <a:lnTo>
                  <a:pt x="14279697" y="7961781"/>
                </a:lnTo>
                <a:lnTo>
                  <a:pt x="14279697" y="794165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12740" y="0"/>
            <a:ext cx="14091919" cy="7856855"/>
          </a:xfrm>
          <a:custGeom>
            <a:avLst/>
            <a:gdLst/>
            <a:ahLst/>
            <a:cxnLst/>
            <a:rect l="l" t="t" r="r" b="b"/>
            <a:pathLst>
              <a:path w="14091919" h="7856855">
                <a:moveTo>
                  <a:pt x="36024" y="0"/>
                </a:moveTo>
                <a:lnTo>
                  <a:pt x="0" y="0"/>
                </a:lnTo>
                <a:lnTo>
                  <a:pt x="14091348" y="7856844"/>
                </a:lnTo>
                <a:lnTo>
                  <a:pt x="14091348" y="7836750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01038" y="0"/>
            <a:ext cx="13903325" cy="7752080"/>
          </a:xfrm>
          <a:custGeom>
            <a:avLst/>
            <a:gdLst/>
            <a:ahLst/>
            <a:cxnLst/>
            <a:rect l="l" t="t" r="r" b="b"/>
            <a:pathLst>
              <a:path w="13903325" h="7752080">
                <a:moveTo>
                  <a:pt x="36055" y="0"/>
                </a:moveTo>
                <a:lnTo>
                  <a:pt x="0" y="0"/>
                </a:lnTo>
                <a:lnTo>
                  <a:pt x="13903101" y="7751795"/>
                </a:lnTo>
                <a:lnTo>
                  <a:pt x="13903101" y="773169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389357" y="0"/>
            <a:ext cx="13715365" cy="7647305"/>
          </a:xfrm>
          <a:custGeom>
            <a:avLst/>
            <a:gdLst/>
            <a:ahLst/>
            <a:cxnLst/>
            <a:rect l="l" t="t" r="r" b="b"/>
            <a:pathLst>
              <a:path w="13715365" h="7647305">
                <a:moveTo>
                  <a:pt x="36055" y="0"/>
                </a:moveTo>
                <a:lnTo>
                  <a:pt x="0" y="0"/>
                </a:lnTo>
                <a:lnTo>
                  <a:pt x="13714752" y="7646756"/>
                </a:lnTo>
                <a:lnTo>
                  <a:pt x="13714752" y="762672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77665" y="0"/>
            <a:ext cx="13526769" cy="7541895"/>
          </a:xfrm>
          <a:custGeom>
            <a:avLst/>
            <a:gdLst/>
            <a:ahLst/>
            <a:cxnLst/>
            <a:rect l="l" t="t" r="r" b="b"/>
            <a:pathLst>
              <a:path w="13526769" h="7541895">
                <a:moveTo>
                  <a:pt x="36055" y="0"/>
                </a:moveTo>
                <a:lnTo>
                  <a:pt x="0" y="0"/>
                </a:lnTo>
                <a:lnTo>
                  <a:pt x="13526403" y="7541839"/>
                </a:lnTo>
                <a:lnTo>
                  <a:pt x="13526403" y="752171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66004" y="0"/>
            <a:ext cx="13338175" cy="7437120"/>
          </a:xfrm>
          <a:custGeom>
            <a:avLst/>
            <a:gdLst/>
            <a:ahLst/>
            <a:cxnLst/>
            <a:rect l="l" t="t" r="r" b="b"/>
            <a:pathLst>
              <a:path w="13338175" h="7437120">
                <a:moveTo>
                  <a:pt x="36024" y="0"/>
                </a:moveTo>
                <a:lnTo>
                  <a:pt x="0" y="0"/>
                </a:lnTo>
                <a:lnTo>
                  <a:pt x="13338054" y="7436790"/>
                </a:lnTo>
                <a:lnTo>
                  <a:pt x="13338054" y="741666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54312" y="0"/>
            <a:ext cx="13150215" cy="7332345"/>
          </a:xfrm>
          <a:custGeom>
            <a:avLst/>
            <a:gdLst/>
            <a:ahLst/>
            <a:cxnLst/>
            <a:rect l="l" t="t" r="r" b="b"/>
            <a:pathLst>
              <a:path w="13150215" h="7332345">
                <a:moveTo>
                  <a:pt x="36045" y="0"/>
                </a:moveTo>
                <a:lnTo>
                  <a:pt x="0" y="0"/>
                </a:lnTo>
                <a:lnTo>
                  <a:pt x="13149806" y="7331863"/>
                </a:lnTo>
                <a:lnTo>
                  <a:pt x="13149806" y="7311759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42611" y="0"/>
            <a:ext cx="12961620" cy="7226934"/>
          </a:xfrm>
          <a:custGeom>
            <a:avLst/>
            <a:gdLst/>
            <a:ahLst/>
            <a:cxnLst/>
            <a:rect l="l" t="t" r="r" b="b"/>
            <a:pathLst>
              <a:path w="12961619" h="7226934">
                <a:moveTo>
                  <a:pt x="36055" y="0"/>
                </a:moveTo>
                <a:lnTo>
                  <a:pt x="0" y="0"/>
                </a:lnTo>
                <a:lnTo>
                  <a:pt x="12961457" y="7226804"/>
                </a:lnTo>
                <a:lnTo>
                  <a:pt x="12961457" y="720670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30940" y="0"/>
            <a:ext cx="12773660" cy="7122159"/>
          </a:xfrm>
          <a:custGeom>
            <a:avLst/>
            <a:gdLst/>
            <a:ahLst/>
            <a:cxnLst/>
            <a:rect l="l" t="t" r="r" b="b"/>
            <a:pathLst>
              <a:path w="12773660" h="7122159">
                <a:moveTo>
                  <a:pt x="36045" y="0"/>
                </a:moveTo>
                <a:lnTo>
                  <a:pt x="0" y="0"/>
                </a:lnTo>
                <a:lnTo>
                  <a:pt x="12773210" y="7121765"/>
                </a:lnTo>
                <a:lnTo>
                  <a:pt x="12773210" y="7101772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19268" y="0"/>
            <a:ext cx="12585065" cy="7017384"/>
          </a:xfrm>
          <a:custGeom>
            <a:avLst/>
            <a:gdLst/>
            <a:ahLst/>
            <a:cxnLst/>
            <a:rect l="l" t="t" r="r" b="b"/>
            <a:pathLst>
              <a:path w="12585065" h="7017384">
                <a:moveTo>
                  <a:pt x="36024" y="0"/>
                </a:moveTo>
                <a:lnTo>
                  <a:pt x="0" y="0"/>
                </a:lnTo>
                <a:lnTo>
                  <a:pt x="12584861" y="7016848"/>
                </a:lnTo>
                <a:lnTo>
                  <a:pt x="12584861" y="699672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07576" y="0"/>
            <a:ext cx="12397105" cy="6911975"/>
          </a:xfrm>
          <a:custGeom>
            <a:avLst/>
            <a:gdLst/>
            <a:ahLst/>
            <a:cxnLst/>
            <a:rect l="l" t="t" r="r" b="b"/>
            <a:pathLst>
              <a:path w="12397105" h="6911975">
                <a:moveTo>
                  <a:pt x="36035" y="0"/>
                </a:moveTo>
                <a:lnTo>
                  <a:pt x="0" y="0"/>
                </a:lnTo>
                <a:lnTo>
                  <a:pt x="12396512" y="6911789"/>
                </a:lnTo>
                <a:lnTo>
                  <a:pt x="12396512" y="6891674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895885" y="0"/>
            <a:ext cx="12208510" cy="6807200"/>
          </a:xfrm>
          <a:custGeom>
            <a:avLst/>
            <a:gdLst/>
            <a:ahLst/>
            <a:cxnLst/>
            <a:rect l="l" t="t" r="r" b="b"/>
            <a:pathLst>
              <a:path w="12208510" h="6807200">
                <a:moveTo>
                  <a:pt x="36055" y="0"/>
                </a:moveTo>
                <a:lnTo>
                  <a:pt x="0" y="0"/>
                </a:lnTo>
                <a:lnTo>
                  <a:pt x="12208264" y="6806872"/>
                </a:lnTo>
                <a:lnTo>
                  <a:pt x="12208264" y="678674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084203" y="0"/>
            <a:ext cx="12019915" cy="6702425"/>
          </a:xfrm>
          <a:custGeom>
            <a:avLst/>
            <a:gdLst/>
            <a:ahLst/>
            <a:cxnLst/>
            <a:rect l="l" t="t" r="r" b="b"/>
            <a:pathLst>
              <a:path w="12019915" h="6702425">
                <a:moveTo>
                  <a:pt x="36024" y="0"/>
                </a:moveTo>
                <a:lnTo>
                  <a:pt x="0" y="0"/>
                </a:lnTo>
                <a:lnTo>
                  <a:pt x="12019915" y="6701812"/>
                </a:lnTo>
                <a:lnTo>
                  <a:pt x="12019915" y="668169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272512" y="0"/>
            <a:ext cx="11831955" cy="6597015"/>
          </a:xfrm>
          <a:custGeom>
            <a:avLst/>
            <a:gdLst/>
            <a:ahLst/>
            <a:cxnLst/>
            <a:rect l="l" t="t" r="r" b="b"/>
            <a:pathLst>
              <a:path w="11831955" h="6597015">
                <a:moveTo>
                  <a:pt x="36035" y="0"/>
                </a:moveTo>
                <a:lnTo>
                  <a:pt x="0" y="0"/>
                </a:lnTo>
                <a:lnTo>
                  <a:pt x="11831566" y="6596804"/>
                </a:lnTo>
                <a:lnTo>
                  <a:pt x="11831566" y="6576781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460840" y="0"/>
            <a:ext cx="11643360" cy="6492240"/>
          </a:xfrm>
          <a:custGeom>
            <a:avLst/>
            <a:gdLst/>
            <a:ahLst/>
            <a:cxnLst/>
            <a:rect l="l" t="t" r="r" b="b"/>
            <a:pathLst>
              <a:path w="11643360" h="6492240">
                <a:moveTo>
                  <a:pt x="36035" y="0"/>
                </a:moveTo>
                <a:lnTo>
                  <a:pt x="0" y="0"/>
                </a:lnTo>
                <a:lnTo>
                  <a:pt x="11643217" y="6491836"/>
                </a:lnTo>
                <a:lnTo>
                  <a:pt x="11643217" y="6471732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649149" y="0"/>
            <a:ext cx="11455400" cy="6386830"/>
          </a:xfrm>
          <a:custGeom>
            <a:avLst/>
            <a:gdLst/>
            <a:ahLst/>
            <a:cxnLst/>
            <a:rect l="l" t="t" r="r" b="b"/>
            <a:pathLst>
              <a:path w="11455400" h="6386830">
                <a:moveTo>
                  <a:pt x="36014" y="0"/>
                </a:moveTo>
                <a:lnTo>
                  <a:pt x="0" y="0"/>
                </a:lnTo>
                <a:lnTo>
                  <a:pt x="11454970" y="6386797"/>
                </a:lnTo>
                <a:lnTo>
                  <a:pt x="11454970" y="6366815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837467" y="0"/>
            <a:ext cx="11266805" cy="6282055"/>
          </a:xfrm>
          <a:custGeom>
            <a:avLst/>
            <a:gdLst/>
            <a:ahLst/>
            <a:cxnLst/>
            <a:rect l="l" t="t" r="r" b="b"/>
            <a:pathLst>
              <a:path w="11266805" h="6282055">
                <a:moveTo>
                  <a:pt x="36024" y="0"/>
                </a:moveTo>
                <a:lnTo>
                  <a:pt x="0" y="0"/>
                </a:lnTo>
                <a:lnTo>
                  <a:pt x="11266621" y="6281881"/>
                </a:lnTo>
                <a:lnTo>
                  <a:pt x="11266621" y="626175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025776" y="0"/>
            <a:ext cx="11078845" cy="6177280"/>
          </a:xfrm>
          <a:custGeom>
            <a:avLst/>
            <a:gdLst/>
            <a:ahLst/>
            <a:cxnLst/>
            <a:rect l="l" t="t" r="r" b="b"/>
            <a:pathLst>
              <a:path w="11078844" h="6177280">
                <a:moveTo>
                  <a:pt x="36055" y="0"/>
                </a:moveTo>
                <a:lnTo>
                  <a:pt x="0" y="0"/>
                </a:lnTo>
                <a:lnTo>
                  <a:pt x="11078373" y="6176821"/>
                </a:lnTo>
                <a:lnTo>
                  <a:pt x="11078373" y="615670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214105" y="0"/>
            <a:ext cx="10890250" cy="6072505"/>
          </a:xfrm>
          <a:custGeom>
            <a:avLst/>
            <a:gdLst/>
            <a:ahLst/>
            <a:cxnLst/>
            <a:rect l="l" t="t" r="r" b="b"/>
            <a:pathLst>
              <a:path w="10890250" h="6072505">
                <a:moveTo>
                  <a:pt x="36035" y="0"/>
                </a:moveTo>
                <a:lnTo>
                  <a:pt x="0" y="0"/>
                </a:lnTo>
                <a:lnTo>
                  <a:pt x="10890024" y="6071894"/>
                </a:lnTo>
                <a:lnTo>
                  <a:pt x="10890024" y="6051780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402413" y="0"/>
            <a:ext cx="10702290" cy="5967095"/>
          </a:xfrm>
          <a:custGeom>
            <a:avLst/>
            <a:gdLst/>
            <a:ahLst/>
            <a:cxnLst/>
            <a:rect l="l" t="t" r="r" b="b"/>
            <a:pathLst>
              <a:path w="10702290" h="5967095">
                <a:moveTo>
                  <a:pt x="36035" y="0"/>
                </a:moveTo>
                <a:lnTo>
                  <a:pt x="0" y="0"/>
                </a:lnTo>
                <a:lnTo>
                  <a:pt x="10701675" y="5966845"/>
                </a:lnTo>
                <a:lnTo>
                  <a:pt x="10701675" y="5946741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590731" y="0"/>
            <a:ext cx="10513695" cy="5862320"/>
          </a:xfrm>
          <a:custGeom>
            <a:avLst/>
            <a:gdLst/>
            <a:ahLst/>
            <a:cxnLst/>
            <a:rect l="l" t="t" r="r" b="b"/>
            <a:pathLst>
              <a:path w="10513694" h="5862320">
                <a:moveTo>
                  <a:pt x="36014" y="0"/>
                </a:moveTo>
                <a:lnTo>
                  <a:pt x="0" y="0"/>
                </a:lnTo>
                <a:lnTo>
                  <a:pt x="10513326" y="5861796"/>
                </a:lnTo>
                <a:lnTo>
                  <a:pt x="10513326" y="5841814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779040" y="0"/>
            <a:ext cx="10325100" cy="5756910"/>
          </a:xfrm>
          <a:custGeom>
            <a:avLst/>
            <a:gdLst/>
            <a:ahLst/>
            <a:cxnLst/>
            <a:rect l="l" t="t" r="r" b="b"/>
            <a:pathLst>
              <a:path w="10325100" h="5756910">
                <a:moveTo>
                  <a:pt x="36024" y="0"/>
                </a:moveTo>
                <a:lnTo>
                  <a:pt x="0" y="0"/>
                </a:lnTo>
                <a:lnTo>
                  <a:pt x="10325079" y="5756889"/>
                </a:lnTo>
                <a:lnTo>
                  <a:pt x="10325079" y="573676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967348" y="0"/>
            <a:ext cx="10137140" cy="5652135"/>
          </a:xfrm>
          <a:custGeom>
            <a:avLst/>
            <a:gdLst/>
            <a:ahLst/>
            <a:cxnLst/>
            <a:rect l="l" t="t" r="r" b="b"/>
            <a:pathLst>
              <a:path w="10137140" h="5652135">
                <a:moveTo>
                  <a:pt x="36055" y="0"/>
                </a:moveTo>
                <a:lnTo>
                  <a:pt x="0" y="0"/>
                </a:lnTo>
                <a:lnTo>
                  <a:pt x="10136750" y="5651830"/>
                </a:lnTo>
                <a:lnTo>
                  <a:pt x="10136750" y="5631716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55718" y="0"/>
            <a:ext cx="9948545" cy="5547360"/>
          </a:xfrm>
          <a:custGeom>
            <a:avLst/>
            <a:gdLst/>
            <a:ahLst/>
            <a:cxnLst/>
            <a:rect l="l" t="t" r="r" b="b"/>
            <a:pathLst>
              <a:path w="9948544" h="5547360">
                <a:moveTo>
                  <a:pt x="36035" y="0"/>
                </a:moveTo>
                <a:lnTo>
                  <a:pt x="0" y="0"/>
                </a:lnTo>
                <a:lnTo>
                  <a:pt x="9948421" y="5546903"/>
                </a:lnTo>
                <a:lnTo>
                  <a:pt x="9948421" y="552678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343965" y="0"/>
            <a:ext cx="9760585" cy="5441950"/>
          </a:xfrm>
          <a:custGeom>
            <a:avLst/>
            <a:gdLst/>
            <a:ahLst/>
            <a:cxnLst/>
            <a:rect l="l" t="t" r="r" b="b"/>
            <a:pathLst>
              <a:path w="9760585" h="5441950">
                <a:moveTo>
                  <a:pt x="36055" y="0"/>
                </a:moveTo>
                <a:lnTo>
                  <a:pt x="0" y="0"/>
                </a:lnTo>
                <a:lnTo>
                  <a:pt x="9760103" y="5441854"/>
                </a:lnTo>
                <a:lnTo>
                  <a:pt x="9760103" y="542174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532314" y="0"/>
            <a:ext cx="9571990" cy="5337175"/>
          </a:xfrm>
          <a:custGeom>
            <a:avLst/>
            <a:gdLst/>
            <a:ahLst/>
            <a:cxnLst/>
            <a:rect l="l" t="t" r="r" b="b"/>
            <a:pathLst>
              <a:path w="9571990" h="5337175">
                <a:moveTo>
                  <a:pt x="36055" y="0"/>
                </a:moveTo>
                <a:lnTo>
                  <a:pt x="0" y="0"/>
                </a:lnTo>
                <a:lnTo>
                  <a:pt x="9571794" y="5336876"/>
                </a:lnTo>
                <a:lnTo>
                  <a:pt x="9571794" y="531675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20663" y="0"/>
            <a:ext cx="9384030" cy="5232400"/>
          </a:xfrm>
          <a:custGeom>
            <a:avLst/>
            <a:gdLst/>
            <a:ahLst/>
            <a:cxnLst/>
            <a:rect l="l" t="t" r="r" b="b"/>
            <a:pathLst>
              <a:path w="9384030" h="5232400">
                <a:moveTo>
                  <a:pt x="36004" y="0"/>
                </a:moveTo>
                <a:lnTo>
                  <a:pt x="0" y="0"/>
                </a:lnTo>
                <a:lnTo>
                  <a:pt x="9383466" y="5231888"/>
                </a:lnTo>
                <a:lnTo>
                  <a:pt x="9383466" y="5211774"/>
                </a:lnTo>
                <a:lnTo>
                  <a:pt x="36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908910" y="0"/>
            <a:ext cx="9195435" cy="5126990"/>
          </a:xfrm>
          <a:custGeom>
            <a:avLst/>
            <a:gdLst/>
            <a:ahLst/>
            <a:cxnLst/>
            <a:rect l="l" t="t" r="r" b="b"/>
            <a:pathLst>
              <a:path w="9195435" h="5126990">
                <a:moveTo>
                  <a:pt x="36055" y="0"/>
                </a:moveTo>
                <a:lnTo>
                  <a:pt x="0" y="0"/>
                </a:lnTo>
                <a:lnTo>
                  <a:pt x="9195178" y="5126890"/>
                </a:lnTo>
                <a:lnTo>
                  <a:pt x="9195178" y="5106786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097259" y="0"/>
            <a:ext cx="9006840" cy="5022215"/>
          </a:xfrm>
          <a:custGeom>
            <a:avLst/>
            <a:gdLst/>
            <a:ahLst/>
            <a:cxnLst/>
            <a:rect l="l" t="t" r="r" b="b"/>
            <a:pathLst>
              <a:path w="9006840" h="5022215">
                <a:moveTo>
                  <a:pt x="36045" y="0"/>
                </a:moveTo>
                <a:lnTo>
                  <a:pt x="0" y="0"/>
                </a:lnTo>
                <a:lnTo>
                  <a:pt x="9006839" y="5021851"/>
                </a:lnTo>
                <a:lnTo>
                  <a:pt x="9006839" y="5001798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285608" y="0"/>
            <a:ext cx="8818880" cy="4917440"/>
          </a:xfrm>
          <a:custGeom>
            <a:avLst/>
            <a:gdLst/>
            <a:ahLst/>
            <a:cxnLst/>
            <a:rect l="l" t="t" r="r" b="b"/>
            <a:pathLst>
              <a:path w="8818880" h="4917440">
                <a:moveTo>
                  <a:pt x="36024" y="0"/>
                </a:moveTo>
                <a:lnTo>
                  <a:pt x="0" y="0"/>
                </a:lnTo>
                <a:lnTo>
                  <a:pt x="8818530" y="4916863"/>
                </a:lnTo>
                <a:lnTo>
                  <a:pt x="8818530" y="4896779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473857" y="0"/>
            <a:ext cx="8630285" cy="4812030"/>
          </a:xfrm>
          <a:custGeom>
            <a:avLst/>
            <a:gdLst/>
            <a:ahLst/>
            <a:cxnLst/>
            <a:rect l="l" t="t" r="r" b="b"/>
            <a:pathLst>
              <a:path w="8630285" h="4812030">
                <a:moveTo>
                  <a:pt x="35994" y="0"/>
                </a:moveTo>
                <a:lnTo>
                  <a:pt x="0" y="0"/>
                </a:lnTo>
                <a:lnTo>
                  <a:pt x="8630192" y="4811875"/>
                </a:lnTo>
                <a:lnTo>
                  <a:pt x="8630192" y="4791761"/>
                </a:lnTo>
                <a:lnTo>
                  <a:pt x="35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662205" y="0"/>
            <a:ext cx="8442325" cy="4707255"/>
          </a:xfrm>
          <a:custGeom>
            <a:avLst/>
            <a:gdLst/>
            <a:ahLst/>
            <a:cxnLst/>
            <a:rect l="l" t="t" r="r" b="b"/>
            <a:pathLst>
              <a:path w="8442325" h="4707255">
                <a:moveTo>
                  <a:pt x="36065" y="0"/>
                </a:moveTo>
                <a:lnTo>
                  <a:pt x="0" y="0"/>
                </a:lnTo>
                <a:lnTo>
                  <a:pt x="8441914" y="4706897"/>
                </a:lnTo>
                <a:lnTo>
                  <a:pt x="8441914" y="4686773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850554" y="0"/>
            <a:ext cx="8253730" cy="4602480"/>
          </a:xfrm>
          <a:custGeom>
            <a:avLst/>
            <a:gdLst/>
            <a:ahLst/>
            <a:cxnLst/>
            <a:rect l="l" t="t" r="r" b="b"/>
            <a:pathLst>
              <a:path w="8253730" h="4602480">
                <a:moveTo>
                  <a:pt x="36035" y="0"/>
                </a:moveTo>
                <a:lnTo>
                  <a:pt x="0" y="0"/>
                </a:lnTo>
                <a:lnTo>
                  <a:pt x="8253575" y="4601909"/>
                </a:lnTo>
                <a:lnTo>
                  <a:pt x="8253575" y="4581795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2038802" y="0"/>
            <a:ext cx="8065770" cy="4497070"/>
          </a:xfrm>
          <a:custGeom>
            <a:avLst/>
            <a:gdLst/>
            <a:ahLst/>
            <a:cxnLst/>
            <a:rect l="l" t="t" r="r" b="b"/>
            <a:pathLst>
              <a:path w="8065769" h="4497070">
                <a:moveTo>
                  <a:pt x="36024" y="0"/>
                </a:moveTo>
                <a:lnTo>
                  <a:pt x="0" y="0"/>
                </a:lnTo>
                <a:lnTo>
                  <a:pt x="8065266" y="4496880"/>
                </a:lnTo>
                <a:lnTo>
                  <a:pt x="8065266" y="447680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227151" y="0"/>
            <a:ext cx="7877175" cy="4392295"/>
          </a:xfrm>
          <a:custGeom>
            <a:avLst/>
            <a:gdLst/>
            <a:ahLst/>
            <a:cxnLst/>
            <a:rect l="l" t="t" r="r" b="b"/>
            <a:pathLst>
              <a:path w="7877175" h="4392295">
                <a:moveTo>
                  <a:pt x="36024" y="0"/>
                </a:moveTo>
                <a:lnTo>
                  <a:pt x="0" y="0"/>
                </a:lnTo>
                <a:lnTo>
                  <a:pt x="7876958" y="4391862"/>
                </a:lnTo>
                <a:lnTo>
                  <a:pt x="7876958" y="4371819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415398" y="0"/>
            <a:ext cx="7689215" cy="4286885"/>
          </a:xfrm>
          <a:custGeom>
            <a:avLst/>
            <a:gdLst/>
            <a:ahLst/>
            <a:cxnLst/>
            <a:rect l="l" t="t" r="r" b="b"/>
            <a:pathLst>
              <a:path w="7689215" h="4286885">
                <a:moveTo>
                  <a:pt x="36055" y="0"/>
                </a:moveTo>
                <a:lnTo>
                  <a:pt x="0" y="0"/>
                </a:lnTo>
                <a:lnTo>
                  <a:pt x="7688650" y="4286884"/>
                </a:lnTo>
                <a:lnTo>
                  <a:pt x="7688650" y="4266759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2603747" y="0"/>
            <a:ext cx="7500620" cy="4182110"/>
          </a:xfrm>
          <a:custGeom>
            <a:avLst/>
            <a:gdLst/>
            <a:ahLst/>
            <a:cxnLst/>
            <a:rect l="l" t="t" r="r" b="b"/>
            <a:pathLst>
              <a:path w="7500619" h="4182110">
                <a:moveTo>
                  <a:pt x="36035" y="0"/>
                </a:moveTo>
                <a:lnTo>
                  <a:pt x="0" y="0"/>
                </a:lnTo>
                <a:lnTo>
                  <a:pt x="7500311" y="4181896"/>
                </a:lnTo>
                <a:lnTo>
                  <a:pt x="7500311" y="4161781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792096" y="0"/>
            <a:ext cx="7312025" cy="4077335"/>
          </a:xfrm>
          <a:custGeom>
            <a:avLst/>
            <a:gdLst/>
            <a:ahLst/>
            <a:cxnLst/>
            <a:rect l="l" t="t" r="r" b="b"/>
            <a:pathLst>
              <a:path w="7312025" h="4077335">
                <a:moveTo>
                  <a:pt x="36024" y="0"/>
                </a:moveTo>
                <a:lnTo>
                  <a:pt x="0" y="0"/>
                </a:lnTo>
                <a:lnTo>
                  <a:pt x="7312002" y="4076918"/>
                </a:lnTo>
                <a:lnTo>
                  <a:pt x="7312002" y="405679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980445" y="0"/>
            <a:ext cx="7124065" cy="3972560"/>
          </a:xfrm>
          <a:custGeom>
            <a:avLst/>
            <a:gdLst/>
            <a:ahLst/>
            <a:cxnLst/>
            <a:rect l="l" t="t" r="r" b="b"/>
            <a:pathLst>
              <a:path w="7124065" h="3972560">
                <a:moveTo>
                  <a:pt x="36024" y="0"/>
                </a:moveTo>
                <a:lnTo>
                  <a:pt x="0" y="0"/>
                </a:lnTo>
                <a:lnTo>
                  <a:pt x="7123694" y="3971930"/>
                </a:lnTo>
                <a:lnTo>
                  <a:pt x="7123694" y="395181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168693" y="0"/>
            <a:ext cx="6935470" cy="3867150"/>
          </a:xfrm>
          <a:custGeom>
            <a:avLst/>
            <a:gdLst/>
            <a:ahLst/>
            <a:cxnLst/>
            <a:rect l="l" t="t" r="r" b="b"/>
            <a:pathLst>
              <a:path w="6935469" h="3867150">
                <a:moveTo>
                  <a:pt x="36045" y="0"/>
                </a:moveTo>
                <a:lnTo>
                  <a:pt x="0" y="0"/>
                </a:lnTo>
                <a:lnTo>
                  <a:pt x="6935375" y="3866871"/>
                </a:lnTo>
                <a:lnTo>
                  <a:pt x="6935375" y="3846827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357042" y="0"/>
            <a:ext cx="6747509" cy="3762375"/>
          </a:xfrm>
          <a:custGeom>
            <a:avLst/>
            <a:gdLst/>
            <a:ahLst/>
            <a:cxnLst/>
            <a:rect l="l" t="t" r="r" b="b"/>
            <a:pathLst>
              <a:path w="6747509" h="3762375">
                <a:moveTo>
                  <a:pt x="36045" y="0"/>
                </a:moveTo>
                <a:lnTo>
                  <a:pt x="0" y="0"/>
                </a:lnTo>
                <a:lnTo>
                  <a:pt x="6747067" y="3761893"/>
                </a:lnTo>
                <a:lnTo>
                  <a:pt x="6747067" y="3741829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545391" y="0"/>
            <a:ext cx="6558915" cy="3656965"/>
          </a:xfrm>
          <a:custGeom>
            <a:avLst/>
            <a:gdLst/>
            <a:ahLst/>
            <a:cxnLst/>
            <a:rect l="l" t="t" r="r" b="b"/>
            <a:pathLst>
              <a:path w="6558915" h="3656965">
                <a:moveTo>
                  <a:pt x="36055" y="0"/>
                </a:moveTo>
                <a:lnTo>
                  <a:pt x="0" y="0"/>
                </a:lnTo>
                <a:lnTo>
                  <a:pt x="6558759" y="3656905"/>
                </a:lnTo>
                <a:lnTo>
                  <a:pt x="6558759" y="363678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733639" y="0"/>
            <a:ext cx="6370955" cy="3552190"/>
          </a:xfrm>
          <a:custGeom>
            <a:avLst/>
            <a:gdLst/>
            <a:ahLst/>
            <a:cxnLst/>
            <a:rect l="l" t="t" r="r" b="b"/>
            <a:pathLst>
              <a:path w="6370955" h="3552190">
                <a:moveTo>
                  <a:pt x="36055" y="0"/>
                </a:moveTo>
                <a:lnTo>
                  <a:pt x="0" y="0"/>
                </a:lnTo>
                <a:lnTo>
                  <a:pt x="6370450" y="3551917"/>
                </a:lnTo>
                <a:lnTo>
                  <a:pt x="6370450" y="353180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921987" y="0"/>
            <a:ext cx="6182360" cy="3447415"/>
          </a:xfrm>
          <a:custGeom>
            <a:avLst/>
            <a:gdLst/>
            <a:ahLst/>
            <a:cxnLst/>
            <a:rect l="l" t="t" r="r" b="b"/>
            <a:pathLst>
              <a:path w="6182359" h="3447415">
                <a:moveTo>
                  <a:pt x="36055" y="0"/>
                </a:moveTo>
                <a:lnTo>
                  <a:pt x="0" y="0"/>
                </a:lnTo>
                <a:lnTo>
                  <a:pt x="6182111" y="3446928"/>
                </a:lnTo>
                <a:lnTo>
                  <a:pt x="6182111" y="342681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110337" y="0"/>
            <a:ext cx="5994400" cy="3342004"/>
          </a:xfrm>
          <a:custGeom>
            <a:avLst/>
            <a:gdLst/>
            <a:ahLst/>
            <a:cxnLst/>
            <a:rect l="l" t="t" r="r" b="b"/>
            <a:pathLst>
              <a:path w="5994400" h="3342004">
                <a:moveTo>
                  <a:pt x="36024" y="0"/>
                </a:moveTo>
                <a:lnTo>
                  <a:pt x="0" y="0"/>
                </a:lnTo>
                <a:lnTo>
                  <a:pt x="5993803" y="3341940"/>
                </a:lnTo>
                <a:lnTo>
                  <a:pt x="5993803" y="332182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298584" y="0"/>
            <a:ext cx="5805805" cy="3237230"/>
          </a:xfrm>
          <a:custGeom>
            <a:avLst/>
            <a:gdLst/>
            <a:ahLst/>
            <a:cxnLst/>
            <a:rect l="l" t="t" r="r" b="b"/>
            <a:pathLst>
              <a:path w="5805805" h="3237230">
                <a:moveTo>
                  <a:pt x="36045" y="0"/>
                </a:moveTo>
                <a:lnTo>
                  <a:pt x="0" y="0"/>
                </a:lnTo>
                <a:lnTo>
                  <a:pt x="5805495" y="3236881"/>
                </a:lnTo>
                <a:lnTo>
                  <a:pt x="5805495" y="3216838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486932" y="0"/>
            <a:ext cx="5617210" cy="3132455"/>
          </a:xfrm>
          <a:custGeom>
            <a:avLst/>
            <a:gdLst/>
            <a:ahLst/>
            <a:cxnLst/>
            <a:rect l="l" t="t" r="r" b="b"/>
            <a:pathLst>
              <a:path w="5617209" h="3132455">
                <a:moveTo>
                  <a:pt x="36045" y="0"/>
                </a:moveTo>
                <a:lnTo>
                  <a:pt x="0" y="0"/>
                </a:lnTo>
                <a:lnTo>
                  <a:pt x="5617186" y="3131903"/>
                </a:lnTo>
                <a:lnTo>
                  <a:pt x="5617186" y="3111840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675282" y="0"/>
            <a:ext cx="5429250" cy="3027045"/>
          </a:xfrm>
          <a:custGeom>
            <a:avLst/>
            <a:gdLst/>
            <a:ahLst/>
            <a:cxnLst/>
            <a:rect l="l" t="t" r="r" b="b"/>
            <a:pathLst>
              <a:path w="5429250" h="3027045">
                <a:moveTo>
                  <a:pt x="36035" y="0"/>
                </a:moveTo>
                <a:lnTo>
                  <a:pt x="0" y="0"/>
                </a:lnTo>
                <a:lnTo>
                  <a:pt x="5428847" y="3026925"/>
                </a:lnTo>
                <a:lnTo>
                  <a:pt x="5428847" y="3006801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4863529" y="0"/>
            <a:ext cx="5240655" cy="2922270"/>
          </a:xfrm>
          <a:custGeom>
            <a:avLst/>
            <a:gdLst/>
            <a:ahLst/>
            <a:cxnLst/>
            <a:rect l="l" t="t" r="r" b="b"/>
            <a:pathLst>
              <a:path w="5240655" h="2922270">
                <a:moveTo>
                  <a:pt x="36024" y="0"/>
                </a:moveTo>
                <a:lnTo>
                  <a:pt x="0" y="0"/>
                </a:lnTo>
                <a:lnTo>
                  <a:pt x="5240539" y="2921937"/>
                </a:lnTo>
                <a:lnTo>
                  <a:pt x="5240539" y="290182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5051878" y="0"/>
            <a:ext cx="5052695" cy="2817495"/>
          </a:xfrm>
          <a:custGeom>
            <a:avLst/>
            <a:gdLst/>
            <a:ahLst/>
            <a:cxnLst/>
            <a:rect l="l" t="t" r="r" b="b"/>
            <a:pathLst>
              <a:path w="5052694" h="2817495">
                <a:moveTo>
                  <a:pt x="36055" y="0"/>
                </a:moveTo>
                <a:lnTo>
                  <a:pt x="0" y="0"/>
                </a:lnTo>
                <a:lnTo>
                  <a:pt x="5052231" y="2816959"/>
                </a:lnTo>
                <a:lnTo>
                  <a:pt x="5052231" y="279683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5240125" y="0"/>
            <a:ext cx="4864100" cy="2712085"/>
          </a:xfrm>
          <a:custGeom>
            <a:avLst/>
            <a:gdLst/>
            <a:ahLst/>
            <a:cxnLst/>
            <a:rect l="l" t="t" r="r" b="b"/>
            <a:pathLst>
              <a:path w="4864100" h="2712085">
                <a:moveTo>
                  <a:pt x="36055" y="0"/>
                </a:moveTo>
                <a:lnTo>
                  <a:pt x="0" y="0"/>
                </a:lnTo>
                <a:lnTo>
                  <a:pt x="4863922" y="2711900"/>
                </a:lnTo>
                <a:lnTo>
                  <a:pt x="4863922" y="269184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5428475" y="0"/>
            <a:ext cx="4676140" cy="2607310"/>
          </a:xfrm>
          <a:custGeom>
            <a:avLst/>
            <a:gdLst/>
            <a:ahLst/>
            <a:cxnLst/>
            <a:rect l="l" t="t" r="r" b="b"/>
            <a:pathLst>
              <a:path w="4676140" h="2607310">
                <a:moveTo>
                  <a:pt x="36024" y="0"/>
                </a:moveTo>
                <a:lnTo>
                  <a:pt x="0" y="0"/>
                </a:lnTo>
                <a:lnTo>
                  <a:pt x="4675583" y="2606912"/>
                </a:lnTo>
                <a:lnTo>
                  <a:pt x="4675583" y="2586859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5616823" y="0"/>
            <a:ext cx="4487545" cy="2502535"/>
          </a:xfrm>
          <a:custGeom>
            <a:avLst/>
            <a:gdLst/>
            <a:ahLst/>
            <a:cxnLst/>
            <a:rect l="l" t="t" r="r" b="b"/>
            <a:pathLst>
              <a:path w="4487544" h="2502535">
                <a:moveTo>
                  <a:pt x="36065" y="0"/>
                </a:moveTo>
                <a:lnTo>
                  <a:pt x="0" y="0"/>
                </a:lnTo>
                <a:lnTo>
                  <a:pt x="4487305" y="2501924"/>
                </a:lnTo>
                <a:lnTo>
                  <a:pt x="4487305" y="2481810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5805173" y="0"/>
            <a:ext cx="4299585" cy="2397125"/>
          </a:xfrm>
          <a:custGeom>
            <a:avLst/>
            <a:gdLst/>
            <a:ahLst/>
            <a:cxnLst/>
            <a:rect l="l" t="t" r="r" b="b"/>
            <a:pathLst>
              <a:path w="4299584" h="2397125">
                <a:moveTo>
                  <a:pt x="36055" y="0"/>
                </a:moveTo>
                <a:lnTo>
                  <a:pt x="0" y="0"/>
                </a:lnTo>
                <a:lnTo>
                  <a:pt x="4298967" y="2396946"/>
                </a:lnTo>
                <a:lnTo>
                  <a:pt x="4298967" y="237682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5993420" y="0"/>
            <a:ext cx="4110990" cy="2292350"/>
          </a:xfrm>
          <a:custGeom>
            <a:avLst/>
            <a:gdLst/>
            <a:ahLst/>
            <a:cxnLst/>
            <a:rect l="l" t="t" r="r" b="b"/>
            <a:pathLst>
              <a:path w="4110990" h="2292350">
                <a:moveTo>
                  <a:pt x="36055" y="0"/>
                </a:moveTo>
                <a:lnTo>
                  <a:pt x="0" y="0"/>
                </a:lnTo>
                <a:lnTo>
                  <a:pt x="4110658" y="2291958"/>
                </a:lnTo>
                <a:lnTo>
                  <a:pt x="4110658" y="227183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181770" y="0"/>
            <a:ext cx="3922395" cy="2187575"/>
          </a:xfrm>
          <a:custGeom>
            <a:avLst/>
            <a:gdLst/>
            <a:ahLst/>
            <a:cxnLst/>
            <a:rect l="l" t="t" r="r" b="b"/>
            <a:pathLst>
              <a:path w="3922394" h="2187575">
                <a:moveTo>
                  <a:pt x="36035" y="0"/>
                </a:moveTo>
                <a:lnTo>
                  <a:pt x="0" y="0"/>
                </a:lnTo>
                <a:lnTo>
                  <a:pt x="3922329" y="2186960"/>
                </a:lnTo>
                <a:lnTo>
                  <a:pt x="3922329" y="2166856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6370017" y="0"/>
            <a:ext cx="3734435" cy="2082164"/>
          </a:xfrm>
          <a:custGeom>
            <a:avLst/>
            <a:gdLst/>
            <a:ahLst/>
            <a:cxnLst/>
            <a:rect l="l" t="t" r="r" b="b"/>
            <a:pathLst>
              <a:path w="3734434" h="2082164">
                <a:moveTo>
                  <a:pt x="36055" y="0"/>
                </a:moveTo>
                <a:lnTo>
                  <a:pt x="0" y="0"/>
                </a:lnTo>
                <a:lnTo>
                  <a:pt x="3734031" y="2081911"/>
                </a:lnTo>
                <a:lnTo>
                  <a:pt x="3734031" y="2061868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6558366" y="0"/>
            <a:ext cx="3545840" cy="1977389"/>
          </a:xfrm>
          <a:custGeom>
            <a:avLst/>
            <a:gdLst/>
            <a:ahLst/>
            <a:cxnLst/>
            <a:rect l="l" t="t" r="r" b="b"/>
            <a:pathLst>
              <a:path w="3545840" h="1977389">
                <a:moveTo>
                  <a:pt x="36045" y="0"/>
                </a:moveTo>
                <a:lnTo>
                  <a:pt x="0" y="0"/>
                </a:lnTo>
                <a:lnTo>
                  <a:pt x="3545703" y="1976933"/>
                </a:lnTo>
                <a:lnTo>
                  <a:pt x="3545703" y="1956880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6746715" y="0"/>
            <a:ext cx="3357879" cy="1871980"/>
          </a:xfrm>
          <a:custGeom>
            <a:avLst/>
            <a:gdLst/>
            <a:ahLst/>
            <a:cxnLst/>
            <a:rect l="l" t="t" r="r" b="b"/>
            <a:pathLst>
              <a:path w="3357880" h="1871980">
                <a:moveTo>
                  <a:pt x="36024" y="0"/>
                </a:moveTo>
                <a:lnTo>
                  <a:pt x="0" y="0"/>
                </a:lnTo>
                <a:lnTo>
                  <a:pt x="3357384" y="1871945"/>
                </a:lnTo>
                <a:lnTo>
                  <a:pt x="3357384" y="185183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6935063" y="0"/>
            <a:ext cx="3169285" cy="1767205"/>
          </a:xfrm>
          <a:custGeom>
            <a:avLst/>
            <a:gdLst/>
            <a:ahLst/>
            <a:cxnLst/>
            <a:rect l="l" t="t" r="r" b="b"/>
            <a:pathLst>
              <a:path w="3169284" h="1767205">
                <a:moveTo>
                  <a:pt x="36035" y="0"/>
                </a:moveTo>
                <a:lnTo>
                  <a:pt x="0" y="0"/>
                </a:lnTo>
                <a:lnTo>
                  <a:pt x="3169065" y="1766957"/>
                </a:lnTo>
                <a:lnTo>
                  <a:pt x="3169065" y="174684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123311" y="0"/>
            <a:ext cx="2981325" cy="1662430"/>
          </a:xfrm>
          <a:custGeom>
            <a:avLst/>
            <a:gdLst/>
            <a:ahLst/>
            <a:cxnLst/>
            <a:rect l="l" t="t" r="r" b="b"/>
            <a:pathLst>
              <a:path w="2981325" h="1662430">
                <a:moveTo>
                  <a:pt x="36055" y="0"/>
                </a:moveTo>
                <a:lnTo>
                  <a:pt x="0" y="0"/>
                </a:lnTo>
                <a:lnTo>
                  <a:pt x="2980777" y="1661979"/>
                </a:lnTo>
                <a:lnTo>
                  <a:pt x="2980777" y="164186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311661" y="0"/>
            <a:ext cx="2792730" cy="1557020"/>
          </a:xfrm>
          <a:custGeom>
            <a:avLst/>
            <a:gdLst/>
            <a:ahLst/>
            <a:cxnLst/>
            <a:rect l="l" t="t" r="r" b="b"/>
            <a:pathLst>
              <a:path w="2792730" h="1557020">
                <a:moveTo>
                  <a:pt x="36035" y="0"/>
                </a:moveTo>
                <a:lnTo>
                  <a:pt x="0" y="0"/>
                </a:lnTo>
                <a:lnTo>
                  <a:pt x="2792438" y="1556971"/>
                </a:lnTo>
                <a:lnTo>
                  <a:pt x="2792438" y="1536866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500009" y="0"/>
            <a:ext cx="2604135" cy="1452245"/>
          </a:xfrm>
          <a:custGeom>
            <a:avLst/>
            <a:gdLst/>
            <a:ahLst/>
            <a:cxnLst/>
            <a:rect l="l" t="t" r="r" b="b"/>
            <a:pathLst>
              <a:path w="2604134" h="1452245">
                <a:moveTo>
                  <a:pt x="36014" y="0"/>
                </a:moveTo>
                <a:lnTo>
                  <a:pt x="0" y="0"/>
                </a:lnTo>
                <a:lnTo>
                  <a:pt x="2604120" y="1451932"/>
                </a:lnTo>
                <a:lnTo>
                  <a:pt x="2604120" y="1431878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7688256" y="0"/>
            <a:ext cx="2416175" cy="1347470"/>
          </a:xfrm>
          <a:custGeom>
            <a:avLst/>
            <a:gdLst/>
            <a:ahLst/>
            <a:cxnLst/>
            <a:rect l="l" t="t" r="r" b="b"/>
            <a:pathLst>
              <a:path w="2416175" h="1347470">
                <a:moveTo>
                  <a:pt x="36014" y="0"/>
                </a:moveTo>
                <a:lnTo>
                  <a:pt x="0" y="0"/>
                </a:lnTo>
                <a:lnTo>
                  <a:pt x="2415812" y="1346954"/>
                </a:lnTo>
                <a:lnTo>
                  <a:pt x="2415812" y="1326880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7876606" y="0"/>
            <a:ext cx="2227580" cy="1242060"/>
          </a:xfrm>
          <a:custGeom>
            <a:avLst/>
            <a:gdLst/>
            <a:ahLst/>
            <a:cxnLst/>
            <a:rect l="l" t="t" r="r" b="b"/>
            <a:pathLst>
              <a:path w="2227580" h="1242060">
                <a:moveTo>
                  <a:pt x="36065" y="0"/>
                </a:moveTo>
                <a:lnTo>
                  <a:pt x="0" y="0"/>
                </a:lnTo>
                <a:lnTo>
                  <a:pt x="2227513" y="1241966"/>
                </a:lnTo>
                <a:lnTo>
                  <a:pt x="2227513" y="1221841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8064954" y="0"/>
            <a:ext cx="2039620" cy="1137285"/>
          </a:xfrm>
          <a:custGeom>
            <a:avLst/>
            <a:gdLst/>
            <a:ahLst/>
            <a:cxnLst/>
            <a:rect l="l" t="t" r="r" b="b"/>
            <a:pathLst>
              <a:path w="2039619" h="1137285">
                <a:moveTo>
                  <a:pt x="36035" y="0"/>
                </a:moveTo>
                <a:lnTo>
                  <a:pt x="0" y="0"/>
                </a:lnTo>
                <a:lnTo>
                  <a:pt x="2039174" y="1136978"/>
                </a:lnTo>
                <a:lnTo>
                  <a:pt x="2039174" y="111685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8253202" y="0"/>
            <a:ext cx="1851025" cy="1032510"/>
          </a:xfrm>
          <a:custGeom>
            <a:avLst/>
            <a:gdLst/>
            <a:ahLst/>
            <a:cxnLst/>
            <a:rect l="l" t="t" r="r" b="b"/>
            <a:pathLst>
              <a:path w="1851025" h="1032510">
                <a:moveTo>
                  <a:pt x="36024" y="0"/>
                </a:moveTo>
                <a:lnTo>
                  <a:pt x="0" y="0"/>
                </a:lnTo>
                <a:lnTo>
                  <a:pt x="1850866" y="1031990"/>
                </a:lnTo>
                <a:lnTo>
                  <a:pt x="1850866" y="101188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8441551" y="0"/>
            <a:ext cx="1663064" cy="927100"/>
          </a:xfrm>
          <a:custGeom>
            <a:avLst/>
            <a:gdLst/>
            <a:ahLst/>
            <a:cxnLst/>
            <a:rect l="l" t="t" r="r" b="b"/>
            <a:pathLst>
              <a:path w="1663065" h="927100">
                <a:moveTo>
                  <a:pt x="36014" y="0"/>
                </a:moveTo>
                <a:lnTo>
                  <a:pt x="0" y="0"/>
                </a:lnTo>
                <a:lnTo>
                  <a:pt x="1662537" y="926930"/>
                </a:lnTo>
                <a:lnTo>
                  <a:pt x="1662537" y="906887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8629901" y="0"/>
            <a:ext cx="1474470" cy="822325"/>
          </a:xfrm>
          <a:custGeom>
            <a:avLst/>
            <a:gdLst/>
            <a:ahLst/>
            <a:cxnLst/>
            <a:rect l="l" t="t" r="r" b="b"/>
            <a:pathLst>
              <a:path w="1474469" h="822325">
                <a:moveTo>
                  <a:pt x="36045" y="0"/>
                </a:moveTo>
                <a:lnTo>
                  <a:pt x="0" y="0"/>
                </a:lnTo>
                <a:lnTo>
                  <a:pt x="1474239" y="821953"/>
                </a:lnTo>
                <a:lnTo>
                  <a:pt x="1474239" y="801899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8818149" y="0"/>
            <a:ext cx="1286510" cy="717550"/>
          </a:xfrm>
          <a:custGeom>
            <a:avLst/>
            <a:gdLst/>
            <a:ahLst/>
            <a:cxnLst/>
            <a:rect l="l" t="t" r="r" b="b"/>
            <a:pathLst>
              <a:path w="1286509" h="717550">
                <a:moveTo>
                  <a:pt x="36024" y="0"/>
                </a:moveTo>
                <a:lnTo>
                  <a:pt x="0" y="0"/>
                </a:lnTo>
                <a:lnTo>
                  <a:pt x="1285921" y="716964"/>
                </a:lnTo>
                <a:lnTo>
                  <a:pt x="1285921" y="696860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9006497" y="0"/>
            <a:ext cx="1097915" cy="612140"/>
          </a:xfrm>
          <a:custGeom>
            <a:avLst/>
            <a:gdLst/>
            <a:ahLst/>
            <a:cxnLst/>
            <a:rect l="l" t="t" r="r" b="b"/>
            <a:pathLst>
              <a:path w="1097915" h="612140">
                <a:moveTo>
                  <a:pt x="36024" y="0"/>
                </a:moveTo>
                <a:lnTo>
                  <a:pt x="0" y="0"/>
                </a:lnTo>
                <a:lnTo>
                  <a:pt x="1097592" y="611976"/>
                </a:lnTo>
                <a:lnTo>
                  <a:pt x="1097592" y="591862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9194744" y="0"/>
            <a:ext cx="909319" cy="507365"/>
          </a:xfrm>
          <a:custGeom>
            <a:avLst/>
            <a:gdLst/>
            <a:ahLst/>
            <a:cxnLst/>
            <a:rect l="l" t="t" r="r" b="b"/>
            <a:pathLst>
              <a:path w="909319" h="507365">
                <a:moveTo>
                  <a:pt x="36055" y="0"/>
                </a:moveTo>
                <a:lnTo>
                  <a:pt x="0" y="0"/>
                </a:lnTo>
                <a:lnTo>
                  <a:pt x="909314" y="506998"/>
                </a:lnTo>
                <a:lnTo>
                  <a:pt x="909314" y="48688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9383094" y="0"/>
            <a:ext cx="721360" cy="402590"/>
          </a:xfrm>
          <a:custGeom>
            <a:avLst/>
            <a:gdLst/>
            <a:ahLst/>
            <a:cxnLst/>
            <a:rect l="l" t="t" r="r" b="b"/>
            <a:pathLst>
              <a:path w="721359" h="402590">
                <a:moveTo>
                  <a:pt x="36065" y="0"/>
                </a:moveTo>
                <a:lnTo>
                  <a:pt x="0" y="0"/>
                </a:lnTo>
                <a:lnTo>
                  <a:pt x="720995" y="402010"/>
                </a:lnTo>
                <a:lnTo>
                  <a:pt x="720995" y="381896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9571442" y="0"/>
            <a:ext cx="532765" cy="297180"/>
          </a:xfrm>
          <a:custGeom>
            <a:avLst/>
            <a:gdLst/>
            <a:ahLst/>
            <a:cxnLst/>
            <a:rect l="l" t="t" r="r" b="b"/>
            <a:pathLst>
              <a:path w="532765" h="297180">
                <a:moveTo>
                  <a:pt x="35994" y="0"/>
                </a:moveTo>
                <a:lnTo>
                  <a:pt x="0" y="0"/>
                </a:lnTo>
                <a:lnTo>
                  <a:pt x="532636" y="296951"/>
                </a:lnTo>
                <a:lnTo>
                  <a:pt x="532636" y="276898"/>
                </a:lnTo>
                <a:lnTo>
                  <a:pt x="35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9759792" y="0"/>
            <a:ext cx="344805" cy="192405"/>
          </a:xfrm>
          <a:custGeom>
            <a:avLst/>
            <a:gdLst/>
            <a:ahLst/>
            <a:cxnLst/>
            <a:rect l="l" t="t" r="r" b="b"/>
            <a:pathLst>
              <a:path w="344805" h="192405">
                <a:moveTo>
                  <a:pt x="36014" y="0"/>
                </a:moveTo>
                <a:lnTo>
                  <a:pt x="0" y="0"/>
                </a:lnTo>
                <a:lnTo>
                  <a:pt x="344338" y="191973"/>
                </a:lnTo>
                <a:lnTo>
                  <a:pt x="344338" y="171920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9948039" y="0"/>
            <a:ext cx="156210" cy="86995"/>
          </a:xfrm>
          <a:custGeom>
            <a:avLst/>
            <a:gdLst/>
            <a:ahLst/>
            <a:cxnLst/>
            <a:rect l="l" t="t" r="r" b="b"/>
            <a:pathLst>
              <a:path w="156209" h="86995">
                <a:moveTo>
                  <a:pt x="36045" y="0"/>
                </a:moveTo>
                <a:lnTo>
                  <a:pt x="0" y="0"/>
                </a:lnTo>
                <a:lnTo>
                  <a:pt x="156009" y="86985"/>
                </a:lnTo>
                <a:lnTo>
                  <a:pt x="156009" y="66881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1043100" y="6628103"/>
            <a:ext cx="2164715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3410" marR="5080" indent="-601345">
              <a:lnSpc>
                <a:spcPct val="101400"/>
              </a:lnSpc>
              <a:spcBef>
                <a:spcPts val="95"/>
              </a:spcBef>
            </a:pPr>
            <a:r>
              <a:rPr sz="1950" spc="225" dirty="0">
                <a:solidFill>
                  <a:srgbClr val="1D1D1B"/>
                </a:solidFill>
                <a:latin typeface="Century Gothic"/>
                <a:cs typeface="Century Gothic"/>
              </a:rPr>
              <a:t>IT</a:t>
            </a:r>
            <a:r>
              <a:rPr sz="1950" spc="-6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 </a:t>
            </a:r>
            <a:r>
              <a:rPr sz="1950" spc="-10" dirty="0">
                <a:solidFill>
                  <a:srgbClr val="1D1D1B"/>
                </a:solidFill>
                <a:latin typeface="Century Gothic"/>
                <a:cs typeface="Century Gothic"/>
              </a:rPr>
              <a:t>Information  </a:t>
            </a:r>
            <a:r>
              <a:rPr sz="1950" spc="0" dirty="0">
                <a:solidFill>
                  <a:srgbClr val="1D1D1B"/>
                </a:solidFill>
                <a:latin typeface="Century Gothic"/>
                <a:cs typeface="Century Gothic"/>
              </a:rPr>
              <a:t>Security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3665751" y="6628103"/>
            <a:ext cx="2286635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marR="5080" indent="-368300">
              <a:lnSpc>
                <a:spcPct val="101400"/>
              </a:lnSpc>
              <a:spcBef>
                <a:spcPts val="95"/>
              </a:spcBef>
            </a:pPr>
            <a:r>
              <a:rPr sz="1950" spc="25" dirty="0">
                <a:solidFill>
                  <a:srgbClr val="1D1D1B"/>
                </a:solidFill>
                <a:latin typeface="Century Gothic"/>
                <a:cs typeface="Century Gothic"/>
              </a:rPr>
              <a:t>Smart</a:t>
            </a:r>
            <a:r>
              <a:rPr sz="1950" spc="-155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50" dirty="0">
                <a:solidFill>
                  <a:srgbClr val="1D1D1B"/>
                </a:solidFill>
                <a:latin typeface="Century Gothic"/>
                <a:cs typeface="Century Gothic"/>
              </a:rPr>
              <a:t>Technologies 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</a:t>
            </a:r>
            <a:r>
              <a:rPr sz="1950" spc="-6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5" dirty="0">
                <a:solidFill>
                  <a:srgbClr val="1D1D1B"/>
                </a:solidFill>
                <a:latin typeface="Century Gothic"/>
                <a:cs typeface="Century Gothic"/>
              </a:rPr>
              <a:t>Robotics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6518674" y="6628103"/>
            <a:ext cx="1969135" cy="92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0" marR="170180" algn="ctr">
              <a:lnSpc>
                <a:spcPct val="101400"/>
              </a:lnSpc>
              <a:spcBef>
                <a:spcPts val="95"/>
              </a:spcBef>
            </a:pPr>
            <a:r>
              <a:rPr sz="1950" spc="-5" dirty="0">
                <a:solidFill>
                  <a:srgbClr val="1D1D1B"/>
                </a:solidFill>
                <a:latin typeface="Century Gothic"/>
                <a:cs typeface="Century Gothic"/>
              </a:rPr>
              <a:t>Photonics 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</a:t>
            </a:r>
            <a:r>
              <a:rPr sz="1950" spc="-13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50" dirty="0">
                <a:solidFill>
                  <a:srgbClr val="1D1D1B"/>
                </a:solidFill>
                <a:latin typeface="Century Gothic"/>
                <a:cs typeface="Century Gothic"/>
              </a:rPr>
              <a:t>Quantum</a:t>
            </a:r>
            <a:endParaRPr sz="195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950" spc="-65" dirty="0">
                <a:solidFill>
                  <a:srgbClr val="1D1D1B"/>
                </a:solidFill>
                <a:latin typeface="Century Gothic"/>
                <a:cs typeface="Century Gothic"/>
              </a:rPr>
              <a:t>Communications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9487614" y="6628103"/>
            <a:ext cx="1512570" cy="1231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95"/>
              </a:spcBef>
            </a:pPr>
            <a:r>
              <a:rPr sz="1950" spc="50" dirty="0">
                <a:solidFill>
                  <a:srgbClr val="1D1D1B"/>
                </a:solidFill>
                <a:latin typeface="Century Gothic"/>
                <a:cs typeface="Century Gothic"/>
              </a:rPr>
              <a:t>Life</a:t>
            </a:r>
            <a:r>
              <a:rPr sz="1950" spc="-10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75" dirty="0">
                <a:solidFill>
                  <a:srgbClr val="1D1D1B"/>
                </a:solidFill>
                <a:latin typeface="Century Gothic"/>
                <a:cs typeface="Century Gothic"/>
              </a:rPr>
              <a:t>Sciences </a:t>
            </a:r>
            <a:r>
              <a:rPr sz="1950" spc="-1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   </a:t>
            </a:r>
            <a:r>
              <a:rPr sz="1950" spc="-15" dirty="0">
                <a:solidFill>
                  <a:srgbClr val="1D1D1B"/>
                </a:solidFill>
                <a:latin typeface="Century Gothic"/>
                <a:cs typeface="Century Gothic"/>
              </a:rPr>
              <a:t>Translational  </a:t>
            </a:r>
            <a:r>
              <a:rPr sz="1950" spc="-85" dirty="0">
                <a:solidFill>
                  <a:srgbClr val="1D1D1B"/>
                </a:solidFill>
                <a:latin typeface="Century Gothic"/>
                <a:cs typeface="Century Gothic"/>
              </a:rPr>
              <a:t>Medicine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1889536" y="6634632"/>
            <a:ext cx="2008505" cy="92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3590" marR="38100" indent="-737870">
              <a:lnSpc>
                <a:spcPct val="101400"/>
              </a:lnSpc>
              <a:spcBef>
                <a:spcPts val="95"/>
              </a:spcBef>
            </a:pPr>
            <a:r>
              <a:rPr sz="1950" spc="-25" dirty="0">
                <a:solidFill>
                  <a:srgbClr val="1D1D1B"/>
                </a:solidFill>
                <a:latin typeface="Century Gothic"/>
                <a:cs typeface="Century Gothic"/>
              </a:rPr>
              <a:t>Natural</a:t>
            </a:r>
            <a:r>
              <a:rPr sz="1950" spc="-95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75" dirty="0">
                <a:solidFill>
                  <a:srgbClr val="1D1D1B"/>
                </a:solidFill>
                <a:latin typeface="Century Gothic"/>
                <a:cs typeface="Century Gothic"/>
              </a:rPr>
              <a:t>Sciences 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</a:t>
            </a:r>
            <a:endParaRPr sz="19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950" spc="25" dirty="0">
                <a:solidFill>
                  <a:srgbClr val="1D1D1B"/>
                </a:solidFill>
                <a:latin typeface="Century Gothic"/>
                <a:cs typeface="Century Gothic"/>
              </a:rPr>
              <a:t>"Smart</a:t>
            </a:r>
            <a:r>
              <a:rPr sz="1950" spc="-75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20" dirty="0">
                <a:solidFill>
                  <a:srgbClr val="1D1D1B"/>
                </a:solidFill>
                <a:latin typeface="Century Gothic"/>
                <a:cs typeface="Century Gothic"/>
              </a:rPr>
              <a:t>Materials"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14778637" y="6628103"/>
            <a:ext cx="1576705" cy="92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95"/>
              </a:spcBef>
            </a:pPr>
            <a:r>
              <a:rPr sz="1950" spc="80" dirty="0">
                <a:solidFill>
                  <a:srgbClr val="1D1D1B"/>
                </a:solidFill>
                <a:latin typeface="Century Gothic"/>
                <a:cs typeface="Century Gothic"/>
              </a:rPr>
              <a:t>Art</a:t>
            </a:r>
            <a:r>
              <a:rPr sz="1950" spc="-95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85" dirty="0">
                <a:solidFill>
                  <a:srgbClr val="1D1D1B"/>
                </a:solidFill>
                <a:latin typeface="Century Gothic"/>
                <a:cs typeface="Century Gothic"/>
              </a:rPr>
              <a:t>&amp;</a:t>
            </a:r>
            <a:r>
              <a:rPr sz="1950" spc="-95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05" dirty="0">
                <a:solidFill>
                  <a:srgbClr val="1D1D1B"/>
                </a:solidFill>
                <a:latin typeface="Century Gothic"/>
                <a:cs typeface="Century Gothic"/>
              </a:rPr>
              <a:t>Science </a:t>
            </a:r>
            <a:r>
              <a:rPr sz="1950" spc="-8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 </a:t>
            </a:r>
            <a:r>
              <a:rPr sz="1950" spc="30" dirty="0">
                <a:solidFill>
                  <a:srgbClr val="1D1D1B"/>
                </a:solidFill>
                <a:latin typeface="Century Gothic"/>
                <a:cs typeface="Century Gothic"/>
              </a:rPr>
              <a:t>Lighting  </a:t>
            </a:r>
            <a:r>
              <a:rPr sz="1950" spc="-10" dirty="0">
                <a:solidFill>
                  <a:srgbClr val="1D1D1B"/>
                </a:solidFill>
                <a:latin typeface="Century Gothic"/>
                <a:cs typeface="Century Gothic"/>
              </a:rPr>
              <a:t>Design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19" name="object 219"/>
          <p:cNvSpPr txBox="1">
            <a:spLocks noGrp="1"/>
          </p:cNvSpPr>
          <p:nvPr>
            <p:ph type="title"/>
          </p:nvPr>
        </p:nvSpPr>
        <p:spPr>
          <a:xfrm>
            <a:off x="901059" y="876123"/>
            <a:ext cx="6477635" cy="1005205"/>
          </a:xfrm>
          <a:prstGeom prst="rect">
            <a:avLst/>
          </a:prstGeom>
          <a:solidFill>
            <a:srgbClr val="2A4597"/>
          </a:solidFill>
        </p:spPr>
        <p:txBody>
          <a:bodyPr vert="horz" wrap="square" lIns="0" tIns="3746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295"/>
              </a:spcBef>
            </a:pPr>
            <a:r>
              <a:rPr sz="5100" spc="229" dirty="0"/>
              <a:t>Top </a:t>
            </a:r>
            <a:r>
              <a:rPr sz="5100" spc="305" dirty="0"/>
              <a:t>Research</a:t>
            </a:r>
            <a:r>
              <a:rPr sz="5100" spc="-315" dirty="0"/>
              <a:t> </a:t>
            </a:r>
            <a:r>
              <a:rPr sz="5100" spc="315" dirty="0"/>
              <a:t>Fields</a:t>
            </a:r>
            <a:endParaRPr sz="5100"/>
          </a:p>
        </p:txBody>
      </p:sp>
      <p:sp>
        <p:nvSpPr>
          <p:cNvPr id="220" name="object 220"/>
          <p:cNvSpPr/>
          <p:nvPr/>
        </p:nvSpPr>
        <p:spPr>
          <a:xfrm>
            <a:off x="3472059" y="4031115"/>
            <a:ext cx="0" cy="6934834"/>
          </a:xfrm>
          <a:custGeom>
            <a:avLst/>
            <a:gdLst/>
            <a:ahLst/>
            <a:cxnLst/>
            <a:rect l="l" t="t" r="r" b="b"/>
            <a:pathLst>
              <a:path h="6934834">
                <a:moveTo>
                  <a:pt x="0" y="0"/>
                </a:moveTo>
                <a:lnTo>
                  <a:pt x="0" y="6934757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159388" y="4031115"/>
            <a:ext cx="0" cy="6934834"/>
          </a:xfrm>
          <a:custGeom>
            <a:avLst/>
            <a:gdLst/>
            <a:ahLst/>
            <a:cxnLst/>
            <a:rect l="l" t="t" r="r" b="b"/>
            <a:pathLst>
              <a:path h="6934834">
                <a:moveTo>
                  <a:pt x="0" y="0"/>
                </a:moveTo>
                <a:lnTo>
                  <a:pt x="0" y="6934757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847296" y="4031115"/>
            <a:ext cx="0" cy="6934834"/>
          </a:xfrm>
          <a:custGeom>
            <a:avLst/>
            <a:gdLst/>
            <a:ahLst/>
            <a:cxnLst/>
            <a:rect l="l" t="t" r="r" b="b"/>
            <a:pathLst>
              <a:path h="6934834">
                <a:moveTo>
                  <a:pt x="0" y="0"/>
                </a:moveTo>
                <a:lnTo>
                  <a:pt x="0" y="6934757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1531528" y="4031115"/>
            <a:ext cx="0" cy="6934834"/>
          </a:xfrm>
          <a:custGeom>
            <a:avLst/>
            <a:gdLst/>
            <a:ahLst/>
            <a:cxnLst/>
            <a:rect l="l" t="t" r="r" b="b"/>
            <a:pathLst>
              <a:path h="6934834">
                <a:moveTo>
                  <a:pt x="0" y="0"/>
                </a:moveTo>
                <a:lnTo>
                  <a:pt x="0" y="6934757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4215833" y="4031115"/>
            <a:ext cx="0" cy="6934834"/>
          </a:xfrm>
          <a:custGeom>
            <a:avLst/>
            <a:gdLst/>
            <a:ahLst/>
            <a:cxnLst/>
            <a:rect l="l" t="t" r="r" b="b"/>
            <a:pathLst>
              <a:path h="6934834">
                <a:moveTo>
                  <a:pt x="0" y="0"/>
                </a:moveTo>
                <a:lnTo>
                  <a:pt x="0" y="6934757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 txBox="1"/>
          <p:nvPr/>
        </p:nvSpPr>
        <p:spPr>
          <a:xfrm>
            <a:off x="17592704" y="6560267"/>
            <a:ext cx="1681480" cy="92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905" marR="368300" algn="ctr">
              <a:lnSpc>
                <a:spcPct val="101400"/>
              </a:lnSpc>
              <a:spcBef>
                <a:spcPts val="95"/>
              </a:spcBef>
            </a:pPr>
            <a:r>
              <a:rPr sz="1950" spc="145" dirty="0">
                <a:solidFill>
                  <a:srgbClr val="1D1D1B"/>
                </a:solidFill>
                <a:latin typeface="Century Gothic"/>
                <a:cs typeface="Century Gothic"/>
              </a:rPr>
              <a:t>E</a:t>
            </a:r>
            <a:r>
              <a:rPr sz="1950" spc="-305" dirty="0">
                <a:solidFill>
                  <a:srgbClr val="1D1D1B"/>
                </a:solidFill>
                <a:latin typeface="Century Gothic"/>
                <a:cs typeface="Century Gothic"/>
              </a:rPr>
              <a:t>c</a:t>
            </a:r>
            <a:r>
              <a:rPr sz="1950" spc="-35" dirty="0">
                <a:solidFill>
                  <a:srgbClr val="1D1D1B"/>
                </a:solidFill>
                <a:latin typeface="Century Gothic"/>
                <a:cs typeface="Century Gothic"/>
              </a:rPr>
              <a:t>ology  </a:t>
            </a:r>
            <a:r>
              <a:rPr sz="1950" spc="-135" dirty="0">
                <a:solidFill>
                  <a:srgbClr val="1D1D1B"/>
                </a:solidFill>
                <a:latin typeface="Century Gothic"/>
                <a:cs typeface="Century Gothic"/>
              </a:rPr>
              <a:t>and</a:t>
            </a:r>
            <a:endParaRPr sz="195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950" spc="-15" dirty="0">
                <a:solidFill>
                  <a:srgbClr val="1D1D1B"/>
                </a:solidFill>
                <a:latin typeface="Century Gothic"/>
                <a:cs typeface="Century Gothic"/>
              </a:rPr>
              <a:t>Urban</a:t>
            </a:r>
            <a:r>
              <a:rPr sz="1950" spc="-114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1950" spc="-105" dirty="0">
                <a:solidFill>
                  <a:srgbClr val="1D1D1B"/>
                </a:solidFill>
                <a:latin typeface="Century Gothic"/>
                <a:cs typeface="Century Gothic"/>
              </a:rPr>
              <a:t>Science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16916990" y="3963269"/>
            <a:ext cx="0" cy="7002780"/>
          </a:xfrm>
          <a:custGeom>
            <a:avLst/>
            <a:gdLst/>
            <a:ahLst/>
            <a:cxnLst/>
            <a:rect l="l" t="t" r="r" b="b"/>
            <a:pathLst>
              <a:path h="7002780">
                <a:moveTo>
                  <a:pt x="0" y="0"/>
                </a:moveTo>
                <a:lnTo>
                  <a:pt x="0" y="7002603"/>
                </a:lnTo>
              </a:path>
            </a:pathLst>
          </a:custGeom>
          <a:ln w="10153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841027" y="5846445"/>
            <a:ext cx="588645" cy="98425"/>
          </a:xfrm>
          <a:custGeom>
            <a:avLst/>
            <a:gdLst/>
            <a:ahLst/>
            <a:cxnLst/>
            <a:rect l="l" t="t" r="r" b="b"/>
            <a:pathLst>
              <a:path w="588644" h="98425">
                <a:moveTo>
                  <a:pt x="490083" y="0"/>
                </a:moveTo>
                <a:lnTo>
                  <a:pt x="98012" y="0"/>
                </a:lnTo>
                <a:lnTo>
                  <a:pt x="59862" y="7702"/>
                </a:lnTo>
                <a:lnTo>
                  <a:pt x="28707" y="28707"/>
                </a:lnTo>
                <a:lnTo>
                  <a:pt x="7702" y="59862"/>
                </a:lnTo>
                <a:lnTo>
                  <a:pt x="0" y="98012"/>
                </a:lnTo>
                <a:lnTo>
                  <a:pt x="588095" y="98012"/>
                </a:lnTo>
                <a:lnTo>
                  <a:pt x="580393" y="59862"/>
                </a:lnTo>
                <a:lnTo>
                  <a:pt x="559387" y="28707"/>
                </a:lnTo>
                <a:lnTo>
                  <a:pt x="528233" y="7702"/>
                </a:lnTo>
                <a:lnTo>
                  <a:pt x="490083" y="0"/>
                </a:lnTo>
                <a:close/>
              </a:path>
            </a:pathLst>
          </a:custGeom>
          <a:solidFill>
            <a:srgbClr val="E8ED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963551" y="5650409"/>
            <a:ext cx="343535" cy="196215"/>
          </a:xfrm>
          <a:custGeom>
            <a:avLst/>
            <a:gdLst/>
            <a:ahLst/>
            <a:cxnLst/>
            <a:rect l="l" t="t" r="r" b="b"/>
            <a:pathLst>
              <a:path w="343535" h="196214">
                <a:moveTo>
                  <a:pt x="294037" y="0"/>
                </a:moveTo>
                <a:lnTo>
                  <a:pt x="49011" y="0"/>
                </a:lnTo>
                <a:lnTo>
                  <a:pt x="0" y="196035"/>
                </a:lnTo>
                <a:lnTo>
                  <a:pt x="343049" y="196035"/>
                </a:lnTo>
                <a:lnTo>
                  <a:pt x="294037" y="0"/>
                </a:lnTo>
                <a:close/>
              </a:path>
            </a:pathLst>
          </a:custGeom>
          <a:solidFill>
            <a:srgbClr val="B1B6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424466" y="4621252"/>
            <a:ext cx="1421765" cy="833755"/>
          </a:xfrm>
          <a:custGeom>
            <a:avLst/>
            <a:gdLst/>
            <a:ahLst/>
            <a:cxnLst/>
            <a:rect l="l" t="t" r="r" b="b"/>
            <a:pathLst>
              <a:path w="1421764" h="833754">
                <a:moveTo>
                  <a:pt x="1335460" y="0"/>
                </a:moveTo>
                <a:lnTo>
                  <a:pt x="85767" y="0"/>
                </a:lnTo>
                <a:lnTo>
                  <a:pt x="52383" y="6740"/>
                </a:lnTo>
                <a:lnTo>
                  <a:pt x="25121" y="25121"/>
                </a:lnTo>
                <a:lnTo>
                  <a:pt x="6740" y="52383"/>
                </a:lnTo>
                <a:lnTo>
                  <a:pt x="0" y="85767"/>
                </a:lnTo>
                <a:lnTo>
                  <a:pt x="0" y="833132"/>
                </a:lnTo>
                <a:lnTo>
                  <a:pt x="1421227" y="833132"/>
                </a:lnTo>
                <a:lnTo>
                  <a:pt x="1421227" y="85767"/>
                </a:lnTo>
                <a:lnTo>
                  <a:pt x="1414487" y="52383"/>
                </a:lnTo>
                <a:lnTo>
                  <a:pt x="1396106" y="25121"/>
                </a:lnTo>
                <a:lnTo>
                  <a:pt x="1368844" y="6740"/>
                </a:lnTo>
                <a:lnTo>
                  <a:pt x="1335460" y="0"/>
                </a:lnTo>
                <a:close/>
              </a:path>
            </a:pathLst>
          </a:custGeom>
          <a:solidFill>
            <a:srgbClr val="3945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24466" y="5454384"/>
            <a:ext cx="1421765" cy="196215"/>
          </a:xfrm>
          <a:custGeom>
            <a:avLst/>
            <a:gdLst/>
            <a:ahLst/>
            <a:cxnLst/>
            <a:rect l="l" t="t" r="r" b="b"/>
            <a:pathLst>
              <a:path w="1421764" h="196214">
                <a:moveTo>
                  <a:pt x="1421227" y="0"/>
                </a:moveTo>
                <a:lnTo>
                  <a:pt x="0" y="0"/>
                </a:lnTo>
                <a:lnTo>
                  <a:pt x="0" y="110257"/>
                </a:lnTo>
                <a:lnTo>
                  <a:pt x="6740" y="143645"/>
                </a:lnTo>
                <a:lnTo>
                  <a:pt x="25121" y="170907"/>
                </a:lnTo>
                <a:lnTo>
                  <a:pt x="52383" y="189286"/>
                </a:lnTo>
                <a:lnTo>
                  <a:pt x="85767" y="196025"/>
                </a:lnTo>
                <a:lnTo>
                  <a:pt x="1335460" y="196025"/>
                </a:lnTo>
                <a:lnTo>
                  <a:pt x="1368844" y="189286"/>
                </a:lnTo>
                <a:lnTo>
                  <a:pt x="1396106" y="170907"/>
                </a:lnTo>
                <a:lnTo>
                  <a:pt x="1414487" y="143645"/>
                </a:lnTo>
                <a:lnTo>
                  <a:pt x="1421227" y="110257"/>
                </a:lnTo>
                <a:lnTo>
                  <a:pt x="1421227" y="0"/>
                </a:lnTo>
                <a:close/>
              </a:path>
            </a:pathLst>
          </a:custGeom>
          <a:solidFill>
            <a:srgbClr val="E8ED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233088" y="5307360"/>
            <a:ext cx="417195" cy="49530"/>
          </a:xfrm>
          <a:custGeom>
            <a:avLst/>
            <a:gdLst/>
            <a:ahLst/>
            <a:cxnLst/>
            <a:rect l="l" t="t" r="r" b="b"/>
            <a:pathLst>
              <a:path w="417194" h="49529">
                <a:moveTo>
                  <a:pt x="392060" y="0"/>
                </a:moveTo>
                <a:lnTo>
                  <a:pt x="24500" y="0"/>
                </a:lnTo>
                <a:lnTo>
                  <a:pt x="14958" y="1927"/>
                </a:lnTo>
                <a:lnTo>
                  <a:pt x="7170" y="7183"/>
                </a:lnTo>
                <a:lnTo>
                  <a:pt x="1923" y="14975"/>
                </a:lnTo>
                <a:lnTo>
                  <a:pt x="0" y="24510"/>
                </a:lnTo>
                <a:lnTo>
                  <a:pt x="1923" y="34044"/>
                </a:lnTo>
                <a:lnTo>
                  <a:pt x="7170" y="41832"/>
                </a:lnTo>
                <a:lnTo>
                  <a:pt x="14958" y="47085"/>
                </a:lnTo>
                <a:lnTo>
                  <a:pt x="24500" y="49011"/>
                </a:lnTo>
                <a:lnTo>
                  <a:pt x="392060" y="49011"/>
                </a:lnTo>
                <a:lnTo>
                  <a:pt x="401608" y="47085"/>
                </a:lnTo>
                <a:lnTo>
                  <a:pt x="409398" y="41832"/>
                </a:lnTo>
                <a:lnTo>
                  <a:pt x="414647" y="34044"/>
                </a:lnTo>
                <a:lnTo>
                  <a:pt x="416571" y="24510"/>
                </a:lnTo>
                <a:lnTo>
                  <a:pt x="414647" y="14975"/>
                </a:lnTo>
                <a:lnTo>
                  <a:pt x="409398" y="7183"/>
                </a:lnTo>
                <a:lnTo>
                  <a:pt x="401608" y="1927"/>
                </a:lnTo>
                <a:lnTo>
                  <a:pt x="392060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620502" y="5160336"/>
            <a:ext cx="294640" cy="49530"/>
          </a:xfrm>
          <a:custGeom>
            <a:avLst/>
            <a:gdLst/>
            <a:ahLst/>
            <a:cxnLst/>
            <a:rect l="l" t="t" r="r" b="b"/>
            <a:pathLst>
              <a:path w="294639" h="49529">
                <a:moveTo>
                  <a:pt x="269537" y="0"/>
                </a:moveTo>
                <a:lnTo>
                  <a:pt x="24500" y="0"/>
                </a:lnTo>
                <a:lnTo>
                  <a:pt x="14953" y="1926"/>
                </a:lnTo>
                <a:lnTo>
                  <a:pt x="7167" y="7179"/>
                </a:lnTo>
                <a:lnTo>
                  <a:pt x="1922" y="14970"/>
                </a:lnTo>
                <a:lnTo>
                  <a:pt x="0" y="24510"/>
                </a:lnTo>
                <a:lnTo>
                  <a:pt x="1922" y="34044"/>
                </a:lnTo>
                <a:lnTo>
                  <a:pt x="7167" y="41832"/>
                </a:lnTo>
                <a:lnTo>
                  <a:pt x="14953" y="47085"/>
                </a:lnTo>
                <a:lnTo>
                  <a:pt x="24500" y="49011"/>
                </a:lnTo>
                <a:lnTo>
                  <a:pt x="269537" y="49011"/>
                </a:lnTo>
                <a:lnTo>
                  <a:pt x="279085" y="47085"/>
                </a:lnTo>
                <a:lnTo>
                  <a:pt x="286875" y="41832"/>
                </a:lnTo>
                <a:lnTo>
                  <a:pt x="292124" y="34044"/>
                </a:lnTo>
                <a:lnTo>
                  <a:pt x="294047" y="24510"/>
                </a:lnTo>
                <a:lnTo>
                  <a:pt x="292124" y="14970"/>
                </a:lnTo>
                <a:lnTo>
                  <a:pt x="286875" y="7179"/>
                </a:lnTo>
                <a:lnTo>
                  <a:pt x="279085" y="1926"/>
                </a:lnTo>
                <a:lnTo>
                  <a:pt x="269537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110575" y="5160336"/>
            <a:ext cx="416559" cy="49530"/>
          </a:xfrm>
          <a:custGeom>
            <a:avLst/>
            <a:gdLst/>
            <a:ahLst/>
            <a:cxnLst/>
            <a:rect l="l" t="t" r="r" b="b"/>
            <a:pathLst>
              <a:path w="416560" h="49529">
                <a:moveTo>
                  <a:pt x="392060" y="0"/>
                </a:moveTo>
                <a:lnTo>
                  <a:pt x="24500" y="0"/>
                </a:lnTo>
                <a:lnTo>
                  <a:pt x="14958" y="1926"/>
                </a:lnTo>
                <a:lnTo>
                  <a:pt x="7170" y="7179"/>
                </a:lnTo>
                <a:lnTo>
                  <a:pt x="1923" y="14970"/>
                </a:lnTo>
                <a:lnTo>
                  <a:pt x="0" y="24510"/>
                </a:lnTo>
                <a:lnTo>
                  <a:pt x="1923" y="34044"/>
                </a:lnTo>
                <a:lnTo>
                  <a:pt x="7170" y="41832"/>
                </a:lnTo>
                <a:lnTo>
                  <a:pt x="14958" y="47085"/>
                </a:lnTo>
                <a:lnTo>
                  <a:pt x="24500" y="49011"/>
                </a:lnTo>
                <a:lnTo>
                  <a:pt x="392060" y="49011"/>
                </a:lnTo>
                <a:lnTo>
                  <a:pt x="401602" y="47085"/>
                </a:lnTo>
                <a:lnTo>
                  <a:pt x="409390" y="41832"/>
                </a:lnTo>
                <a:lnTo>
                  <a:pt x="414637" y="34044"/>
                </a:lnTo>
                <a:lnTo>
                  <a:pt x="416560" y="24510"/>
                </a:lnTo>
                <a:lnTo>
                  <a:pt x="414637" y="14970"/>
                </a:lnTo>
                <a:lnTo>
                  <a:pt x="409390" y="7179"/>
                </a:lnTo>
                <a:lnTo>
                  <a:pt x="401602" y="1926"/>
                </a:lnTo>
                <a:lnTo>
                  <a:pt x="392060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988051" y="5160586"/>
            <a:ext cx="49530" cy="48895"/>
          </a:xfrm>
          <a:custGeom>
            <a:avLst/>
            <a:gdLst/>
            <a:ahLst/>
            <a:cxnLst/>
            <a:rect l="l" t="t" r="r" b="b"/>
            <a:pathLst>
              <a:path w="49530" h="48895">
                <a:moveTo>
                  <a:pt x="22118" y="0"/>
                </a:moveTo>
                <a:lnTo>
                  <a:pt x="0" y="17641"/>
                </a:lnTo>
                <a:lnTo>
                  <a:pt x="0" y="30871"/>
                </a:lnTo>
                <a:lnTo>
                  <a:pt x="15199" y="46802"/>
                </a:lnTo>
                <a:lnTo>
                  <a:pt x="18144" y="48020"/>
                </a:lnTo>
                <a:lnTo>
                  <a:pt x="21322" y="48761"/>
                </a:lnTo>
                <a:lnTo>
                  <a:pt x="30877" y="48761"/>
                </a:lnTo>
                <a:lnTo>
                  <a:pt x="37253" y="46060"/>
                </a:lnTo>
                <a:lnTo>
                  <a:pt x="41903" y="41654"/>
                </a:lnTo>
                <a:lnTo>
                  <a:pt x="46310" y="37003"/>
                </a:lnTo>
                <a:lnTo>
                  <a:pt x="48908" y="30871"/>
                </a:lnTo>
                <a:lnTo>
                  <a:pt x="48907" y="17641"/>
                </a:lnTo>
                <a:lnTo>
                  <a:pt x="46310" y="11518"/>
                </a:lnTo>
                <a:lnTo>
                  <a:pt x="41903" y="6857"/>
                </a:lnTo>
                <a:lnTo>
                  <a:pt x="36076" y="2645"/>
                </a:lnTo>
                <a:lnTo>
                  <a:pt x="29279" y="335"/>
                </a:lnTo>
                <a:lnTo>
                  <a:pt x="22118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743015" y="5307360"/>
            <a:ext cx="416559" cy="49530"/>
          </a:xfrm>
          <a:custGeom>
            <a:avLst/>
            <a:gdLst/>
            <a:ahLst/>
            <a:cxnLst/>
            <a:rect l="l" t="t" r="r" b="b"/>
            <a:pathLst>
              <a:path w="416560" h="49529">
                <a:moveTo>
                  <a:pt x="392060" y="0"/>
                </a:moveTo>
                <a:lnTo>
                  <a:pt x="24500" y="0"/>
                </a:lnTo>
                <a:lnTo>
                  <a:pt x="14958" y="1927"/>
                </a:lnTo>
                <a:lnTo>
                  <a:pt x="7170" y="7183"/>
                </a:lnTo>
                <a:lnTo>
                  <a:pt x="1923" y="14975"/>
                </a:lnTo>
                <a:lnTo>
                  <a:pt x="0" y="24510"/>
                </a:lnTo>
                <a:lnTo>
                  <a:pt x="1923" y="34044"/>
                </a:lnTo>
                <a:lnTo>
                  <a:pt x="7170" y="41832"/>
                </a:lnTo>
                <a:lnTo>
                  <a:pt x="14958" y="47085"/>
                </a:lnTo>
                <a:lnTo>
                  <a:pt x="24500" y="49011"/>
                </a:lnTo>
                <a:lnTo>
                  <a:pt x="392060" y="49011"/>
                </a:lnTo>
                <a:lnTo>
                  <a:pt x="401602" y="47085"/>
                </a:lnTo>
                <a:lnTo>
                  <a:pt x="409390" y="41832"/>
                </a:lnTo>
                <a:lnTo>
                  <a:pt x="414637" y="34044"/>
                </a:lnTo>
                <a:lnTo>
                  <a:pt x="416560" y="24510"/>
                </a:lnTo>
                <a:lnTo>
                  <a:pt x="414637" y="14975"/>
                </a:lnTo>
                <a:lnTo>
                  <a:pt x="409390" y="7183"/>
                </a:lnTo>
                <a:lnTo>
                  <a:pt x="401602" y="1927"/>
                </a:lnTo>
                <a:lnTo>
                  <a:pt x="392060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620491" y="5306385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1322" y="0"/>
                </a:moveTo>
                <a:lnTo>
                  <a:pt x="1969" y="16174"/>
                </a:lnTo>
                <a:lnTo>
                  <a:pt x="741" y="19109"/>
                </a:lnTo>
                <a:lnTo>
                  <a:pt x="0" y="22297"/>
                </a:lnTo>
                <a:lnTo>
                  <a:pt x="0" y="32095"/>
                </a:lnTo>
                <a:lnTo>
                  <a:pt x="21322" y="49986"/>
                </a:lnTo>
                <a:lnTo>
                  <a:pt x="25983" y="49986"/>
                </a:lnTo>
                <a:lnTo>
                  <a:pt x="27688" y="49742"/>
                </a:lnTo>
                <a:lnTo>
                  <a:pt x="29140" y="49498"/>
                </a:lnTo>
                <a:lnTo>
                  <a:pt x="30877" y="49255"/>
                </a:lnTo>
                <a:lnTo>
                  <a:pt x="32329" y="48757"/>
                </a:lnTo>
                <a:lnTo>
                  <a:pt x="33821" y="48026"/>
                </a:lnTo>
                <a:lnTo>
                  <a:pt x="35263" y="47539"/>
                </a:lnTo>
                <a:lnTo>
                  <a:pt x="36766" y="46797"/>
                </a:lnTo>
                <a:lnTo>
                  <a:pt x="37984" y="45823"/>
                </a:lnTo>
                <a:lnTo>
                  <a:pt x="39436" y="44838"/>
                </a:lnTo>
                <a:lnTo>
                  <a:pt x="40685" y="43863"/>
                </a:lnTo>
                <a:lnTo>
                  <a:pt x="41903" y="42878"/>
                </a:lnTo>
                <a:lnTo>
                  <a:pt x="46310" y="38228"/>
                </a:lnTo>
                <a:lnTo>
                  <a:pt x="49011" y="32095"/>
                </a:lnTo>
                <a:lnTo>
                  <a:pt x="49011" y="22297"/>
                </a:lnTo>
                <a:lnTo>
                  <a:pt x="48280" y="19109"/>
                </a:lnTo>
                <a:lnTo>
                  <a:pt x="47051" y="16174"/>
                </a:lnTo>
                <a:lnTo>
                  <a:pt x="45833" y="12986"/>
                </a:lnTo>
                <a:lnTo>
                  <a:pt x="44117" y="10539"/>
                </a:lnTo>
                <a:lnTo>
                  <a:pt x="41903" y="8082"/>
                </a:lnTo>
                <a:lnTo>
                  <a:pt x="39436" y="6122"/>
                </a:lnTo>
                <a:lnTo>
                  <a:pt x="37984" y="5147"/>
                </a:lnTo>
                <a:lnTo>
                  <a:pt x="36766" y="4162"/>
                </a:lnTo>
                <a:lnTo>
                  <a:pt x="35263" y="3431"/>
                </a:lnTo>
                <a:lnTo>
                  <a:pt x="33821" y="2934"/>
                </a:lnTo>
                <a:lnTo>
                  <a:pt x="32329" y="2203"/>
                </a:lnTo>
                <a:lnTo>
                  <a:pt x="30877" y="1715"/>
                </a:lnTo>
                <a:lnTo>
                  <a:pt x="29140" y="1472"/>
                </a:lnTo>
                <a:lnTo>
                  <a:pt x="21322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600648" y="5159107"/>
            <a:ext cx="49530" cy="50800"/>
          </a:xfrm>
          <a:custGeom>
            <a:avLst/>
            <a:gdLst/>
            <a:ahLst/>
            <a:cxnLst/>
            <a:rect l="l" t="t" r="r" b="b"/>
            <a:pathLst>
              <a:path w="49530" h="50800">
                <a:moveTo>
                  <a:pt x="27688" y="0"/>
                </a:moveTo>
                <a:lnTo>
                  <a:pt x="19850" y="1715"/>
                </a:lnTo>
                <a:lnTo>
                  <a:pt x="18134" y="1969"/>
                </a:lnTo>
                <a:lnTo>
                  <a:pt x="16662" y="2457"/>
                </a:lnTo>
                <a:lnTo>
                  <a:pt x="15189" y="3188"/>
                </a:lnTo>
                <a:lnTo>
                  <a:pt x="13717" y="3685"/>
                </a:lnTo>
                <a:lnTo>
                  <a:pt x="12245" y="4416"/>
                </a:lnTo>
                <a:lnTo>
                  <a:pt x="10752" y="5391"/>
                </a:lnTo>
                <a:lnTo>
                  <a:pt x="7107" y="8336"/>
                </a:lnTo>
                <a:lnTo>
                  <a:pt x="2670" y="12996"/>
                </a:lnTo>
                <a:lnTo>
                  <a:pt x="0" y="19362"/>
                </a:lnTo>
                <a:lnTo>
                  <a:pt x="0" y="32105"/>
                </a:lnTo>
                <a:lnTo>
                  <a:pt x="15189" y="48280"/>
                </a:lnTo>
                <a:lnTo>
                  <a:pt x="16662" y="49011"/>
                </a:lnTo>
                <a:lnTo>
                  <a:pt x="18134" y="49498"/>
                </a:lnTo>
                <a:lnTo>
                  <a:pt x="19850" y="49752"/>
                </a:lnTo>
                <a:lnTo>
                  <a:pt x="21322" y="49996"/>
                </a:lnTo>
                <a:lnTo>
                  <a:pt x="23008" y="50239"/>
                </a:lnTo>
                <a:lnTo>
                  <a:pt x="25972" y="50239"/>
                </a:lnTo>
                <a:lnTo>
                  <a:pt x="27688" y="49996"/>
                </a:lnTo>
                <a:lnTo>
                  <a:pt x="29130" y="49752"/>
                </a:lnTo>
                <a:lnTo>
                  <a:pt x="30866" y="49498"/>
                </a:lnTo>
                <a:lnTo>
                  <a:pt x="32318" y="49011"/>
                </a:lnTo>
                <a:lnTo>
                  <a:pt x="33811" y="48280"/>
                </a:lnTo>
                <a:lnTo>
                  <a:pt x="35263" y="47792"/>
                </a:lnTo>
                <a:lnTo>
                  <a:pt x="36755" y="47051"/>
                </a:lnTo>
                <a:lnTo>
                  <a:pt x="38228" y="46076"/>
                </a:lnTo>
                <a:lnTo>
                  <a:pt x="39426" y="45092"/>
                </a:lnTo>
                <a:lnTo>
                  <a:pt x="41893" y="43132"/>
                </a:lnTo>
                <a:lnTo>
                  <a:pt x="44838" y="39456"/>
                </a:lnTo>
                <a:lnTo>
                  <a:pt x="45823" y="37984"/>
                </a:lnTo>
                <a:lnTo>
                  <a:pt x="46533" y="36512"/>
                </a:lnTo>
                <a:lnTo>
                  <a:pt x="47041" y="35050"/>
                </a:lnTo>
                <a:lnTo>
                  <a:pt x="47782" y="33577"/>
                </a:lnTo>
                <a:lnTo>
                  <a:pt x="48270" y="32105"/>
                </a:lnTo>
                <a:lnTo>
                  <a:pt x="49011" y="27201"/>
                </a:lnTo>
                <a:lnTo>
                  <a:pt x="49011" y="24267"/>
                </a:lnTo>
                <a:lnTo>
                  <a:pt x="48757" y="22551"/>
                </a:lnTo>
                <a:lnTo>
                  <a:pt x="48493" y="21078"/>
                </a:lnTo>
                <a:lnTo>
                  <a:pt x="48270" y="19362"/>
                </a:lnTo>
                <a:lnTo>
                  <a:pt x="47782" y="17890"/>
                </a:lnTo>
                <a:lnTo>
                  <a:pt x="47041" y="16418"/>
                </a:lnTo>
                <a:lnTo>
                  <a:pt x="46533" y="14956"/>
                </a:lnTo>
                <a:lnTo>
                  <a:pt x="45823" y="13483"/>
                </a:lnTo>
                <a:lnTo>
                  <a:pt x="44838" y="12255"/>
                </a:lnTo>
                <a:lnTo>
                  <a:pt x="43863" y="10793"/>
                </a:lnTo>
                <a:lnTo>
                  <a:pt x="41893" y="8336"/>
                </a:lnTo>
                <a:lnTo>
                  <a:pt x="36238" y="2700"/>
                </a:lnTo>
                <a:lnTo>
                  <a:pt x="27688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233088" y="4866299"/>
            <a:ext cx="417195" cy="49530"/>
          </a:xfrm>
          <a:custGeom>
            <a:avLst/>
            <a:gdLst/>
            <a:ahLst/>
            <a:cxnLst/>
            <a:rect l="l" t="t" r="r" b="b"/>
            <a:pathLst>
              <a:path w="417194" h="49529">
                <a:moveTo>
                  <a:pt x="392060" y="0"/>
                </a:moveTo>
                <a:lnTo>
                  <a:pt x="24500" y="0"/>
                </a:lnTo>
                <a:lnTo>
                  <a:pt x="14958" y="1926"/>
                </a:lnTo>
                <a:lnTo>
                  <a:pt x="7170" y="7178"/>
                </a:lnTo>
                <a:lnTo>
                  <a:pt x="1923" y="14966"/>
                </a:lnTo>
                <a:lnTo>
                  <a:pt x="0" y="24500"/>
                </a:lnTo>
                <a:lnTo>
                  <a:pt x="1923" y="34034"/>
                </a:lnTo>
                <a:lnTo>
                  <a:pt x="7170" y="41822"/>
                </a:lnTo>
                <a:lnTo>
                  <a:pt x="14958" y="47074"/>
                </a:lnTo>
                <a:lnTo>
                  <a:pt x="24500" y="49001"/>
                </a:lnTo>
                <a:lnTo>
                  <a:pt x="392060" y="49001"/>
                </a:lnTo>
                <a:lnTo>
                  <a:pt x="401608" y="47074"/>
                </a:lnTo>
                <a:lnTo>
                  <a:pt x="409398" y="41822"/>
                </a:lnTo>
                <a:lnTo>
                  <a:pt x="414647" y="34034"/>
                </a:lnTo>
                <a:lnTo>
                  <a:pt x="416571" y="24500"/>
                </a:lnTo>
                <a:lnTo>
                  <a:pt x="414647" y="14966"/>
                </a:lnTo>
                <a:lnTo>
                  <a:pt x="409398" y="7178"/>
                </a:lnTo>
                <a:lnTo>
                  <a:pt x="401608" y="1926"/>
                </a:lnTo>
                <a:lnTo>
                  <a:pt x="392060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355611" y="5013312"/>
            <a:ext cx="294640" cy="49530"/>
          </a:xfrm>
          <a:custGeom>
            <a:avLst/>
            <a:gdLst/>
            <a:ahLst/>
            <a:cxnLst/>
            <a:rect l="l" t="t" r="r" b="b"/>
            <a:pathLst>
              <a:path w="294639" h="49529">
                <a:moveTo>
                  <a:pt x="269537" y="0"/>
                </a:moveTo>
                <a:lnTo>
                  <a:pt x="24500" y="0"/>
                </a:lnTo>
                <a:lnTo>
                  <a:pt x="14953" y="1927"/>
                </a:lnTo>
                <a:lnTo>
                  <a:pt x="7167" y="7183"/>
                </a:lnTo>
                <a:lnTo>
                  <a:pt x="1922" y="14975"/>
                </a:lnTo>
                <a:lnTo>
                  <a:pt x="0" y="24510"/>
                </a:lnTo>
                <a:lnTo>
                  <a:pt x="1922" y="34044"/>
                </a:lnTo>
                <a:lnTo>
                  <a:pt x="7167" y="41832"/>
                </a:lnTo>
                <a:lnTo>
                  <a:pt x="14953" y="47085"/>
                </a:lnTo>
                <a:lnTo>
                  <a:pt x="24500" y="49011"/>
                </a:lnTo>
                <a:lnTo>
                  <a:pt x="269537" y="49011"/>
                </a:lnTo>
                <a:lnTo>
                  <a:pt x="279085" y="47085"/>
                </a:lnTo>
                <a:lnTo>
                  <a:pt x="286875" y="41832"/>
                </a:lnTo>
                <a:lnTo>
                  <a:pt x="292124" y="34044"/>
                </a:lnTo>
                <a:lnTo>
                  <a:pt x="294047" y="24510"/>
                </a:lnTo>
                <a:lnTo>
                  <a:pt x="292124" y="14975"/>
                </a:lnTo>
                <a:lnTo>
                  <a:pt x="286875" y="7183"/>
                </a:lnTo>
                <a:lnTo>
                  <a:pt x="279085" y="1927"/>
                </a:lnTo>
                <a:lnTo>
                  <a:pt x="269537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110575" y="5013312"/>
            <a:ext cx="98425" cy="49530"/>
          </a:xfrm>
          <a:custGeom>
            <a:avLst/>
            <a:gdLst/>
            <a:ahLst/>
            <a:cxnLst/>
            <a:rect l="l" t="t" r="r" b="b"/>
            <a:pathLst>
              <a:path w="98425" h="49529">
                <a:moveTo>
                  <a:pt x="73511" y="0"/>
                </a:moveTo>
                <a:lnTo>
                  <a:pt x="24500" y="0"/>
                </a:lnTo>
                <a:lnTo>
                  <a:pt x="14958" y="1927"/>
                </a:lnTo>
                <a:lnTo>
                  <a:pt x="7170" y="7183"/>
                </a:lnTo>
                <a:lnTo>
                  <a:pt x="1923" y="14975"/>
                </a:lnTo>
                <a:lnTo>
                  <a:pt x="0" y="24510"/>
                </a:lnTo>
                <a:lnTo>
                  <a:pt x="1923" y="34044"/>
                </a:lnTo>
                <a:lnTo>
                  <a:pt x="7170" y="41832"/>
                </a:lnTo>
                <a:lnTo>
                  <a:pt x="14958" y="47085"/>
                </a:lnTo>
                <a:lnTo>
                  <a:pt x="24500" y="49011"/>
                </a:lnTo>
                <a:lnTo>
                  <a:pt x="73511" y="49011"/>
                </a:lnTo>
                <a:lnTo>
                  <a:pt x="83054" y="47085"/>
                </a:lnTo>
                <a:lnTo>
                  <a:pt x="90841" y="41832"/>
                </a:lnTo>
                <a:lnTo>
                  <a:pt x="96089" y="34044"/>
                </a:lnTo>
                <a:lnTo>
                  <a:pt x="98012" y="24510"/>
                </a:lnTo>
                <a:lnTo>
                  <a:pt x="96089" y="14975"/>
                </a:lnTo>
                <a:lnTo>
                  <a:pt x="90841" y="7183"/>
                </a:lnTo>
                <a:lnTo>
                  <a:pt x="83054" y="1927"/>
                </a:lnTo>
                <a:lnTo>
                  <a:pt x="73511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10575" y="4719265"/>
            <a:ext cx="416559" cy="49530"/>
          </a:xfrm>
          <a:custGeom>
            <a:avLst/>
            <a:gdLst/>
            <a:ahLst/>
            <a:cxnLst/>
            <a:rect l="l" t="t" r="r" b="b"/>
            <a:pathLst>
              <a:path w="416560" h="49529">
                <a:moveTo>
                  <a:pt x="392060" y="0"/>
                </a:moveTo>
                <a:lnTo>
                  <a:pt x="24500" y="0"/>
                </a:lnTo>
                <a:lnTo>
                  <a:pt x="14958" y="1926"/>
                </a:lnTo>
                <a:lnTo>
                  <a:pt x="7170" y="7179"/>
                </a:lnTo>
                <a:lnTo>
                  <a:pt x="1923" y="14970"/>
                </a:lnTo>
                <a:lnTo>
                  <a:pt x="0" y="24510"/>
                </a:lnTo>
                <a:lnTo>
                  <a:pt x="1923" y="34044"/>
                </a:lnTo>
                <a:lnTo>
                  <a:pt x="7170" y="41832"/>
                </a:lnTo>
                <a:lnTo>
                  <a:pt x="14958" y="47085"/>
                </a:lnTo>
                <a:lnTo>
                  <a:pt x="24500" y="49011"/>
                </a:lnTo>
                <a:lnTo>
                  <a:pt x="392060" y="49011"/>
                </a:lnTo>
                <a:lnTo>
                  <a:pt x="401602" y="47085"/>
                </a:lnTo>
                <a:lnTo>
                  <a:pt x="409390" y="41832"/>
                </a:lnTo>
                <a:lnTo>
                  <a:pt x="414637" y="34044"/>
                </a:lnTo>
                <a:lnTo>
                  <a:pt x="416560" y="24510"/>
                </a:lnTo>
                <a:lnTo>
                  <a:pt x="414637" y="14970"/>
                </a:lnTo>
                <a:lnTo>
                  <a:pt x="409390" y="7179"/>
                </a:lnTo>
                <a:lnTo>
                  <a:pt x="401602" y="1926"/>
                </a:lnTo>
                <a:lnTo>
                  <a:pt x="392060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600648" y="4718046"/>
            <a:ext cx="49530" cy="50800"/>
          </a:xfrm>
          <a:custGeom>
            <a:avLst/>
            <a:gdLst/>
            <a:ahLst/>
            <a:cxnLst/>
            <a:rect l="l" t="t" r="r" b="b"/>
            <a:pathLst>
              <a:path w="49530" h="50800">
                <a:moveTo>
                  <a:pt x="27688" y="0"/>
                </a:moveTo>
                <a:lnTo>
                  <a:pt x="19850" y="1715"/>
                </a:lnTo>
                <a:lnTo>
                  <a:pt x="18134" y="1959"/>
                </a:lnTo>
                <a:lnTo>
                  <a:pt x="16662" y="2447"/>
                </a:lnTo>
                <a:lnTo>
                  <a:pt x="15189" y="3178"/>
                </a:lnTo>
                <a:lnTo>
                  <a:pt x="13717" y="3675"/>
                </a:lnTo>
                <a:lnTo>
                  <a:pt x="12245" y="4406"/>
                </a:lnTo>
                <a:lnTo>
                  <a:pt x="10752" y="5381"/>
                </a:lnTo>
                <a:lnTo>
                  <a:pt x="7107" y="8325"/>
                </a:lnTo>
                <a:lnTo>
                  <a:pt x="2670" y="12986"/>
                </a:lnTo>
                <a:lnTo>
                  <a:pt x="0" y="19352"/>
                </a:lnTo>
                <a:lnTo>
                  <a:pt x="0" y="32095"/>
                </a:lnTo>
                <a:lnTo>
                  <a:pt x="2670" y="38471"/>
                </a:lnTo>
                <a:lnTo>
                  <a:pt x="7107" y="43122"/>
                </a:lnTo>
                <a:lnTo>
                  <a:pt x="9554" y="45081"/>
                </a:lnTo>
                <a:lnTo>
                  <a:pt x="10752" y="46066"/>
                </a:lnTo>
                <a:lnTo>
                  <a:pt x="12245" y="47041"/>
                </a:lnTo>
                <a:lnTo>
                  <a:pt x="13717" y="47782"/>
                </a:lnTo>
                <a:lnTo>
                  <a:pt x="15189" y="48270"/>
                </a:lnTo>
                <a:lnTo>
                  <a:pt x="16662" y="49001"/>
                </a:lnTo>
                <a:lnTo>
                  <a:pt x="18134" y="49488"/>
                </a:lnTo>
                <a:lnTo>
                  <a:pt x="19850" y="49742"/>
                </a:lnTo>
                <a:lnTo>
                  <a:pt x="21322" y="49986"/>
                </a:lnTo>
                <a:lnTo>
                  <a:pt x="23008" y="50229"/>
                </a:lnTo>
                <a:lnTo>
                  <a:pt x="25972" y="50229"/>
                </a:lnTo>
                <a:lnTo>
                  <a:pt x="27688" y="49986"/>
                </a:lnTo>
                <a:lnTo>
                  <a:pt x="29130" y="49742"/>
                </a:lnTo>
                <a:lnTo>
                  <a:pt x="30866" y="49488"/>
                </a:lnTo>
                <a:lnTo>
                  <a:pt x="32318" y="49001"/>
                </a:lnTo>
                <a:lnTo>
                  <a:pt x="33811" y="48270"/>
                </a:lnTo>
                <a:lnTo>
                  <a:pt x="35263" y="47782"/>
                </a:lnTo>
                <a:lnTo>
                  <a:pt x="36755" y="47041"/>
                </a:lnTo>
                <a:lnTo>
                  <a:pt x="38228" y="46066"/>
                </a:lnTo>
                <a:lnTo>
                  <a:pt x="39426" y="45081"/>
                </a:lnTo>
                <a:lnTo>
                  <a:pt x="40675" y="44107"/>
                </a:lnTo>
                <a:lnTo>
                  <a:pt x="47041" y="35040"/>
                </a:lnTo>
                <a:lnTo>
                  <a:pt x="47782" y="33567"/>
                </a:lnTo>
                <a:lnTo>
                  <a:pt x="48270" y="32095"/>
                </a:lnTo>
                <a:lnTo>
                  <a:pt x="49011" y="27191"/>
                </a:lnTo>
                <a:lnTo>
                  <a:pt x="49011" y="24256"/>
                </a:lnTo>
                <a:lnTo>
                  <a:pt x="48757" y="22540"/>
                </a:lnTo>
                <a:lnTo>
                  <a:pt x="48493" y="21068"/>
                </a:lnTo>
                <a:lnTo>
                  <a:pt x="48270" y="19352"/>
                </a:lnTo>
                <a:lnTo>
                  <a:pt x="47782" y="17880"/>
                </a:lnTo>
                <a:lnTo>
                  <a:pt x="47041" y="16418"/>
                </a:lnTo>
                <a:lnTo>
                  <a:pt x="46533" y="14946"/>
                </a:lnTo>
                <a:lnTo>
                  <a:pt x="45823" y="13473"/>
                </a:lnTo>
                <a:lnTo>
                  <a:pt x="44838" y="12245"/>
                </a:lnTo>
                <a:lnTo>
                  <a:pt x="43863" y="10783"/>
                </a:lnTo>
                <a:lnTo>
                  <a:pt x="41893" y="8325"/>
                </a:lnTo>
                <a:lnTo>
                  <a:pt x="36238" y="2690"/>
                </a:lnTo>
                <a:lnTo>
                  <a:pt x="27688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135075" y="486531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1322" y="0"/>
                </a:moveTo>
                <a:lnTo>
                  <a:pt x="0" y="22297"/>
                </a:lnTo>
                <a:lnTo>
                  <a:pt x="0" y="28663"/>
                </a:lnTo>
                <a:lnTo>
                  <a:pt x="18134" y="49986"/>
                </a:lnTo>
                <a:lnTo>
                  <a:pt x="25972" y="49986"/>
                </a:lnTo>
                <a:lnTo>
                  <a:pt x="27688" y="49742"/>
                </a:lnTo>
                <a:lnTo>
                  <a:pt x="29140" y="49498"/>
                </a:lnTo>
                <a:lnTo>
                  <a:pt x="30877" y="49255"/>
                </a:lnTo>
                <a:lnTo>
                  <a:pt x="32318" y="48757"/>
                </a:lnTo>
                <a:lnTo>
                  <a:pt x="33811" y="48026"/>
                </a:lnTo>
                <a:lnTo>
                  <a:pt x="35263" y="47539"/>
                </a:lnTo>
                <a:lnTo>
                  <a:pt x="36755" y="46797"/>
                </a:lnTo>
                <a:lnTo>
                  <a:pt x="37984" y="45823"/>
                </a:lnTo>
                <a:lnTo>
                  <a:pt x="39426" y="44838"/>
                </a:lnTo>
                <a:lnTo>
                  <a:pt x="49011" y="28663"/>
                </a:lnTo>
                <a:lnTo>
                  <a:pt x="49011" y="22297"/>
                </a:lnTo>
                <a:lnTo>
                  <a:pt x="37984" y="5147"/>
                </a:lnTo>
                <a:lnTo>
                  <a:pt x="36755" y="4162"/>
                </a:lnTo>
                <a:lnTo>
                  <a:pt x="35263" y="3431"/>
                </a:lnTo>
                <a:lnTo>
                  <a:pt x="33811" y="2934"/>
                </a:lnTo>
                <a:lnTo>
                  <a:pt x="32318" y="2203"/>
                </a:lnTo>
                <a:lnTo>
                  <a:pt x="30877" y="1715"/>
                </a:lnTo>
                <a:lnTo>
                  <a:pt x="29140" y="1472"/>
                </a:lnTo>
                <a:lnTo>
                  <a:pt x="21322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2257588" y="5013619"/>
            <a:ext cx="49530" cy="48895"/>
          </a:xfrm>
          <a:custGeom>
            <a:avLst/>
            <a:gdLst/>
            <a:ahLst/>
            <a:cxnLst/>
            <a:rect l="l" t="t" r="r" b="b"/>
            <a:pathLst>
              <a:path w="49530" h="48895">
                <a:moveTo>
                  <a:pt x="24506" y="0"/>
                </a:moveTo>
                <a:lnTo>
                  <a:pt x="15098" y="1700"/>
                </a:lnTo>
                <a:lnTo>
                  <a:pt x="7117" y="6800"/>
                </a:lnTo>
                <a:lnTo>
                  <a:pt x="2680" y="11460"/>
                </a:lnTo>
                <a:lnTo>
                  <a:pt x="0" y="17827"/>
                </a:lnTo>
                <a:lnTo>
                  <a:pt x="0" y="30569"/>
                </a:lnTo>
                <a:lnTo>
                  <a:pt x="2680" y="36946"/>
                </a:lnTo>
                <a:lnTo>
                  <a:pt x="7117" y="41596"/>
                </a:lnTo>
                <a:lnTo>
                  <a:pt x="11747" y="46013"/>
                </a:lnTo>
                <a:lnTo>
                  <a:pt x="17870" y="48704"/>
                </a:lnTo>
                <a:lnTo>
                  <a:pt x="31120" y="48704"/>
                </a:lnTo>
                <a:lnTo>
                  <a:pt x="47051" y="33514"/>
                </a:lnTo>
                <a:lnTo>
                  <a:pt x="47782" y="32042"/>
                </a:lnTo>
                <a:lnTo>
                  <a:pt x="48280" y="30569"/>
                </a:lnTo>
                <a:lnTo>
                  <a:pt x="48493" y="29097"/>
                </a:lnTo>
                <a:lnTo>
                  <a:pt x="49011" y="25919"/>
                </a:lnTo>
                <a:lnTo>
                  <a:pt x="49011" y="17827"/>
                </a:lnTo>
                <a:lnTo>
                  <a:pt x="46320" y="11460"/>
                </a:lnTo>
                <a:lnTo>
                  <a:pt x="41903" y="6800"/>
                </a:lnTo>
                <a:lnTo>
                  <a:pt x="33916" y="1700"/>
                </a:lnTo>
                <a:lnTo>
                  <a:pt x="24506" y="0"/>
                </a:lnTo>
                <a:close/>
              </a:path>
            </a:pathLst>
          </a:custGeom>
          <a:solidFill>
            <a:srgbClr val="EA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645002" y="4719275"/>
            <a:ext cx="343535" cy="343535"/>
          </a:xfrm>
          <a:custGeom>
            <a:avLst/>
            <a:gdLst/>
            <a:ahLst/>
            <a:cxnLst/>
            <a:rect l="l" t="t" r="r" b="b"/>
            <a:pathLst>
              <a:path w="343535" h="343535">
                <a:moveTo>
                  <a:pt x="0" y="343049"/>
                </a:moveTo>
                <a:lnTo>
                  <a:pt x="343049" y="343049"/>
                </a:lnTo>
                <a:lnTo>
                  <a:pt x="343049" y="0"/>
                </a:lnTo>
                <a:lnTo>
                  <a:pt x="0" y="0"/>
                </a:lnTo>
                <a:lnTo>
                  <a:pt x="0" y="343049"/>
                </a:lnTo>
                <a:close/>
              </a:path>
            </a:pathLst>
          </a:custGeom>
          <a:solidFill>
            <a:srgbClr val="EDB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26101" y="4532124"/>
            <a:ext cx="1501471" cy="1501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526996" y="4539383"/>
            <a:ext cx="128189" cy="12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475730" y="5334136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16" y="0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527006" y="5667417"/>
            <a:ext cx="564515" cy="102870"/>
          </a:xfrm>
          <a:custGeom>
            <a:avLst/>
            <a:gdLst/>
            <a:ahLst/>
            <a:cxnLst/>
            <a:rect l="l" t="t" r="r" b="b"/>
            <a:pathLst>
              <a:path w="564514" h="102870">
                <a:moveTo>
                  <a:pt x="0" y="0"/>
                </a:moveTo>
                <a:lnTo>
                  <a:pt x="564011" y="0"/>
                </a:lnTo>
                <a:lnTo>
                  <a:pt x="564011" y="102551"/>
                </a:lnTo>
                <a:lnTo>
                  <a:pt x="0" y="102551"/>
                </a:lnTo>
                <a:lnTo>
                  <a:pt x="0" y="0"/>
                </a:lnTo>
                <a:close/>
              </a:path>
            </a:pathLst>
          </a:custGeom>
          <a:solidFill>
            <a:srgbClr val="707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75731" y="5616141"/>
            <a:ext cx="76913" cy="20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244990" y="5411049"/>
            <a:ext cx="256540" cy="615315"/>
          </a:xfrm>
          <a:custGeom>
            <a:avLst/>
            <a:gdLst/>
            <a:ahLst/>
            <a:cxnLst/>
            <a:rect l="l" t="t" r="r" b="b"/>
            <a:pathLst>
              <a:path w="256539" h="615314">
                <a:moveTo>
                  <a:pt x="230740" y="0"/>
                </a:moveTo>
                <a:lnTo>
                  <a:pt x="25647" y="0"/>
                </a:lnTo>
                <a:lnTo>
                  <a:pt x="15664" y="2015"/>
                </a:lnTo>
                <a:lnTo>
                  <a:pt x="7512" y="7511"/>
                </a:lnTo>
                <a:lnTo>
                  <a:pt x="2015" y="15660"/>
                </a:lnTo>
                <a:lnTo>
                  <a:pt x="0" y="25637"/>
                </a:lnTo>
                <a:lnTo>
                  <a:pt x="0" y="589649"/>
                </a:lnTo>
                <a:lnTo>
                  <a:pt x="2015" y="599630"/>
                </a:lnTo>
                <a:lnTo>
                  <a:pt x="7512" y="607779"/>
                </a:lnTo>
                <a:lnTo>
                  <a:pt x="15664" y="613272"/>
                </a:lnTo>
                <a:lnTo>
                  <a:pt x="25647" y="615286"/>
                </a:lnTo>
                <a:lnTo>
                  <a:pt x="230740" y="615286"/>
                </a:lnTo>
                <a:lnTo>
                  <a:pt x="240721" y="613272"/>
                </a:lnTo>
                <a:lnTo>
                  <a:pt x="248870" y="607779"/>
                </a:lnTo>
                <a:lnTo>
                  <a:pt x="254363" y="599630"/>
                </a:lnTo>
                <a:lnTo>
                  <a:pt x="256378" y="589649"/>
                </a:lnTo>
                <a:lnTo>
                  <a:pt x="256378" y="25637"/>
                </a:lnTo>
                <a:lnTo>
                  <a:pt x="254363" y="15660"/>
                </a:lnTo>
                <a:lnTo>
                  <a:pt x="248870" y="7511"/>
                </a:lnTo>
                <a:lnTo>
                  <a:pt x="240721" y="2015"/>
                </a:lnTo>
                <a:lnTo>
                  <a:pt x="230740" y="0"/>
                </a:lnTo>
                <a:close/>
              </a:path>
            </a:pathLst>
          </a:custGeom>
          <a:solidFill>
            <a:srgbClr val="5C5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244990" y="5828300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256378" y="0"/>
                </a:moveTo>
                <a:lnTo>
                  <a:pt x="0" y="36623"/>
                </a:lnTo>
                <a:lnTo>
                  <a:pt x="0" y="88407"/>
                </a:lnTo>
                <a:lnTo>
                  <a:pt x="256378" y="51783"/>
                </a:lnTo>
                <a:lnTo>
                  <a:pt x="256378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244990" y="5930851"/>
            <a:ext cx="256540" cy="87630"/>
          </a:xfrm>
          <a:custGeom>
            <a:avLst/>
            <a:gdLst/>
            <a:ahLst/>
            <a:cxnLst/>
            <a:rect l="l" t="t" r="r" b="b"/>
            <a:pathLst>
              <a:path w="256539" h="87629">
                <a:moveTo>
                  <a:pt x="256378" y="0"/>
                </a:moveTo>
                <a:lnTo>
                  <a:pt x="0" y="36623"/>
                </a:lnTo>
                <a:lnTo>
                  <a:pt x="0" y="76669"/>
                </a:lnTo>
                <a:lnTo>
                  <a:pt x="2771" y="82802"/>
                </a:lnTo>
                <a:lnTo>
                  <a:pt x="7127" y="87391"/>
                </a:lnTo>
                <a:lnTo>
                  <a:pt x="256378" y="51783"/>
                </a:lnTo>
                <a:lnTo>
                  <a:pt x="256378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44990" y="5725759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256378" y="0"/>
                </a:moveTo>
                <a:lnTo>
                  <a:pt x="0" y="36623"/>
                </a:lnTo>
                <a:lnTo>
                  <a:pt x="0" y="88407"/>
                </a:lnTo>
                <a:lnTo>
                  <a:pt x="256378" y="51783"/>
                </a:lnTo>
                <a:lnTo>
                  <a:pt x="256378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44990" y="5520656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256378" y="0"/>
                </a:moveTo>
                <a:lnTo>
                  <a:pt x="0" y="36623"/>
                </a:lnTo>
                <a:lnTo>
                  <a:pt x="0" y="88407"/>
                </a:lnTo>
                <a:lnTo>
                  <a:pt x="256378" y="51783"/>
                </a:lnTo>
                <a:lnTo>
                  <a:pt x="256378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244990" y="5623208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256378" y="0"/>
                </a:moveTo>
                <a:lnTo>
                  <a:pt x="0" y="36623"/>
                </a:lnTo>
                <a:lnTo>
                  <a:pt x="0" y="88407"/>
                </a:lnTo>
                <a:lnTo>
                  <a:pt x="256378" y="51793"/>
                </a:lnTo>
                <a:lnTo>
                  <a:pt x="256378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244990" y="5419131"/>
            <a:ext cx="256540" cy="87630"/>
          </a:xfrm>
          <a:custGeom>
            <a:avLst/>
            <a:gdLst/>
            <a:ahLst/>
            <a:cxnLst/>
            <a:rect l="l" t="t" r="r" b="b"/>
            <a:pathLst>
              <a:path w="256539" h="87629">
                <a:moveTo>
                  <a:pt x="249250" y="0"/>
                </a:moveTo>
                <a:lnTo>
                  <a:pt x="0" y="35608"/>
                </a:lnTo>
                <a:lnTo>
                  <a:pt x="0" y="87391"/>
                </a:lnTo>
                <a:lnTo>
                  <a:pt x="256367" y="50767"/>
                </a:lnTo>
                <a:lnTo>
                  <a:pt x="256367" y="10722"/>
                </a:lnTo>
                <a:lnTo>
                  <a:pt x="253606" y="4589"/>
                </a:lnTo>
                <a:lnTo>
                  <a:pt x="24925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193715" y="5590503"/>
            <a:ext cx="51435" cy="256540"/>
          </a:xfrm>
          <a:custGeom>
            <a:avLst/>
            <a:gdLst/>
            <a:ahLst/>
            <a:cxnLst/>
            <a:rect l="l" t="t" r="r" b="b"/>
            <a:pathLst>
              <a:path w="51435" h="256539">
                <a:moveTo>
                  <a:pt x="51275" y="0"/>
                </a:moveTo>
                <a:lnTo>
                  <a:pt x="25637" y="0"/>
                </a:lnTo>
                <a:lnTo>
                  <a:pt x="15660" y="2014"/>
                </a:lnTo>
                <a:lnTo>
                  <a:pt x="7511" y="7507"/>
                </a:lnTo>
                <a:lnTo>
                  <a:pt x="2015" y="15656"/>
                </a:lnTo>
                <a:lnTo>
                  <a:pt x="0" y="25637"/>
                </a:lnTo>
                <a:lnTo>
                  <a:pt x="0" y="230730"/>
                </a:lnTo>
                <a:lnTo>
                  <a:pt x="2015" y="240707"/>
                </a:lnTo>
                <a:lnTo>
                  <a:pt x="7511" y="248856"/>
                </a:lnTo>
                <a:lnTo>
                  <a:pt x="15660" y="254352"/>
                </a:lnTo>
                <a:lnTo>
                  <a:pt x="25637" y="256367"/>
                </a:lnTo>
                <a:lnTo>
                  <a:pt x="51275" y="256367"/>
                </a:lnTo>
                <a:lnTo>
                  <a:pt x="51275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065380" y="5616141"/>
            <a:ext cx="76913" cy="20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116655" y="5411049"/>
            <a:ext cx="256540" cy="615315"/>
          </a:xfrm>
          <a:custGeom>
            <a:avLst/>
            <a:gdLst/>
            <a:ahLst/>
            <a:cxnLst/>
            <a:rect l="l" t="t" r="r" b="b"/>
            <a:pathLst>
              <a:path w="256539" h="615314">
                <a:moveTo>
                  <a:pt x="230740" y="0"/>
                </a:moveTo>
                <a:lnTo>
                  <a:pt x="25637" y="0"/>
                </a:lnTo>
                <a:lnTo>
                  <a:pt x="15660" y="2015"/>
                </a:lnTo>
                <a:lnTo>
                  <a:pt x="7511" y="7511"/>
                </a:lnTo>
                <a:lnTo>
                  <a:pt x="2015" y="15660"/>
                </a:lnTo>
                <a:lnTo>
                  <a:pt x="0" y="25637"/>
                </a:lnTo>
                <a:lnTo>
                  <a:pt x="0" y="589649"/>
                </a:lnTo>
                <a:lnTo>
                  <a:pt x="2015" y="599630"/>
                </a:lnTo>
                <a:lnTo>
                  <a:pt x="7511" y="607779"/>
                </a:lnTo>
                <a:lnTo>
                  <a:pt x="15660" y="613272"/>
                </a:lnTo>
                <a:lnTo>
                  <a:pt x="25637" y="615286"/>
                </a:lnTo>
                <a:lnTo>
                  <a:pt x="230740" y="615286"/>
                </a:lnTo>
                <a:lnTo>
                  <a:pt x="240717" y="613272"/>
                </a:lnTo>
                <a:lnTo>
                  <a:pt x="248866" y="607779"/>
                </a:lnTo>
                <a:lnTo>
                  <a:pt x="254362" y="599630"/>
                </a:lnTo>
                <a:lnTo>
                  <a:pt x="256378" y="589649"/>
                </a:lnTo>
                <a:lnTo>
                  <a:pt x="256378" y="25637"/>
                </a:lnTo>
                <a:lnTo>
                  <a:pt x="254362" y="15660"/>
                </a:lnTo>
                <a:lnTo>
                  <a:pt x="248866" y="7511"/>
                </a:lnTo>
                <a:lnTo>
                  <a:pt x="240717" y="2015"/>
                </a:lnTo>
                <a:lnTo>
                  <a:pt x="230740" y="0"/>
                </a:lnTo>
                <a:close/>
              </a:path>
            </a:pathLst>
          </a:custGeom>
          <a:solidFill>
            <a:srgbClr val="5C5E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116645" y="5828300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0" y="0"/>
                </a:moveTo>
                <a:lnTo>
                  <a:pt x="0" y="51783"/>
                </a:lnTo>
                <a:lnTo>
                  <a:pt x="256378" y="88407"/>
                </a:lnTo>
                <a:lnTo>
                  <a:pt x="256378" y="36623"/>
                </a:lnTo>
                <a:lnTo>
                  <a:pt x="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116655" y="5930851"/>
            <a:ext cx="256540" cy="87630"/>
          </a:xfrm>
          <a:custGeom>
            <a:avLst/>
            <a:gdLst/>
            <a:ahLst/>
            <a:cxnLst/>
            <a:rect l="l" t="t" r="r" b="b"/>
            <a:pathLst>
              <a:path w="256539" h="87629">
                <a:moveTo>
                  <a:pt x="0" y="0"/>
                </a:moveTo>
                <a:lnTo>
                  <a:pt x="0" y="51783"/>
                </a:lnTo>
                <a:lnTo>
                  <a:pt x="249250" y="87391"/>
                </a:lnTo>
                <a:lnTo>
                  <a:pt x="253606" y="82802"/>
                </a:lnTo>
                <a:lnTo>
                  <a:pt x="256378" y="76669"/>
                </a:lnTo>
                <a:lnTo>
                  <a:pt x="256378" y="36623"/>
                </a:lnTo>
                <a:lnTo>
                  <a:pt x="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116645" y="5725759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0" y="0"/>
                </a:moveTo>
                <a:lnTo>
                  <a:pt x="0" y="51783"/>
                </a:lnTo>
                <a:lnTo>
                  <a:pt x="256378" y="88407"/>
                </a:lnTo>
                <a:lnTo>
                  <a:pt x="256378" y="36623"/>
                </a:lnTo>
                <a:lnTo>
                  <a:pt x="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116645" y="5520656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0" y="0"/>
                </a:moveTo>
                <a:lnTo>
                  <a:pt x="0" y="51783"/>
                </a:lnTo>
                <a:lnTo>
                  <a:pt x="256378" y="88407"/>
                </a:lnTo>
                <a:lnTo>
                  <a:pt x="256378" y="36623"/>
                </a:lnTo>
                <a:lnTo>
                  <a:pt x="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116645" y="5623208"/>
            <a:ext cx="256540" cy="88900"/>
          </a:xfrm>
          <a:custGeom>
            <a:avLst/>
            <a:gdLst/>
            <a:ahLst/>
            <a:cxnLst/>
            <a:rect l="l" t="t" r="r" b="b"/>
            <a:pathLst>
              <a:path w="256539" h="88900">
                <a:moveTo>
                  <a:pt x="0" y="0"/>
                </a:moveTo>
                <a:lnTo>
                  <a:pt x="0" y="51793"/>
                </a:lnTo>
                <a:lnTo>
                  <a:pt x="256378" y="88407"/>
                </a:lnTo>
                <a:lnTo>
                  <a:pt x="256378" y="36623"/>
                </a:lnTo>
                <a:lnTo>
                  <a:pt x="0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116655" y="5419131"/>
            <a:ext cx="256540" cy="87630"/>
          </a:xfrm>
          <a:custGeom>
            <a:avLst/>
            <a:gdLst/>
            <a:ahLst/>
            <a:cxnLst/>
            <a:rect l="l" t="t" r="r" b="b"/>
            <a:pathLst>
              <a:path w="256539" h="87629">
                <a:moveTo>
                  <a:pt x="7117" y="0"/>
                </a:moveTo>
                <a:lnTo>
                  <a:pt x="2761" y="4589"/>
                </a:lnTo>
                <a:lnTo>
                  <a:pt x="0" y="10722"/>
                </a:lnTo>
                <a:lnTo>
                  <a:pt x="0" y="50767"/>
                </a:lnTo>
                <a:lnTo>
                  <a:pt x="256367" y="87391"/>
                </a:lnTo>
                <a:lnTo>
                  <a:pt x="256367" y="35608"/>
                </a:lnTo>
                <a:lnTo>
                  <a:pt x="7117" y="0"/>
                </a:lnTo>
                <a:close/>
              </a:path>
            </a:pathLst>
          </a:custGeom>
          <a:solidFill>
            <a:srgbClr val="464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73023" y="5590503"/>
            <a:ext cx="51435" cy="256540"/>
          </a:xfrm>
          <a:custGeom>
            <a:avLst/>
            <a:gdLst/>
            <a:ahLst/>
            <a:cxnLst/>
            <a:rect l="l" t="t" r="r" b="b"/>
            <a:pathLst>
              <a:path w="51435" h="256539">
                <a:moveTo>
                  <a:pt x="25637" y="0"/>
                </a:moveTo>
                <a:lnTo>
                  <a:pt x="0" y="0"/>
                </a:lnTo>
                <a:lnTo>
                  <a:pt x="0" y="256367"/>
                </a:lnTo>
                <a:lnTo>
                  <a:pt x="25637" y="256367"/>
                </a:lnTo>
                <a:lnTo>
                  <a:pt x="35614" y="254352"/>
                </a:lnTo>
                <a:lnTo>
                  <a:pt x="43764" y="248856"/>
                </a:lnTo>
                <a:lnTo>
                  <a:pt x="49260" y="240707"/>
                </a:lnTo>
                <a:lnTo>
                  <a:pt x="51275" y="230730"/>
                </a:lnTo>
                <a:lnTo>
                  <a:pt x="51275" y="25637"/>
                </a:lnTo>
                <a:lnTo>
                  <a:pt x="49260" y="15656"/>
                </a:lnTo>
                <a:lnTo>
                  <a:pt x="43764" y="7507"/>
                </a:lnTo>
                <a:lnTo>
                  <a:pt x="35614" y="2014"/>
                </a:lnTo>
                <a:lnTo>
                  <a:pt x="25637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603910" y="5564865"/>
            <a:ext cx="410209" cy="256540"/>
          </a:xfrm>
          <a:custGeom>
            <a:avLst/>
            <a:gdLst/>
            <a:ahLst/>
            <a:cxnLst/>
            <a:rect l="l" t="t" r="r" b="b"/>
            <a:pathLst>
              <a:path w="410210" h="256539">
                <a:moveTo>
                  <a:pt x="358919" y="51275"/>
                </a:moveTo>
                <a:lnTo>
                  <a:pt x="51275" y="51275"/>
                </a:lnTo>
                <a:lnTo>
                  <a:pt x="61252" y="53289"/>
                </a:lnTo>
                <a:lnTo>
                  <a:pt x="69402" y="58782"/>
                </a:lnTo>
                <a:lnTo>
                  <a:pt x="74897" y="66931"/>
                </a:lnTo>
                <a:lnTo>
                  <a:pt x="76913" y="76913"/>
                </a:lnTo>
                <a:lnTo>
                  <a:pt x="76913" y="230730"/>
                </a:lnTo>
                <a:lnTo>
                  <a:pt x="78928" y="240711"/>
                </a:lnTo>
                <a:lnTo>
                  <a:pt x="84424" y="248860"/>
                </a:lnTo>
                <a:lnTo>
                  <a:pt x="92574" y="254353"/>
                </a:lnTo>
                <a:lnTo>
                  <a:pt x="102551" y="256367"/>
                </a:lnTo>
                <a:lnTo>
                  <a:pt x="307643" y="256367"/>
                </a:lnTo>
                <a:lnTo>
                  <a:pt x="317624" y="254353"/>
                </a:lnTo>
                <a:lnTo>
                  <a:pt x="325773" y="248860"/>
                </a:lnTo>
                <a:lnTo>
                  <a:pt x="331267" y="240711"/>
                </a:lnTo>
                <a:lnTo>
                  <a:pt x="333281" y="230730"/>
                </a:lnTo>
                <a:lnTo>
                  <a:pt x="333281" y="76913"/>
                </a:lnTo>
                <a:lnTo>
                  <a:pt x="335296" y="66931"/>
                </a:lnTo>
                <a:lnTo>
                  <a:pt x="340792" y="58782"/>
                </a:lnTo>
                <a:lnTo>
                  <a:pt x="348941" y="53289"/>
                </a:lnTo>
                <a:lnTo>
                  <a:pt x="358919" y="51275"/>
                </a:lnTo>
                <a:close/>
              </a:path>
              <a:path w="410210" h="256539">
                <a:moveTo>
                  <a:pt x="410194" y="0"/>
                </a:moveTo>
                <a:lnTo>
                  <a:pt x="0" y="0"/>
                </a:lnTo>
                <a:lnTo>
                  <a:pt x="0" y="25637"/>
                </a:lnTo>
                <a:lnTo>
                  <a:pt x="2015" y="35614"/>
                </a:lnTo>
                <a:lnTo>
                  <a:pt x="7511" y="43764"/>
                </a:lnTo>
                <a:lnTo>
                  <a:pt x="15660" y="49260"/>
                </a:lnTo>
                <a:lnTo>
                  <a:pt x="25637" y="51275"/>
                </a:lnTo>
                <a:lnTo>
                  <a:pt x="384556" y="51275"/>
                </a:lnTo>
                <a:lnTo>
                  <a:pt x="394538" y="49260"/>
                </a:lnTo>
                <a:lnTo>
                  <a:pt x="402687" y="43764"/>
                </a:lnTo>
                <a:lnTo>
                  <a:pt x="408180" y="35614"/>
                </a:lnTo>
                <a:lnTo>
                  <a:pt x="410194" y="25637"/>
                </a:lnTo>
                <a:lnTo>
                  <a:pt x="410194" y="0"/>
                </a:lnTo>
                <a:close/>
              </a:path>
            </a:pathLst>
          </a:custGeom>
          <a:solidFill>
            <a:srgbClr val="959C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603910" y="5129033"/>
            <a:ext cx="410209" cy="359410"/>
          </a:xfrm>
          <a:custGeom>
            <a:avLst/>
            <a:gdLst/>
            <a:ahLst/>
            <a:cxnLst/>
            <a:rect l="l" t="t" r="r" b="b"/>
            <a:pathLst>
              <a:path w="410210" h="359410">
                <a:moveTo>
                  <a:pt x="358919" y="0"/>
                </a:moveTo>
                <a:lnTo>
                  <a:pt x="51275" y="0"/>
                </a:lnTo>
                <a:lnTo>
                  <a:pt x="31316" y="4029"/>
                </a:lnTo>
                <a:lnTo>
                  <a:pt x="15018" y="15018"/>
                </a:lnTo>
                <a:lnTo>
                  <a:pt x="4029" y="31316"/>
                </a:lnTo>
                <a:lnTo>
                  <a:pt x="0" y="51275"/>
                </a:lnTo>
                <a:lnTo>
                  <a:pt x="0" y="358919"/>
                </a:lnTo>
                <a:lnTo>
                  <a:pt x="410194" y="358919"/>
                </a:lnTo>
                <a:lnTo>
                  <a:pt x="410194" y="51275"/>
                </a:lnTo>
                <a:lnTo>
                  <a:pt x="406165" y="31316"/>
                </a:lnTo>
                <a:lnTo>
                  <a:pt x="395176" y="15018"/>
                </a:lnTo>
                <a:lnTo>
                  <a:pt x="378877" y="4029"/>
                </a:lnTo>
                <a:lnTo>
                  <a:pt x="358919" y="0"/>
                </a:lnTo>
                <a:close/>
              </a:path>
            </a:pathLst>
          </a:custGeom>
          <a:solidFill>
            <a:srgbClr val="C8C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629547" y="5385411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959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578272" y="5462314"/>
            <a:ext cx="461645" cy="102870"/>
          </a:xfrm>
          <a:custGeom>
            <a:avLst/>
            <a:gdLst/>
            <a:ahLst/>
            <a:cxnLst/>
            <a:rect l="l" t="t" r="r" b="b"/>
            <a:pathLst>
              <a:path w="461645" h="102870">
                <a:moveTo>
                  <a:pt x="435832" y="0"/>
                </a:moveTo>
                <a:lnTo>
                  <a:pt x="25637" y="0"/>
                </a:lnTo>
                <a:lnTo>
                  <a:pt x="15660" y="2015"/>
                </a:lnTo>
                <a:lnTo>
                  <a:pt x="7511" y="7511"/>
                </a:lnTo>
                <a:lnTo>
                  <a:pt x="2015" y="15660"/>
                </a:lnTo>
                <a:lnTo>
                  <a:pt x="0" y="25637"/>
                </a:lnTo>
                <a:lnTo>
                  <a:pt x="0" y="76913"/>
                </a:lnTo>
                <a:lnTo>
                  <a:pt x="2015" y="86890"/>
                </a:lnTo>
                <a:lnTo>
                  <a:pt x="7511" y="95040"/>
                </a:lnTo>
                <a:lnTo>
                  <a:pt x="15660" y="100535"/>
                </a:lnTo>
                <a:lnTo>
                  <a:pt x="25637" y="102551"/>
                </a:lnTo>
                <a:lnTo>
                  <a:pt x="435832" y="102551"/>
                </a:lnTo>
                <a:lnTo>
                  <a:pt x="445813" y="100535"/>
                </a:lnTo>
                <a:lnTo>
                  <a:pt x="453962" y="95040"/>
                </a:lnTo>
                <a:lnTo>
                  <a:pt x="459456" y="86890"/>
                </a:lnTo>
                <a:lnTo>
                  <a:pt x="461470" y="76913"/>
                </a:lnTo>
                <a:lnTo>
                  <a:pt x="461470" y="25637"/>
                </a:lnTo>
                <a:lnTo>
                  <a:pt x="459456" y="15660"/>
                </a:lnTo>
                <a:lnTo>
                  <a:pt x="453962" y="7511"/>
                </a:lnTo>
                <a:lnTo>
                  <a:pt x="445813" y="2015"/>
                </a:lnTo>
                <a:lnTo>
                  <a:pt x="435832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552634" y="5257222"/>
            <a:ext cx="154305" cy="154305"/>
          </a:xfrm>
          <a:custGeom>
            <a:avLst/>
            <a:gdLst/>
            <a:ahLst/>
            <a:cxnLst/>
            <a:rect l="l" t="t" r="r" b="b"/>
            <a:pathLst>
              <a:path w="154304" h="154304">
                <a:moveTo>
                  <a:pt x="76913" y="0"/>
                </a:moveTo>
                <a:lnTo>
                  <a:pt x="46977" y="6043"/>
                </a:lnTo>
                <a:lnTo>
                  <a:pt x="22529" y="22525"/>
                </a:lnTo>
                <a:lnTo>
                  <a:pt x="6045" y="46973"/>
                </a:lnTo>
                <a:lnTo>
                  <a:pt x="0" y="76913"/>
                </a:lnTo>
                <a:lnTo>
                  <a:pt x="6045" y="106849"/>
                </a:lnTo>
                <a:lnTo>
                  <a:pt x="22529" y="131297"/>
                </a:lnTo>
                <a:lnTo>
                  <a:pt x="46977" y="147781"/>
                </a:lnTo>
                <a:lnTo>
                  <a:pt x="76913" y="153826"/>
                </a:lnTo>
                <a:lnTo>
                  <a:pt x="106853" y="147781"/>
                </a:lnTo>
                <a:lnTo>
                  <a:pt x="131301" y="131297"/>
                </a:lnTo>
                <a:lnTo>
                  <a:pt x="147783" y="106849"/>
                </a:lnTo>
                <a:lnTo>
                  <a:pt x="153826" y="76913"/>
                </a:lnTo>
                <a:lnTo>
                  <a:pt x="147783" y="46973"/>
                </a:lnTo>
                <a:lnTo>
                  <a:pt x="131301" y="22525"/>
                </a:lnTo>
                <a:lnTo>
                  <a:pt x="106853" y="6043"/>
                </a:lnTo>
                <a:lnTo>
                  <a:pt x="76913" y="0"/>
                </a:lnTo>
                <a:close/>
              </a:path>
            </a:pathLst>
          </a:custGeom>
          <a:solidFill>
            <a:srgbClr val="FFD7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988466" y="5385411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959C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552634" y="5308497"/>
            <a:ext cx="154305" cy="51435"/>
          </a:xfrm>
          <a:custGeom>
            <a:avLst/>
            <a:gdLst/>
            <a:ahLst/>
            <a:cxnLst/>
            <a:rect l="l" t="t" r="r" b="b"/>
            <a:pathLst>
              <a:path w="154304" h="51435">
                <a:moveTo>
                  <a:pt x="149115" y="0"/>
                </a:moveTo>
                <a:lnTo>
                  <a:pt x="4711" y="0"/>
                </a:lnTo>
                <a:lnTo>
                  <a:pt x="2767" y="6136"/>
                </a:lnTo>
                <a:lnTo>
                  <a:pt x="1281" y="12453"/>
                </a:lnTo>
                <a:lnTo>
                  <a:pt x="333" y="18953"/>
                </a:lnTo>
                <a:lnTo>
                  <a:pt x="0" y="25637"/>
                </a:lnTo>
                <a:lnTo>
                  <a:pt x="333" y="32322"/>
                </a:lnTo>
                <a:lnTo>
                  <a:pt x="1281" y="38822"/>
                </a:lnTo>
                <a:lnTo>
                  <a:pt x="2767" y="45139"/>
                </a:lnTo>
                <a:lnTo>
                  <a:pt x="4711" y="51275"/>
                </a:lnTo>
                <a:lnTo>
                  <a:pt x="149115" y="51275"/>
                </a:lnTo>
                <a:lnTo>
                  <a:pt x="151059" y="45139"/>
                </a:lnTo>
                <a:lnTo>
                  <a:pt x="152544" y="38822"/>
                </a:lnTo>
                <a:lnTo>
                  <a:pt x="153493" y="32322"/>
                </a:lnTo>
                <a:lnTo>
                  <a:pt x="153826" y="25637"/>
                </a:lnTo>
                <a:lnTo>
                  <a:pt x="153493" y="18953"/>
                </a:lnTo>
                <a:lnTo>
                  <a:pt x="152544" y="12453"/>
                </a:lnTo>
                <a:lnTo>
                  <a:pt x="151059" y="6136"/>
                </a:lnTo>
                <a:lnTo>
                  <a:pt x="149115" y="0"/>
                </a:lnTo>
                <a:close/>
              </a:path>
            </a:pathLst>
          </a:custGeom>
          <a:solidFill>
            <a:srgbClr val="FFE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93725" y="5262197"/>
            <a:ext cx="307975" cy="97790"/>
          </a:xfrm>
          <a:custGeom>
            <a:avLst/>
            <a:gdLst/>
            <a:ahLst/>
            <a:cxnLst/>
            <a:rect l="l" t="t" r="r" b="b"/>
            <a:pathLst>
              <a:path w="307975" h="97789">
                <a:moveTo>
                  <a:pt x="277791" y="0"/>
                </a:moveTo>
                <a:lnTo>
                  <a:pt x="21424" y="42726"/>
                </a:lnTo>
                <a:lnTo>
                  <a:pt x="0" y="68018"/>
                </a:lnTo>
                <a:lnTo>
                  <a:pt x="0" y="97575"/>
                </a:lnTo>
                <a:lnTo>
                  <a:pt x="307643" y="97575"/>
                </a:lnTo>
                <a:lnTo>
                  <a:pt x="307643" y="25292"/>
                </a:lnTo>
                <a:lnTo>
                  <a:pt x="305176" y="14292"/>
                </a:lnTo>
                <a:lnTo>
                  <a:pt x="298577" y="5731"/>
                </a:lnTo>
                <a:lnTo>
                  <a:pt x="289048" y="627"/>
                </a:lnTo>
                <a:lnTo>
                  <a:pt x="277791" y="0"/>
                </a:lnTo>
                <a:close/>
              </a:path>
            </a:pathLst>
          </a:custGeom>
          <a:solidFill>
            <a:srgbClr val="C8C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988466" y="5334136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16" y="0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116655" y="5262197"/>
            <a:ext cx="307975" cy="97790"/>
          </a:xfrm>
          <a:custGeom>
            <a:avLst/>
            <a:gdLst/>
            <a:ahLst/>
            <a:cxnLst/>
            <a:rect l="l" t="t" r="r" b="b"/>
            <a:pathLst>
              <a:path w="307975" h="97789">
                <a:moveTo>
                  <a:pt x="29851" y="0"/>
                </a:moveTo>
                <a:lnTo>
                  <a:pt x="18594" y="627"/>
                </a:lnTo>
                <a:lnTo>
                  <a:pt x="9065" y="5731"/>
                </a:lnTo>
                <a:lnTo>
                  <a:pt x="2466" y="14292"/>
                </a:lnTo>
                <a:lnTo>
                  <a:pt x="0" y="25292"/>
                </a:lnTo>
                <a:lnTo>
                  <a:pt x="0" y="97575"/>
                </a:lnTo>
                <a:lnTo>
                  <a:pt x="307643" y="97575"/>
                </a:lnTo>
                <a:lnTo>
                  <a:pt x="307643" y="68018"/>
                </a:lnTo>
                <a:lnTo>
                  <a:pt x="29851" y="0"/>
                </a:lnTo>
                <a:close/>
              </a:path>
            </a:pathLst>
          </a:custGeom>
          <a:solidFill>
            <a:srgbClr val="C8C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911553" y="5257222"/>
            <a:ext cx="153826" cy="153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706461" y="4923940"/>
            <a:ext cx="205102" cy="282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655185" y="4898302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643" y="0"/>
                </a:lnTo>
              </a:path>
            </a:pathLst>
          </a:custGeom>
          <a:ln w="51275">
            <a:solidFill>
              <a:srgbClr val="7075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501369" y="4744476"/>
            <a:ext cx="179454" cy="230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450093" y="4641925"/>
            <a:ext cx="282575" cy="102870"/>
          </a:xfrm>
          <a:custGeom>
            <a:avLst/>
            <a:gdLst/>
            <a:ahLst/>
            <a:cxnLst/>
            <a:rect l="l" t="t" r="r" b="b"/>
            <a:pathLst>
              <a:path w="282575" h="102870">
                <a:moveTo>
                  <a:pt x="256367" y="0"/>
                </a:moveTo>
                <a:lnTo>
                  <a:pt x="25637" y="0"/>
                </a:lnTo>
                <a:lnTo>
                  <a:pt x="15656" y="2015"/>
                </a:lnTo>
                <a:lnTo>
                  <a:pt x="7507" y="7511"/>
                </a:lnTo>
                <a:lnTo>
                  <a:pt x="2014" y="15660"/>
                </a:lnTo>
                <a:lnTo>
                  <a:pt x="0" y="25637"/>
                </a:lnTo>
                <a:lnTo>
                  <a:pt x="0" y="76913"/>
                </a:lnTo>
                <a:lnTo>
                  <a:pt x="2014" y="86894"/>
                </a:lnTo>
                <a:lnTo>
                  <a:pt x="7507" y="95043"/>
                </a:lnTo>
                <a:lnTo>
                  <a:pt x="15656" y="100537"/>
                </a:lnTo>
                <a:lnTo>
                  <a:pt x="25637" y="102551"/>
                </a:lnTo>
                <a:lnTo>
                  <a:pt x="256367" y="102551"/>
                </a:lnTo>
                <a:lnTo>
                  <a:pt x="266349" y="100537"/>
                </a:lnTo>
                <a:lnTo>
                  <a:pt x="274498" y="95043"/>
                </a:lnTo>
                <a:lnTo>
                  <a:pt x="279991" y="86894"/>
                </a:lnTo>
                <a:lnTo>
                  <a:pt x="282005" y="76913"/>
                </a:lnTo>
                <a:lnTo>
                  <a:pt x="282005" y="25637"/>
                </a:lnTo>
                <a:lnTo>
                  <a:pt x="279991" y="15660"/>
                </a:lnTo>
                <a:lnTo>
                  <a:pt x="274498" y="7511"/>
                </a:lnTo>
                <a:lnTo>
                  <a:pt x="266349" y="2015"/>
                </a:lnTo>
                <a:lnTo>
                  <a:pt x="256367" y="0"/>
                </a:lnTo>
                <a:close/>
              </a:path>
            </a:pathLst>
          </a:custGeom>
          <a:solidFill>
            <a:srgbClr val="C8C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552644" y="4641935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450093" y="4641925"/>
            <a:ext cx="51435" cy="102870"/>
          </a:xfrm>
          <a:custGeom>
            <a:avLst/>
            <a:gdLst/>
            <a:ahLst/>
            <a:cxnLst/>
            <a:rect l="l" t="t" r="r" b="b"/>
            <a:pathLst>
              <a:path w="51435" h="102870">
                <a:moveTo>
                  <a:pt x="51275" y="0"/>
                </a:moveTo>
                <a:lnTo>
                  <a:pt x="25637" y="0"/>
                </a:lnTo>
                <a:lnTo>
                  <a:pt x="15660" y="2015"/>
                </a:lnTo>
                <a:lnTo>
                  <a:pt x="7511" y="7511"/>
                </a:lnTo>
                <a:lnTo>
                  <a:pt x="2015" y="15660"/>
                </a:lnTo>
                <a:lnTo>
                  <a:pt x="0" y="25637"/>
                </a:lnTo>
                <a:lnTo>
                  <a:pt x="0" y="76913"/>
                </a:lnTo>
                <a:lnTo>
                  <a:pt x="2015" y="86894"/>
                </a:lnTo>
                <a:lnTo>
                  <a:pt x="7511" y="95043"/>
                </a:lnTo>
                <a:lnTo>
                  <a:pt x="15660" y="100537"/>
                </a:lnTo>
                <a:lnTo>
                  <a:pt x="25637" y="102551"/>
                </a:lnTo>
                <a:lnTo>
                  <a:pt x="51275" y="102551"/>
                </a:lnTo>
                <a:lnTo>
                  <a:pt x="51275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29547" y="4641935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680823" y="4641925"/>
            <a:ext cx="51435" cy="102870"/>
          </a:xfrm>
          <a:custGeom>
            <a:avLst/>
            <a:gdLst/>
            <a:ahLst/>
            <a:cxnLst/>
            <a:rect l="l" t="t" r="r" b="b"/>
            <a:pathLst>
              <a:path w="51435" h="102870">
                <a:moveTo>
                  <a:pt x="25637" y="0"/>
                </a:moveTo>
                <a:lnTo>
                  <a:pt x="0" y="0"/>
                </a:lnTo>
                <a:lnTo>
                  <a:pt x="0" y="102551"/>
                </a:lnTo>
                <a:lnTo>
                  <a:pt x="25637" y="102551"/>
                </a:lnTo>
                <a:lnTo>
                  <a:pt x="35619" y="100537"/>
                </a:lnTo>
                <a:lnTo>
                  <a:pt x="43768" y="95043"/>
                </a:lnTo>
                <a:lnTo>
                  <a:pt x="49261" y="86894"/>
                </a:lnTo>
                <a:lnTo>
                  <a:pt x="51275" y="76913"/>
                </a:lnTo>
                <a:lnTo>
                  <a:pt x="51275" y="25637"/>
                </a:lnTo>
                <a:lnTo>
                  <a:pt x="49261" y="15660"/>
                </a:lnTo>
                <a:lnTo>
                  <a:pt x="43768" y="7511"/>
                </a:lnTo>
                <a:lnTo>
                  <a:pt x="35619" y="2015"/>
                </a:lnTo>
                <a:lnTo>
                  <a:pt x="25637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62829" y="4539383"/>
            <a:ext cx="128189" cy="128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37201" y="4744476"/>
            <a:ext cx="179454" cy="230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885925" y="4641925"/>
            <a:ext cx="282575" cy="102870"/>
          </a:xfrm>
          <a:custGeom>
            <a:avLst/>
            <a:gdLst/>
            <a:ahLst/>
            <a:cxnLst/>
            <a:rect l="l" t="t" r="r" b="b"/>
            <a:pathLst>
              <a:path w="282575" h="102870">
                <a:moveTo>
                  <a:pt x="256367" y="0"/>
                </a:moveTo>
                <a:lnTo>
                  <a:pt x="25637" y="0"/>
                </a:lnTo>
                <a:lnTo>
                  <a:pt x="15656" y="2015"/>
                </a:lnTo>
                <a:lnTo>
                  <a:pt x="7507" y="7511"/>
                </a:lnTo>
                <a:lnTo>
                  <a:pt x="2014" y="15660"/>
                </a:lnTo>
                <a:lnTo>
                  <a:pt x="0" y="25637"/>
                </a:lnTo>
                <a:lnTo>
                  <a:pt x="0" y="76913"/>
                </a:lnTo>
                <a:lnTo>
                  <a:pt x="2014" y="86894"/>
                </a:lnTo>
                <a:lnTo>
                  <a:pt x="7507" y="95043"/>
                </a:lnTo>
                <a:lnTo>
                  <a:pt x="15656" y="100537"/>
                </a:lnTo>
                <a:lnTo>
                  <a:pt x="25637" y="102551"/>
                </a:lnTo>
                <a:lnTo>
                  <a:pt x="256367" y="102551"/>
                </a:lnTo>
                <a:lnTo>
                  <a:pt x="266349" y="100537"/>
                </a:lnTo>
                <a:lnTo>
                  <a:pt x="274498" y="95043"/>
                </a:lnTo>
                <a:lnTo>
                  <a:pt x="279991" y="86894"/>
                </a:lnTo>
                <a:lnTo>
                  <a:pt x="282005" y="76913"/>
                </a:lnTo>
                <a:lnTo>
                  <a:pt x="282005" y="25637"/>
                </a:lnTo>
                <a:lnTo>
                  <a:pt x="279991" y="15660"/>
                </a:lnTo>
                <a:lnTo>
                  <a:pt x="274498" y="7511"/>
                </a:lnTo>
                <a:lnTo>
                  <a:pt x="266349" y="2015"/>
                </a:lnTo>
                <a:lnTo>
                  <a:pt x="256367" y="0"/>
                </a:lnTo>
                <a:close/>
              </a:path>
            </a:pathLst>
          </a:custGeom>
          <a:solidFill>
            <a:srgbClr val="C8C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88466" y="4641935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885915" y="4641925"/>
            <a:ext cx="51435" cy="102870"/>
          </a:xfrm>
          <a:custGeom>
            <a:avLst/>
            <a:gdLst/>
            <a:ahLst/>
            <a:cxnLst/>
            <a:rect l="l" t="t" r="r" b="b"/>
            <a:pathLst>
              <a:path w="51435" h="102870">
                <a:moveTo>
                  <a:pt x="51275" y="0"/>
                </a:moveTo>
                <a:lnTo>
                  <a:pt x="25637" y="0"/>
                </a:lnTo>
                <a:lnTo>
                  <a:pt x="15660" y="2015"/>
                </a:lnTo>
                <a:lnTo>
                  <a:pt x="7511" y="7511"/>
                </a:lnTo>
                <a:lnTo>
                  <a:pt x="2015" y="15660"/>
                </a:lnTo>
                <a:lnTo>
                  <a:pt x="0" y="25637"/>
                </a:lnTo>
                <a:lnTo>
                  <a:pt x="0" y="76913"/>
                </a:lnTo>
                <a:lnTo>
                  <a:pt x="2015" y="86894"/>
                </a:lnTo>
                <a:lnTo>
                  <a:pt x="7511" y="95043"/>
                </a:lnTo>
                <a:lnTo>
                  <a:pt x="15660" y="100537"/>
                </a:lnTo>
                <a:lnTo>
                  <a:pt x="25637" y="102551"/>
                </a:lnTo>
                <a:lnTo>
                  <a:pt x="51275" y="102551"/>
                </a:lnTo>
                <a:lnTo>
                  <a:pt x="51275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065379" y="4641935"/>
            <a:ext cx="0" cy="10287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551"/>
                </a:lnTo>
              </a:path>
            </a:pathLst>
          </a:custGeom>
          <a:ln w="51275">
            <a:solidFill>
              <a:srgbClr val="B8BE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116655" y="4641925"/>
            <a:ext cx="51435" cy="102870"/>
          </a:xfrm>
          <a:custGeom>
            <a:avLst/>
            <a:gdLst/>
            <a:ahLst/>
            <a:cxnLst/>
            <a:rect l="l" t="t" r="r" b="b"/>
            <a:pathLst>
              <a:path w="51435" h="102870">
                <a:moveTo>
                  <a:pt x="25637" y="0"/>
                </a:moveTo>
                <a:lnTo>
                  <a:pt x="0" y="0"/>
                </a:lnTo>
                <a:lnTo>
                  <a:pt x="0" y="102551"/>
                </a:lnTo>
                <a:lnTo>
                  <a:pt x="25637" y="102551"/>
                </a:lnTo>
                <a:lnTo>
                  <a:pt x="35619" y="100537"/>
                </a:lnTo>
                <a:lnTo>
                  <a:pt x="43768" y="95043"/>
                </a:lnTo>
                <a:lnTo>
                  <a:pt x="49261" y="86894"/>
                </a:lnTo>
                <a:lnTo>
                  <a:pt x="51275" y="76913"/>
                </a:lnTo>
                <a:lnTo>
                  <a:pt x="51275" y="25637"/>
                </a:lnTo>
                <a:lnTo>
                  <a:pt x="49261" y="15660"/>
                </a:lnTo>
                <a:lnTo>
                  <a:pt x="43768" y="7511"/>
                </a:lnTo>
                <a:lnTo>
                  <a:pt x="35619" y="2015"/>
                </a:lnTo>
                <a:lnTo>
                  <a:pt x="25637" y="0"/>
                </a:lnTo>
                <a:close/>
              </a:path>
            </a:pathLst>
          </a:custGeom>
          <a:solidFill>
            <a:srgbClr val="B8B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9851882" y="53540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749" y="0"/>
                </a:moveTo>
                <a:lnTo>
                  <a:pt x="14521" y="1849"/>
                </a:lnTo>
                <a:lnTo>
                  <a:pt x="6970" y="6898"/>
                </a:lnTo>
                <a:lnTo>
                  <a:pt x="1871" y="14396"/>
                </a:lnTo>
                <a:lnTo>
                  <a:pt x="0" y="23596"/>
                </a:lnTo>
                <a:lnTo>
                  <a:pt x="1871" y="32883"/>
                </a:lnTo>
                <a:lnTo>
                  <a:pt x="6970" y="40423"/>
                </a:lnTo>
                <a:lnTo>
                  <a:pt x="14521" y="45485"/>
                </a:lnTo>
                <a:lnTo>
                  <a:pt x="23749" y="47336"/>
                </a:lnTo>
                <a:lnTo>
                  <a:pt x="32984" y="45485"/>
                </a:lnTo>
                <a:lnTo>
                  <a:pt x="40530" y="40423"/>
                </a:lnTo>
                <a:lnTo>
                  <a:pt x="45621" y="32883"/>
                </a:lnTo>
                <a:lnTo>
                  <a:pt x="47488" y="23596"/>
                </a:lnTo>
                <a:lnTo>
                  <a:pt x="45621" y="14396"/>
                </a:lnTo>
                <a:lnTo>
                  <a:pt x="40530" y="6898"/>
                </a:lnTo>
                <a:lnTo>
                  <a:pt x="32984" y="1849"/>
                </a:lnTo>
                <a:lnTo>
                  <a:pt x="23749" y="0"/>
                </a:lnTo>
                <a:close/>
              </a:path>
            </a:pathLst>
          </a:custGeom>
          <a:solidFill>
            <a:srgbClr val="EECE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0776792" y="58283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596" y="0"/>
                </a:moveTo>
                <a:lnTo>
                  <a:pt x="14392" y="1849"/>
                </a:lnTo>
                <a:lnTo>
                  <a:pt x="6894" y="6898"/>
                </a:lnTo>
                <a:lnTo>
                  <a:pt x="1847" y="14396"/>
                </a:lnTo>
                <a:lnTo>
                  <a:pt x="0" y="23596"/>
                </a:lnTo>
                <a:lnTo>
                  <a:pt x="1847" y="32883"/>
                </a:lnTo>
                <a:lnTo>
                  <a:pt x="6894" y="40423"/>
                </a:lnTo>
                <a:lnTo>
                  <a:pt x="14392" y="45485"/>
                </a:lnTo>
                <a:lnTo>
                  <a:pt x="23596" y="47336"/>
                </a:lnTo>
                <a:lnTo>
                  <a:pt x="32879" y="45485"/>
                </a:lnTo>
                <a:lnTo>
                  <a:pt x="40420" y="40423"/>
                </a:lnTo>
                <a:lnTo>
                  <a:pt x="45484" y="32883"/>
                </a:lnTo>
                <a:lnTo>
                  <a:pt x="47336" y="23596"/>
                </a:lnTo>
                <a:lnTo>
                  <a:pt x="45484" y="14396"/>
                </a:lnTo>
                <a:lnTo>
                  <a:pt x="40420" y="6898"/>
                </a:lnTo>
                <a:lnTo>
                  <a:pt x="32879" y="1849"/>
                </a:lnTo>
                <a:lnTo>
                  <a:pt x="23596" y="0"/>
                </a:lnTo>
                <a:close/>
              </a:path>
            </a:pathLst>
          </a:custGeom>
          <a:solidFill>
            <a:srgbClr val="ED8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543639" y="4595228"/>
            <a:ext cx="616585" cy="616585"/>
          </a:xfrm>
          <a:custGeom>
            <a:avLst/>
            <a:gdLst/>
            <a:ahLst/>
            <a:cxnLst/>
            <a:rect l="l" t="t" r="r" b="b"/>
            <a:pathLst>
              <a:path w="616584" h="616585">
                <a:moveTo>
                  <a:pt x="308201" y="0"/>
                </a:moveTo>
                <a:lnTo>
                  <a:pt x="262662" y="3342"/>
                </a:lnTo>
                <a:lnTo>
                  <a:pt x="219196" y="13050"/>
                </a:lnTo>
                <a:lnTo>
                  <a:pt x="178280" y="28648"/>
                </a:lnTo>
                <a:lnTo>
                  <a:pt x="140391" y="49658"/>
                </a:lnTo>
                <a:lnTo>
                  <a:pt x="106007" y="75603"/>
                </a:lnTo>
                <a:lnTo>
                  <a:pt x="75603" y="106007"/>
                </a:lnTo>
                <a:lnTo>
                  <a:pt x="49658" y="140391"/>
                </a:lnTo>
                <a:lnTo>
                  <a:pt x="28648" y="178280"/>
                </a:lnTo>
                <a:lnTo>
                  <a:pt x="13050" y="219196"/>
                </a:lnTo>
                <a:lnTo>
                  <a:pt x="3342" y="262662"/>
                </a:lnTo>
                <a:lnTo>
                  <a:pt x="0" y="308201"/>
                </a:lnTo>
                <a:lnTo>
                  <a:pt x="3342" y="353778"/>
                </a:lnTo>
                <a:lnTo>
                  <a:pt x="13050" y="397275"/>
                </a:lnTo>
                <a:lnTo>
                  <a:pt x="28648" y="438214"/>
                </a:lnTo>
                <a:lnTo>
                  <a:pt x="49658" y="476121"/>
                </a:lnTo>
                <a:lnTo>
                  <a:pt x="75603" y="510519"/>
                </a:lnTo>
                <a:lnTo>
                  <a:pt x="106007" y="540932"/>
                </a:lnTo>
                <a:lnTo>
                  <a:pt x="140391" y="566883"/>
                </a:lnTo>
                <a:lnTo>
                  <a:pt x="178280" y="587896"/>
                </a:lnTo>
                <a:lnTo>
                  <a:pt x="219196" y="603495"/>
                </a:lnTo>
                <a:lnTo>
                  <a:pt x="262662" y="613203"/>
                </a:lnTo>
                <a:lnTo>
                  <a:pt x="308201" y="616545"/>
                </a:lnTo>
                <a:lnTo>
                  <a:pt x="353776" y="613203"/>
                </a:lnTo>
                <a:lnTo>
                  <a:pt x="397271" y="603495"/>
                </a:lnTo>
                <a:lnTo>
                  <a:pt x="438210" y="587896"/>
                </a:lnTo>
                <a:lnTo>
                  <a:pt x="476117" y="566883"/>
                </a:lnTo>
                <a:lnTo>
                  <a:pt x="510515" y="540932"/>
                </a:lnTo>
                <a:lnTo>
                  <a:pt x="540928" y="510519"/>
                </a:lnTo>
                <a:lnTo>
                  <a:pt x="566880" y="476121"/>
                </a:lnTo>
                <a:lnTo>
                  <a:pt x="587894" y="438214"/>
                </a:lnTo>
                <a:lnTo>
                  <a:pt x="603494" y="397275"/>
                </a:lnTo>
                <a:lnTo>
                  <a:pt x="613203" y="353778"/>
                </a:lnTo>
                <a:lnTo>
                  <a:pt x="616545" y="308201"/>
                </a:lnTo>
                <a:lnTo>
                  <a:pt x="613203" y="262662"/>
                </a:lnTo>
                <a:lnTo>
                  <a:pt x="603494" y="219196"/>
                </a:lnTo>
                <a:lnTo>
                  <a:pt x="587894" y="178280"/>
                </a:lnTo>
                <a:lnTo>
                  <a:pt x="566880" y="140391"/>
                </a:lnTo>
                <a:lnTo>
                  <a:pt x="540928" y="106007"/>
                </a:lnTo>
                <a:lnTo>
                  <a:pt x="510515" y="75603"/>
                </a:lnTo>
                <a:lnTo>
                  <a:pt x="476117" y="49658"/>
                </a:lnTo>
                <a:lnTo>
                  <a:pt x="438210" y="28648"/>
                </a:lnTo>
                <a:lnTo>
                  <a:pt x="397271" y="13050"/>
                </a:lnTo>
                <a:lnTo>
                  <a:pt x="353776" y="3342"/>
                </a:lnTo>
                <a:lnTo>
                  <a:pt x="308201" y="0"/>
                </a:lnTo>
                <a:close/>
              </a:path>
            </a:pathLst>
          </a:custGeom>
          <a:solidFill>
            <a:srgbClr val="E76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946878" y="5354077"/>
            <a:ext cx="616585" cy="616585"/>
          </a:xfrm>
          <a:custGeom>
            <a:avLst/>
            <a:gdLst/>
            <a:ahLst/>
            <a:cxnLst/>
            <a:rect l="l" t="t" r="r" b="b"/>
            <a:pathLst>
              <a:path w="616584" h="616585">
                <a:moveTo>
                  <a:pt x="308201" y="0"/>
                </a:moveTo>
                <a:lnTo>
                  <a:pt x="262662" y="3342"/>
                </a:lnTo>
                <a:lnTo>
                  <a:pt x="219196" y="13050"/>
                </a:lnTo>
                <a:lnTo>
                  <a:pt x="178280" y="28648"/>
                </a:lnTo>
                <a:lnTo>
                  <a:pt x="140391" y="49658"/>
                </a:lnTo>
                <a:lnTo>
                  <a:pt x="106007" y="75603"/>
                </a:lnTo>
                <a:lnTo>
                  <a:pt x="75603" y="106007"/>
                </a:lnTo>
                <a:lnTo>
                  <a:pt x="49658" y="140391"/>
                </a:lnTo>
                <a:lnTo>
                  <a:pt x="28648" y="178280"/>
                </a:lnTo>
                <a:lnTo>
                  <a:pt x="13050" y="219196"/>
                </a:lnTo>
                <a:lnTo>
                  <a:pt x="3342" y="262662"/>
                </a:lnTo>
                <a:lnTo>
                  <a:pt x="0" y="308201"/>
                </a:lnTo>
                <a:lnTo>
                  <a:pt x="3342" y="353741"/>
                </a:lnTo>
                <a:lnTo>
                  <a:pt x="13050" y="397207"/>
                </a:lnTo>
                <a:lnTo>
                  <a:pt x="28648" y="438123"/>
                </a:lnTo>
                <a:lnTo>
                  <a:pt x="49658" y="476011"/>
                </a:lnTo>
                <a:lnTo>
                  <a:pt x="75603" y="510396"/>
                </a:lnTo>
                <a:lnTo>
                  <a:pt x="106007" y="540800"/>
                </a:lnTo>
                <a:lnTo>
                  <a:pt x="140391" y="566745"/>
                </a:lnTo>
                <a:lnTo>
                  <a:pt x="178280" y="587755"/>
                </a:lnTo>
                <a:lnTo>
                  <a:pt x="219196" y="603353"/>
                </a:lnTo>
                <a:lnTo>
                  <a:pt x="262662" y="613061"/>
                </a:lnTo>
                <a:lnTo>
                  <a:pt x="308201" y="616403"/>
                </a:lnTo>
                <a:lnTo>
                  <a:pt x="353741" y="613061"/>
                </a:lnTo>
                <a:lnTo>
                  <a:pt x="397207" y="603353"/>
                </a:lnTo>
                <a:lnTo>
                  <a:pt x="438123" y="587755"/>
                </a:lnTo>
                <a:lnTo>
                  <a:pt x="476011" y="566745"/>
                </a:lnTo>
                <a:lnTo>
                  <a:pt x="510396" y="540800"/>
                </a:lnTo>
                <a:lnTo>
                  <a:pt x="540800" y="510396"/>
                </a:lnTo>
                <a:lnTo>
                  <a:pt x="566745" y="476011"/>
                </a:lnTo>
                <a:lnTo>
                  <a:pt x="587755" y="438123"/>
                </a:lnTo>
                <a:lnTo>
                  <a:pt x="603353" y="397207"/>
                </a:lnTo>
                <a:lnTo>
                  <a:pt x="613061" y="353741"/>
                </a:lnTo>
                <a:lnTo>
                  <a:pt x="616403" y="308201"/>
                </a:lnTo>
                <a:lnTo>
                  <a:pt x="613061" y="262662"/>
                </a:lnTo>
                <a:lnTo>
                  <a:pt x="603353" y="219196"/>
                </a:lnTo>
                <a:lnTo>
                  <a:pt x="587755" y="178280"/>
                </a:lnTo>
                <a:lnTo>
                  <a:pt x="566745" y="140391"/>
                </a:lnTo>
                <a:lnTo>
                  <a:pt x="540800" y="106007"/>
                </a:lnTo>
                <a:lnTo>
                  <a:pt x="510396" y="75603"/>
                </a:lnTo>
                <a:lnTo>
                  <a:pt x="476011" y="49658"/>
                </a:lnTo>
                <a:lnTo>
                  <a:pt x="438123" y="28648"/>
                </a:lnTo>
                <a:lnTo>
                  <a:pt x="397207" y="13050"/>
                </a:lnTo>
                <a:lnTo>
                  <a:pt x="353741" y="3342"/>
                </a:lnTo>
                <a:lnTo>
                  <a:pt x="308201" y="0"/>
                </a:lnTo>
                <a:close/>
              </a:path>
            </a:pathLst>
          </a:custGeom>
          <a:solidFill>
            <a:srgbClr val="556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0302559" y="4690052"/>
            <a:ext cx="616585" cy="616585"/>
          </a:xfrm>
          <a:custGeom>
            <a:avLst/>
            <a:gdLst/>
            <a:ahLst/>
            <a:cxnLst/>
            <a:rect l="l" t="t" r="r" b="b"/>
            <a:pathLst>
              <a:path w="616584" h="616585">
                <a:moveTo>
                  <a:pt x="308201" y="0"/>
                </a:moveTo>
                <a:lnTo>
                  <a:pt x="262662" y="3342"/>
                </a:lnTo>
                <a:lnTo>
                  <a:pt x="219196" y="13050"/>
                </a:lnTo>
                <a:lnTo>
                  <a:pt x="178280" y="28649"/>
                </a:lnTo>
                <a:lnTo>
                  <a:pt x="140391" y="49662"/>
                </a:lnTo>
                <a:lnTo>
                  <a:pt x="106007" y="75613"/>
                </a:lnTo>
                <a:lnTo>
                  <a:pt x="75603" y="106026"/>
                </a:lnTo>
                <a:lnTo>
                  <a:pt x="49658" y="140424"/>
                </a:lnTo>
                <a:lnTo>
                  <a:pt x="28648" y="178331"/>
                </a:lnTo>
                <a:lnTo>
                  <a:pt x="13050" y="219270"/>
                </a:lnTo>
                <a:lnTo>
                  <a:pt x="3342" y="262767"/>
                </a:lnTo>
                <a:lnTo>
                  <a:pt x="0" y="308344"/>
                </a:lnTo>
                <a:lnTo>
                  <a:pt x="3342" y="353883"/>
                </a:lnTo>
                <a:lnTo>
                  <a:pt x="13050" y="397349"/>
                </a:lnTo>
                <a:lnTo>
                  <a:pt x="28648" y="438265"/>
                </a:lnTo>
                <a:lnTo>
                  <a:pt x="49658" y="476154"/>
                </a:lnTo>
                <a:lnTo>
                  <a:pt x="75603" y="510538"/>
                </a:lnTo>
                <a:lnTo>
                  <a:pt x="106007" y="540942"/>
                </a:lnTo>
                <a:lnTo>
                  <a:pt x="140391" y="566887"/>
                </a:lnTo>
                <a:lnTo>
                  <a:pt x="178280" y="587897"/>
                </a:lnTo>
                <a:lnTo>
                  <a:pt x="219196" y="603495"/>
                </a:lnTo>
                <a:lnTo>
                  <a:pt x="262662" y="613203"/>
                </a:lnTo>
                <a:lnTo>
                  <a:pt x="308201" y="616545"/>
                </a:lnTo>
                <a:lnTo>
                  <a:pt x="353741" y="613203"/>
                </a:lnTo>
                <a:lnTo>
                  <a:pt x="397207" y="603495"/>
                </a:lnTo>
                <a:lnTo>
                  <a:pt x="438123" y="587897"/>
                </a:lnTo>
                <a:lnTo>
                  <a:pt x="476011" y="566887"/>
                </a:lnTo>
                <a:lnTo>
                  <a:pt x="510396" y="540942"/>
                </a:lnTo>
                <a:lnTo>
                  <a:pt x="540800" y="510538"/>
                </a:lnTo>
                <a:lnTo>
                  <a:pt x="566745" y="476154"/>
                </a:lnTo>
                <a:lnTo>
                  <a:pt x="587755" y="438265"/>
                </a:lnTo>
                <a:lnTo>
                  <a:pt x="603353" y="397349"/>
                </a:lnTo>
                <a:lnTo>
                  <a:pt x="613061" y="353883"/>
                </a:lnTo>
                <a:lnTo>
                  <a:pt x="616403" y="308344"/>
                </a:lnTo>
                <a:lnTo>
                  <a:pt x="613061" y="262767"/>
                </a:lnTo>
                <a:lnTo>
                  <a:pt x="603353" y="219270"/>
                </a:lnTo>
                <a:lnTo>
                  <a:pt x="587755" y="178331"/>
                </a:lnTo>
                <a:lnTo>
                  <a:pt x="566745" y="140424"/>
                </a:lnTo>
                <a:lnTo>
                  <a:pt x="540800" y="106026"/>
                </a:lnTo>
                <a:lnTo>
                  <a:pt x="510396" y="75613"/>
                </a:lnTo>
                <a:lnTo>
                  <a:pt x="476011" y="49662"/>
                </a:lnTo>
                <a:lnTo>
                  <a:pt x="438123" y="28649"/>
                </a:lnTo>
                <a:lnTo>
                  <a:pt x="397207" y="13050"/>
                </a:lnTo>
                <a:lnTo>
                  <a:pt x="353741" y="3342"/>
                </a:lnTo>
                <a:lnTo>
                  <a:pt x="308201" y="0"/>
                </a:lnTo>
                <a:close/>
              </a:path>
            </a:pathLst>
          </a:custGeom>
          <a:solidFill>
            <a:srgbClr val="58A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677309" y="4728857"/>
            <a:ext cx="349885" cy="349885"/>
          </a:xfrm>
          <a:custGeom>
            <a:avLst/>
            <a:gdLst/>
            <a:ahLst/>
            <a:cxnLst/>
            <a:rect l="l" t="t" r="r" b="b"/>
            <a:pathLst>
              <a:path w="349884" h="349885">
                <a:moveTo>
                  <a:pt x="325525" y="0"/>
                </a:moveTo>
                <a:lnTo>
                  <a:pt x="6937" y="308783"/>
                </a:lnTo>
                <a:lnTo>
                  <a:pt x="0" y="325520"/>
                </a:lnTo>
                <a:lnTo>
                  <a:pt x="1734" y="334457"/>
                </a:lnTo>
                <a:lnTo>
                  <a:pt x="6937" y="342371"/>
                </a:lnTo>
                <a:lnTo>
                  <a:pt x="11557" y="346869"/>
                </a:lnTo>
                <a:lnTo>
                  <a:pt x="17690" y="349306"/>
                </a:lnTo>
                <a:lnTo>
                  <a:pt x="29752" y="349306"/>
                </a:lnTo>
                <a:lnTo>
                  <a:pt x="342371" y="40515"/>
                </a:lnTo>
                <a:lnTo>
                  <a:pt x="349308" y="23722"/>
                </a:lnTo>
                <a:lnTo>
                  <a:pt x="347574" y="14789"/>
                </a:lnTo>
                <a:lnTo>
                  <a:pt x="342371" y="6937"/>
                </a:lnTo>
                <a:lnTo>
                  <a:pt x="334461" y="1734"/>
                </a:lnTo>
                <a:lnTo>
                  <a:pt x="325525" y="0"/>
                </a:lnTo>
                <a:close/>
              </a:path>
            </a:pathLst>
          </a:custGeom>
          <a:solidFill>
            <a:srgbClr val="BC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0436111" y="4823671"/>
            <a:ext cx="349250" cy="349885"/>
          </a:xfrm>
          <a:custGeom>
            <a:avLst/>
            <a:gdLst/>
            <a:ahLst/>
            <a:cxnLst/>
            <a:rect l="l" t="t" r="r" b="b"/>
            <a:pathLst>
              <a:path w="349250" h="349885">
                <a:moveTo>
                  <a:pt x="23678" y="0"/>
                </a:moveTo>
                <a:lnTo>
                  <a:pt x="14780" y="1734"/>
                </a:lnTo>
                <a:lnTo>
                  <a:pt x="6952" y="6937"/>
                </a:lnTo>
                <a:lnTo>
                  <a:pt x="1738" y="14845"/>
                </a:lnTo>
                <a:lnTo>
                  <a:pt x="0" y="23779"/>
                </a:lnTo>
                <a:lnTo>
                  <a:pt x="1738" y="32687"/>
                </a:lnTo>
                <a:lnTo>
                  <a:pt x="6952" y="40515"/>
                </a:lnTo>
                <a:lnTo>
                  <a:pt x="308778" y="342371"/>
                </a:lnTo>
                <a:lnTo>
                  <a:pt x="313316" y="346991"/>
                </a:lnTo>
                <a:lnTo>
                  <a:pt x="319449" y="349306"/>
                </a:lnTo>
                <a:lnTo>
                  <a:pt x="331603" y="349306"/>
                </a:lnTo>
                <a:lnTo>
                  <a:pt x="337624" y="346991"/>
                </a:lnTo>
                <a:lnTo>
                  <a:pt x="342244" y="342371"/>
                </a:lnTo>
                <a:lnTo>
                  <a:pt x="347464" y="334508"/>
                </a:lnTo>
                <a:lnTo>
                  <a:pt x="349204" y="325567"/>
                </a:lnTo>
                <a:lnTo>
                  <a:pt x="347464" y="316632"/>
                </a:lnTo>
                <a:lnTo>
                  <a:pt x="342244" y="308793"/>
                </a:lnTo>
                <a:lnTo>
                  <a:pt x="40418" y="6937"/>
                </a:lnTo>
                <a:lnTo>
                  <a:pt x="32579" y="1734"/>
                </a:lnTo>
                <a:lnTo>
                  <a:pt x="23678" y="0"/>
                </a:lnTo>
                <a:close/>
              </a:path>
            </a:pathLst>
          </a:custGeom>
          <a:solidFill>
            <a:srgbClr val="289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0231280" y="5425162"/>
            <a:ext cx="47625" cy="474345"/>
          </a:xfrm>
          <a:custGeom>
            <a:avLst/>
            <a:gdLst/>
            <a:ahLst/>
            <a:cxnLst/>
            <a:rect l="l" t="t" r="r" b="b"/>
            <a:pathLst>
              <a:path w="47625" h="474345">
                <a:moveTo>
                  <a:pt x="23739" y="0"/>
                </a:moveTo>
                <a:lnTo>
                  <a:pt x="14512" y="1867"/>
                </a:lnTo>
                <a:lnTo>
                  <a:pt x="6965" y="6957"/>
                </a:lnTo>
                <a:lnTo>
                  <a:pt x="1870" y="14504"/>
                </a:lnTo>
                <a:lnTo>
                  <a:pt x="0" y="23739"/>
                </a:lnTo>
                <a:lnTo>
                  <a:pt x="0" y="450504"/>
                </a:lnTo>
                <a:lnTo>
                  <a:pt x="1870" y="459739"/>
                </a:lnTo>
                <a:lnTo>
                  <a:pt x="6965" y="467285"/>
                </a:lnTo>
                <a:lnTo>
                  <a:pt x="14512" y="472376"/>
                </a:lnTo>
                <a:lnTo>
                  <a:pt x="23739" y="474243"/>
                </a:lnTo>
                <a:lnTo>
                  <a:pt x="32961" y="472376"/>
                </a:lnTo>
                <a:lnTo>
                  <a:pt x="40508" y="467285"/>
                </a:lnTo>
                <a:lnTo>
                  <a:pt x="45606" y="459739"/>
                </a:lnTo>
                <a:lnTo>
                  <a:pt x="47478" y="450504"/>
                </a:lnTo>
                <a:lnTo>
                  <a:pt x="47478" y="23739"/>
                </a:lnTo>
                <a:lnTo>
                  <a:pt x="45606" y="14504"/>
                </a:lnTo>
                <a:lnTo>
                  <a:pt x="40508" y="6957"/>
                </a:lnTo>
                <a:lnTo>
                  <a:pt x="32961" y="1867"/>
                </a:lnTo>
                <a:lnTo>
                  <a:pt x="23739" y="0"/>
                </a:lnTo>
                <a:close/>
              </a:path>
            </a:pathLst>
          </a:custGeom>
          <a:solidFill>
            <a:srgbClr val="3F4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9543690" y="5638550"/>
            <a:ext cx="237116" cy="23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0709634" y="5385916"/>
            <a:ext cx="181655" cy="181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7682703" y="4532124"/>
            <a:ext cx="1501775" cy="1501775"/>
          </a:xfrm>
          <a:custGeom>
            <a:avLst/>
            <a:gdLst/>
            <a:ahLst/>
            <a:cxnLst/>
            <a:rect l="l" t="t" r="r" b="b"/>
            <a:pathLst>
              <a:path w="1501775" h="1501775">
                <a:moveTo>
                  <a:pt x="750745" y="0"/>
                </a:moveTo>
                <a:lnTo>
                  <a:pt x="703266" y="1476"/>
                </a:lnTo>
                <a:lnTo>
                  <a:pt x="656572" y="5849"/>
                </a:lnTo>
                <a:lnTo>
                  <a:pt x="610751" y="13028"/>
                </a:lnTo>
                <a:lnTo>
                  <a:pt x="565890" y="22928"/>
                </a:lnTo>
                <a:lnTo>
                  <a:pt x="522078" y="35458"/>
                </a:lnTo>
                <a:lnTo>
                  <a:pt x="479403" y="50532"/>
                </a:lnTo>
                <a:lnTo>
                  <a:pt x="437952" y="68062"/>
                </a:lnTo>
                <a:lnTo>
                  <a:pt x="397813" y="87960"/>
                </a:lnTo>
                <a:lnTo>
                  <a:pt x="359075" y="110137"/>
                </a:lnTo>
                <a:lnTo>
                  <a:pt x="321825" y="134506"/>
                </a:lnTo>
                <a:lnTo>
                  <a:pt x="286152" y="160979"/>
                </a:lnTo>
                <a:lnTo>
                  <a:pt x="252143" y="189468"/>
                </a:lnTo>
                <a:lnTo>
                  <a:pt x="219886" y="219884"/>
                </a:lnTo>
                <a:lnTo>
                  <a:pt x="189469" y="252141"/>
                </a:lnTo>
                <a:lnTo>
                  <a:pt x="160979" y="286150"/>
                </a:lnTo>
                <a:lnTo>
                  <a:pt x="134506" y="321823"/>
                </a:lnTo>
                <a:lnTo>
                  <a:pt x="110137" y="359072"/>
                </a:lnTo>
                <a:lnTo>
                  <a:pt x="87960" y="397810"/>
                </a:lnTo>
                <a:lnTo>
                  <a:pt x="68062" y="437948"/>
                </a:lnTo>
                <a:lnTo>
                  <a:pt x="50532" y="479398"/>
                </a:lnTo>
                <a:lnTo>
                  <a:pt x="35458" y="522073"/>
                </a:lnTo>
                <a:lnTo>
                  <a:pt x="22928" y="565884"/>
                </a:lnTo>
                <a:lnTo>
                  <a:pt x="13028" y="610744"/>
                </a:lnTo>
                <a:lnTo>
                  <a:pt x="5849" y="656564"/>
                </a:lnTo>
                <a:lnTo>
                  <a:pt x="1476" y="703257"/>
                </a:lnTo>
                <a:lnTo>
                  <a:pt x="0" y="750735"/>
                </a:lnTo>
                <a:lnTo>
                  <a:pt x="1476" y="798212"/>
                </a:lnTo>
                <a:lnTo>
                  <a:pt x="5849" y="844904"/>
                </a:lnTo>
                <a:lnTo>
                  <a:pt x="13028" y="890724"/>
                </a:lnTo>
                <a:lnTo>
                  <a:pt x="22928" y="935583"/>
                </a:lnTo>
                <a:lnTo>
                  <a:pt x="35458" y="979394"/>
                </a:lnTo>
                <a:lnTo>
                  <a:pt x="50532" y="1022068"/>
                </a:lnTo>
                <a:lnTo>
                  <a:pt x="68062" y="1063518"/>
                </a:lnTo>
                <a:lnTo>
                  <a:pt x="87960" y="1103656"/>
                </a:lnTo>
                <a:lnTo>
                  <a:pt x="110137" y="1142394"/>
                </a:lnTo>
                <a:lnTo>
                  <a:pt x="134506" y="1179643"/>
                </a:lnTo>
                <a:lnTo>
                  <a:pt x="160979" y="1215316"/>
                </a:lnTo>
                <a:lnTo>
                  <a:pt x="189469" y="1249325"/>
                </a:lnTo>
                <a:lnTo>
                  <a:pt x="219886" y="1281582"/>
                </a:lnTo>
                <a:lnTo>
                  <a:pt x="252143" y="1312000"/>
                </a:lnTo>
                <a:lnTo>
                  <a:pt x="286152" y="1340489"/>
                </a:lnTo>
                <a:lnTo>
                  <a:pt x="321825" y="1366962"/>
                </a:lnTo>
                <a:lnTo>
                  <a:pt x="359075" y="1391331"/>
                </a:lnTo>
                <a:lnTo>
                  <a:pt x="397813" y="1413509"/>
                </a:lnTo>
                <a:lnTo>
                  <a:pt x="437952" y="1433407"/>
                </a:lnTo>
                <a:lnTo>
                  <a:pt x="479403" y="1450937"/>
                </a:lnTo>
                <a:lnTo>
                  <a:pt x="522078" y="1466011"/>
                </a:lnTo>
                <a:lnTo>
                  <a:pt x="565890" y="1478542"/>
                </a:lnTo>
                <a:lnTo>
                  <a:pt x="610751" y="1488442"/>
                </a:lnTo>
                <a:lnTo>
                  <a:pt x="656572" y="1495622"/>
                </a:lnTo>
                <a:lnTo>
                  <a:pt x="703266" y="1499994"/>
                </a:lnTo>
                <a:lnTo>
                  <a:pt x="750745" y="1501471"/>
                </a:lnTo>
                <a:lnTo>
                  <a:pt x="798222" y="1499994"/>
                </a:lnTo>
                <a:lnTo>
                  <a:pt x="844914" y="1495622"/>
                </a:lnTo>
                <a:lnTo>
                  <a:pt x="890734" y="1488442"/>
                </a:lnTo>
                <a:lnTo>
                  <a:pt x="935593" y="1478542"/>
                </a:lnTo>
                <a:lnTo>
                  <a:pt x="979404" y="1466011"/>
                </a:lnTo>
                <a:lnTo>
                  <a:pt x="1022079" y="1450937"/>
                </a:lnTo>
                <a:lnTo>
                  <a:pt x="1063529" y="1433407"/>
                </a:lnTo>
                <a:lnTo>
                  <a:pt x="1103666" y="1413509"/>
                </a:lnTo>
                <a:lnTo>
                  <a:pt x="1142404" y="1391331"/>
                </a:lnTo>
                <a:lnTo>
                  <a:pt x="1179653" y="1366962"/>
                </a:lnTo>
                <a:lnTo>
                  <a:pt x="1215326" y="1340489"/>
                </a:lnTo>
                <a:lnTo>
                  <a:pt x="1249336" y="1312000"/>
                </a:lnTo>
                <a:lnTo>
                  <a:pt x="1281593" y="1281582"/>
                </a:lnTo>
                <a:lnTo>
                  <a:pt x="1312010" y="1249325"/>
                </a:lnTo>
                <a:lnTo>
                  <a:pt x="1340499" y="1215316"/>
                </a:lnTo>
                <a:lnTo>
                  <a:pt x="1366972" y="1179643"/>
                </a:lnTo>
                <a:lnTo>
                  <a:pt x="1391341" y="1142394"/>
                </a:lnTo>
                <a:lnTo>
                  <a:pt x="1413519" y="1103656"/>
                </a:lnTo>
                <a:lnTo>
                  <a:pt x="1433417" y="1063518"/>
                </a:lnTo>
                <a:lnTo>
                  <a:pt x="1450947" y="1022068"/>
                </a:lnTo>
                <a:lnTo>
                  <a:pt x="1466022" y="979394"/>
                </a:lnTo>
                <a:lnTo>
                  <a:pt x="1478553" y="935583"/>
                </a:lnTo>
                <a:lnTo>
                  <a:pt x="1488452" y="890724"/>
                </a:lnTo>
                <a:lnTo>
                  <a:pt x="1495632" y="844904"/>
                </a:lnTo>
                <a:lnTo>
                  <a:pt x="1500004" y="798212"/>
                </a:lnTo>
                <a:lnTo>
                  <a:pt x="1501481" y="750735"/>
                </a:lnTo>
                <a:lnTo>
                  <a:pt x="1500004" y="703257"/>
                </a:lnTo>
                <a:lnTo>
                  <a:pt x="1495632" y="656564"/>
                </a:lnTo>
                <a:lnTo>
                  <a:pt x="1488452" y="610744"/>
                </a:lnTo>
                <a:lnTo>
                  <a:pt x="1478553" y="565884"/>
                </a:lnTo>
                <a:lnTo>
                  <a:pt x="1466022" y="522073"/>
                </a:lnTo>
                <a:lnTo>
                  <a:pt x="1450947" y="479398"/>
                </a:lnTo>
                <a:lnTo>
                  <a:pt x="1433417" y="437948"/>
                </a:lnTo>
                <a:lnTo>
                  <a:pt x="1413519" y="397810"/>
                </a:lnTo>
                <a:lnTo>
                  <a:pt x="1391341" y="359072"/>
                </a:lnTo>
                <a:lnTo>
                  <a:pt x="1366972" y="321823"/>
                </a:lnTo>
                <a:lnTo>
                  <a:pt x="1340499" y="286150"/>
                </a:lnTo>
                <a:lnTo>
                  <a:pt x="1312010" y="252141"/>
                </a:lnTo>
                <a:lnTo>
                  <a:pt x="1281593" y="219884"/>
                </a:lnTo>
                <a:lnTo>
                  <a:pt x="1249336" y="189468"/>
                </a:lnTo>
                <a:lnTo>
                  <a:pt x="1215326" y="160979"/>
                </a:lnTo>
                <a:lnTo>
                  <a:pt x="1179653" y="134506"/>
                </a:lnTo>
                <a:lnTo>
                  <a:pt x="1142404" y="110137"/>
                </a:lnTo>
                <a:lnTo>
                  <a:pt x="1103666" y="87960"/>
                </a:lnTo>
                <a:lnTo>
                  <a:pt x="1063529" y="68062"/>
                </a:lnTo>
                <a:lnTo>
                  <a:pt x="1022079" y="50532"/>
                </a:lnTo>
                <a:lnTo>
                  <a:pt x="979404" y="35458"/>
                </a:lnTo>
                <a:lnTo>
                  <a:pt x="935593" y="22928"/>
                </a:lnTo>
                <a:lnTo>
                  <a:pt x="890734" y="13028"/>
                </a:lnTo>
                <a:lnTo>
                  <a:pt x="844914" y="5849"/>
                </a:lnTo>
                <a:lnTo>
                  <a:pt x="798222" y="1476"/>
                </a:lnTo>
                <a:lnTo>
                  <a:pt x="750745" y="0"/>
                </a:lnTo>
                <a:close/>
              </a:path>
            </a:pathLst>
          </a:custGeom>
          <a:solidFill>
            <a:srgbClr val="92D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7879910" y="5137603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529"/>
                </a:lnTo>
              </a:path>
            </a:pathLst>
          </a:custGeom>
          <a:ln w="65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9017969" y="5185345"/>
            <a:ext cx="166164" cy="214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7682692" y="5274351"/>
            <a:ext cx="143693" cy="1258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7893867" y="5142090"/>
            <a:ext cx="140970" cy="258445"/>
          </a:xfrm>
          <a:custGeom>
            <a:avLst/>
            <a:gdLst/>
            <a:ahLst/>
            <a:cxnLst/>
            <a:rect l="l" t="t" r="r" b="b"/>
            <a:pathLst>
              <a:path w="140969" h="258445">
                <a:moveTo>
                  <a:pt x="117304" y="0"/>
                </a:moveTo>
                <a:lnTo>
                  <a:pt x="0" y="46919"/>
                </a:lnTo>
                <a:lnTo>
                  <a:pt x="0" y="258073"/>
                </a:lnTo>
                <a:lnTo>
                  <a:pt x="140759" y="258073"/>
                </a:lnTo>
                <a:lnTo>
                  <a:pt x="117304" y="0"/>
                </a:lnTo>
                <a:close/>
              </a:path>
            </a:pathLst>
          </a:custGeom>
          <a:solidFill>
            <a:srgbClr val="B3B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8621095" y="5165556"/>
            <a:ext cx="70485" cy="234950"/>
          </a:xfrm>
          <a:custGeom>
            <a:avLst/>
            <a:gdLst/>
            <a:ahLst/>
            <a:cxnLst/>
            <a:rect l="l" t="t" r="r" b="b"/>
            <a:pathLst>
              <a:path w="70484" h="234950">
                <a:moveTo>
                  <a:pt x="0" y="234608"/>
                </a:moveTo>
                <a:lnTo>
                  <a:pt x="70435" y="234608"/>
                </a:lnTo>
                <a:lnTo>
                  <a:pt x="70435" y="0"/>
                </a:lnTo>
                <a:lnTo>
                  <a:pt x="0" y="0"/>
                </a:lnTo>
                <a:lnTo>
                  <a:pt x="0" y="234608"/>
                </a:lnTo>
                <a:close/>
              </a:path>
            </a:pathLst>
          </a:custGeom>
          <a:solidFill>
            <a:srgbClr val="80AA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8011139" y="5048251"/>
            <a:ext cx="93980" cy="234950"/>
          </a:xfrm>
          <a:custGeom>
            <a:avLst/>
            <a:gdLst/>
            <a:ahLst/>
            <a:cxnLst/>
            <a:rect l="l" t="t" r="r" b="b"/>
            <a:pathLst>
              <a:path w="93980" h="234950">
                <a:moveTo>
                  <a:pt x="0" y="234608"/>
                </a:moveTo>
                <a:lnTo>
                  <a:pt x="93839" y="234608"/>
                </a:lnTo>
                <a:lnTo>
                  <a:pt x="93839" y="0"/>
                </a:lnTo>
                <a:lnTo>
                  <a:pt x="0" y="0"/>
                </a:lnTo>
                <a:lnTo>
                  <a:pt x="0" y="234608"/>
                </a:lnTo>
                <a:close/>
              </a:path>
            </a:pathLst>
          </a:custGeom>
          <a:solidFill>
            <a:srgbClr val="EEE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8527247" y="5095181"/>
            <a:ext cx="93980" cy="305435"/>
          </a:xfrm>
          <a:custGeom>
            <a:avLst/>
            <a:gdLst/>
            <a:ahLst/>
            <a:cxnLst/>
            <a:rect l="l" t="t" r="r" b="b"/>
            <a:pathLst>
              <a:path w="93980" h="305435">
                <a:moveTo>
                  <a:pt x="0" y="0"/>
                </a:moveTo>
                <a:lnTo>
                  <a:pt x="93849" y="0"/>
                </a:lnTo>
                <a:lnTo>
                  <a:pt x="93849" y="304983"/>
                </a:lnTo>
                <a:lnTo>
                  <a:pt x="0" y="304983"/>
                </a:lnTo>
                <a:lnTo>
                  <a:pt x="0" y="0"/>
                </a:lnTo>
                <a:close/>
              </a:path>
            </a:pathLst>
          </a:custGeom>
          <a:solidFill>
            <a:srgbClr val="EEE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8316153" y="5036524"/>
            <a:ext cx="93980" cy="363855"/>
          </a:xfrm>
          <a:custGeom>
            <a:avLst/>
            <a:gdLst/>
            <a:ahLst/>
            <a:cxnLst/>
            <a:rect l="l" t="t" r="r" b="b"/>
            <a:pathLst>
              <a:path w="93980" h="363854">
                <a:moveTo>
                  <a:pt x="0" y="0"/>
                </a:moveTo>
                <a:lnTo>
                  <a:pt x="93829" y="0"/>
                </a:lnTo>
                <a:lnTo>
                  <a:pt x="93829" y="363630"/>
                </a:lnTo>
                <a:lnTo>
                  <a:pt x="0" y="363630"/>
                </a:lnTo>
                <a:lnTo>
                  <a:pt x="0" y="0"/>
                </a:lnTo>
                <a:close/>
              </a:path>
            </a:pathLst>
          </a:custGeom>
          <a:solidFill>
            <a:srgbClr val="9F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8785382" y="5189010"/>
            <a:ext cx="70485" cy="211454"/>
          </a:xfrm>
          <a:custGeom>
            <a:avLst/>
            <a:gdLst/>
            <a:ahLst/>
            <a:cxnLst/>
            <a:rect l="l" t="t" r="r" b="b"/>
            <a:pathLst>
              <a:path w="70484" h="211454">
                <a:moveTo>
                  <a:pt x="0" y="211153"/>
                </a:moveTo>
                <a:lnTo>
                  <a:pt x="70333" y="211153"/>
                </a:lnTo>
                <a:lnTo>
                  <a:pt x="70333" y="0"/>
                </a:lnTo>
                <a:lnTo>
                  <a:pt x="0" y="0"/>
                </a:lnTo>
                <a:lnTo>
                  <a:pt x="0" y="211153"/>
                </a:lnTo>
                <a:close/>
              </a:path>
            </a:pathLst>
          </a:custGeom>
          <a:solidFill>
            <a:srgbClr val="B3B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8949564" y="5224203"/>
            <a:ext cx="93980" cy="176530"/>
          </a:xfrm>
          <a:custGeom>
            <a:avLst/>
            <a:gdLst/>
            <a:ahLst/>
            <a:cxnLst/>
            <a:rect l="l" t="t" r="r" b="b"/>
            <a:pathLst>
              <a:path w="93980" h="176529">
                <a:moveTo>
                  <a:pt x="0" y="175951"/>
                </a:moveTo>
                <a:lnTo>
                  <a:pt x="93890" y="175951"/>
                </a:lnTo>
                <a:lnTo>
                  <a:pt x="93890" y="0"/>
                </a:lnTo>
                <a:lnTo>
                  <a:pt x="0" y="0"/>
                </a:lnTo>
                <a:lnTo>
                  <a:pt x="0" y="175951"/>
                </a:lnTo>
                <a:close/>
              </a:path>
            </a:pathLst>
          </a:custGeom>
          <a:solidFill>
            <a:srgbClr val="B493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7691912" y="5400164"/>
            <a:ext cx="1483360" cy="633730"/>
          </a:xfrm>
          <a:custGeom>
            <a:avLst/>
            <a:gdLst/>
            <a:ahLst/>
            <a:cxnLst/>
            <a:rect l="l" t="t" r="r" b="b"/>
            <a:pathLst>
              <a:path w="1483359" h="633729">
                <a:moveTo>
                  <a:pt x="1483103" y="0"/>
                </a:moveTo>
                <a:lnTo>
                  <a:pt x="0" y="0"/>
                </a:lnTo>
                <a:lnTo>
                  <a:pt x="8773" y="46317"/>
                </a:lnTo>
                <a:lnTo>
                  <a:pt x="20336" y="91584"/>
                </a:lnTo>
                <a:lnTo>
                  <a:pt x="34594" y="135707"/>
                </a:lnTo>
                <a:lnTo>
                  <a:pt x="51454" y="178592"/>
                </a:lnTo>
                <a:lnTo>
                  <a:pt x="70822" y="220145"/>
                </a:lnTo>
                <a:lnTo>
                  <a:pt x="92605" y="260272"/>
                </a:lnTo>
                <a:lnTo>
                  <a:pt x="116709" y="298880"/>
                </a:lnTo>
                <a:lnTo>
                  <a:pt x="143039" y="335875"/>
                </a:lnTo>
                <a:lnTo>
                  <a:pt x="171504" y="371163"/>
                </a:lnTo>
                <a:lnTo>
                  <a:pt x="202008" y="404650"/>
                </a:lnTo>
                <a:lnTo>
                  <a:pt x="234458" y="436242"/>
                </a:lnTo>
                <a:lnTo>
                  <a:pt x="268760" y="465846"/>
                </a:lnTo>
                <a:lnTo>
                  <a:pt x="304821" y="493368"/>
                </a:lnTo>
                <a:lnTo>
                  <a:pt x="342548" y="518714"/>
                </a:lnTo>
                <a:lnTo>
                  <a:pt x="381846" y="541790"/>
                </a:lnTo>
                <a:lnTo>
                  <a:pt x="422621" y="562502"/>
                </a:lnTo>
                <a:lnTo>
                  <a:pt x="464781" y="580757"/>
                </a:lnTo>
                <a:lnTo>
                  <a:pt x="508230" y="596461"/>
                </a:lnTo>
                <a:lnTo>
                  <a:pt x="552877" y="609520"/>
                </a:lnTo>
                <a:lnTo>
                  <a:pt x="598627" y="619840"/>
                </a:lnTo>
                <a:lnTo>
                  <a:pt x="645385" y="627328"/>
                </a:lnTo>
                <a:lnTo>
                  <a:pt x="693060" y="631890"/>
                </a:lnTo>
                <a:lnTo>
                  <a:pt x="741556" y="633431"/>
                </a:lnTo>
                <a:lnTo>
                  <a:pt x="790052" y="631890"/>
                </a:lnTo>
                <a:lnTo>
                  <a:pt x="837725" y="627328"/>
                </a:lnTo>
                <a:lnTo>
                  <a:pt x="884484" y="619840"/>
                </a:lnTo>
                <a:lnTo>
                  <a:pt x="930233" y="609520"/>
                </a:lnTo>
                <a:lnTo>
                  <a:pt x="974879" y="596461"/>
                </a:lnTo>
                <a:lnTo>
                  <a:pt x="1018329" y="580757"/>
                </a:lnTo>
                <a:lnTo>
                  <a:pt x="1060489" y="562502"/>
                </a:lnTo>
                <a:lnTo>
                  <a:pt x="1101265" y="541790"/>
                </a:lnTo>
                <a:lnTo>
                  <a:pt x="1140563" y="518714"/>
                </a:lnTo>
                <a:lnTo>
                  <a:pt x="1178290" y="493368"/>
                </a:lnTo>
                <a:lnTo>
                  <a:pt x="1214351" y="465846"/>
                </a:lnTo>
                <a:lnTo>
                  <a:pt x="1248654" y="436242"/>
                </a:lnTo>
                <a:lnTo>
                  <a:pt x="1281104" y="404650"/>
                </a:lnTo>
                <a:lnTo>
                  <a:pt x="1311609" y="371163"/>
                </a:lnTo>
                <a:lnTo>
                  <a:pt x="1340073" y="335875"/>
                </a:lnTo>
                <a:lnTo>
                  <a:pt x="1366403" y="298880"/>
                </a:lnTo>
                <a:lnTo>
                  <a:pt x="1390507" y="260272"/>
                </a:lnTo>
                <a:lnTo>
                  <a:pt x="1412289" y="220145"/>
                </a:lnTo>
                <a:lnTo>
                  <a:pt x="1431656" y="178592"/>
                </a:lnTo>
                <a:lnTo>
                  <a:pt x="1448515" y="135707"/>
                </a:lnTo>
                <a:lnTo>
                  <a:pt x="1462771" y="91584"/>
                </a:lnTo>
                <a:lnTo>
                  <a:pt x="1474332" y="46317"/>
                </a:lnTo>
                <a:lnTo>
                  <a:pt x="1483103" y="0"/>
                </a:lnTo>
                <a:close/>
              </a:path>
            </a:pathLst>
          </a:custGeom>
          <a:solidFill>
            <a:srgbClr val="43AC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7691892" y="5400164"/>
            <a:ext cx="1483360" cy="281940"/>
          </a:xfrm>
          <a:custGeom>
            <a:avLst/>
            <a:gdLst/>
            <a:ahLst/>
            <a:cxnLst/>
            <a:rect l="l" t="t" r="r" b="b"/>
            <a:pathLst>
              <a:path w="1483359" h="281939">
                <a:moveTo>
                  <a:pt x="1483103" y="0"/>
                </a:moveTo>
                <a:lnTo>
                  <a:pt x="0" y="0"/>
                </a:lnTo>
                <a:lnTo>
                  <a:pt x="9717" y="50480"/>
                </a:lnTo>
                <a:lnTo>
                  <a:pt x="22751" y="99697"/>
                </a:lnTo>
                <a:lnTo>
                  <a:pt x="38978" y="147530"/>
                </a:lnTo>
                <a:lnTo>
                  <a:pt x="58270" y="193859"/>
                </a:lnTo>
                <a:lnTo>
                  <a:pt x="80501" y="238565"/>
                </a:lnTo>
                <a:lnTo>
                  <a:pt x="105546" y="281528"/>
                </a:lnTo>
                <a:lnTo>
                  <a:pt x="1377557" y="281528"/>
                </a:lnTo>
                <a:lnTo>
                  <a:pt x="1402609" y="238565"/>
                </a:lnTo>
                <a:lnTo>
                  <a:pt x="1424844" y="193859"/>
                </a:lnTo>
                <a:lnTo>
                  <a:pt x="1444136" y="147530"/>
                </a:lnTo>
                <a:lnTo>
                  <a:pt x="1460360" y="99697"/>
                </a:lnTo>
                <a:lnTo>
                  <a:pt x="1473391" y="50480"/>
                </a:lnTo>
                <a:lnTo>
                  <a:pt x="1483103" y="0"/>
                </a:lnTo>
                <a:close/>
              </a:path>
            </a:pathLst>
          </a:custGeom>
          <a:solidFill>
            <a:srgbClr val="74B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7691851" y="5400154"/>
            <a:ext cx="1483360" cy="140970"/>
          </a:xfrm>
          <a:custGeom>
            <a:avLst/>
            <a:gdLst/>
            <a:ahLst/>
            <a:cxnLst/>
            <a:rect l="l" t="t" r="r" b="b"/>
            <a:pathLst>
              <a:path w="1483359" h="140970">
                <a:moveTo>
                  <a:pt x="1483103" y="0"/>
                </a:moveTo>
                <a:lnTo>
                  <a:pt x="0" y="0"/>
                </a:lnTo>
                <a:lnTo>
                  <a:pt x="6621" y="36182"/>
                </a:lnTo>
                <a:lnTo>
                  <a:pt x="14975" y="71723"/>
                </a:lnTo>
                <a:lnTo>
                  <a:pt x="24994" y="106593"/>
                </a:lnTo>
                <a:lnTo>
                  <a:pt x="36613" y="140759"/>
                </a:lnTo>
                <a:lnTo>
                  <a:pt x="1446500" y="140759"/>
                </a:lnTo>
                <a:lnTo>
                  <a:pt x="1458110" y="106593"/>
                </a:lnTo>
                <a:lnTo>
                  <a:pt x="1468129" y="71723"/>
                </a:lnTo>
                <a:lnTo>
                  <a:pt x="1476484" y="36182"/>
                </a:lnTo>
                <a:lnTo>
                  <a:pt x="1483103" y="0"/>
                </a:lnTo>
                <a:close/>
              </a:path>
            </a:pathLst>
          </a:custGeom>
          <a:solidFill>
            <a:srgbClr val="97C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7691903" y="5423624"/>
            <a:ext cx="1483360" cy="0"/>
          </a:xfrm>
          <a:custGeom>
            <a:avLst/>
            <a:gdLst/>
            <a:ahLst/>
            <a:cxnLst/>
            <a:rect l="l" t="t" r="r" b="b"/>
            <a:pathLst>
              <a:path w="1483359">
                <a:moveTo>
                  <a:pt x="0" y="0"/>
                </a:moveTo>
                <a:lnTo>
                  <a:pt x="1483103" y="0"/>
                </a:lnTo>
              </a:path>
            </a:pathLst>
          </a:custGeom>
          <a:ln w="46919">
            <a:solidFill>
              <a:srgbClr val="B2D2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8087263" y="5400164"/>
            <a:ext cx="692785" cy="633730"/>
          </a:xfrm>
          <a:custGeom>
            <a:avLst/>
            <a:gdLst/>
            <a:ahLst/>
            <a:cxnLst/>
            <a:rect l="l" t="t" r="r" b="b"/>
            <a:pathLst>
              <a:path w="692784" h="633729">
                <a:moveTo>
                  <a:pt x="346156" y="0"/>
                </a:moveTo>
                <a:lnTo>
                  <a:pt x="0" y="548831"/>
                </a:lnTo>
                <a:lnTo>
                  <a:pt x="45236" y="570507"/>
                </a:lnTo>
                <a:lnTo>
                  <a:pt x="92077" y="589199"/>
                </a:lnTo>
                <a:lnTo>
                  <a:pt x="140403" y="604781"/>
                </a:lnTo>
                <a:lnTo>
                  <a:pt x="190094" y="617123"/>
                </a:lnTo>
                <a:lnTo>
                  <a:pt x="241029" y="626097"/>
                </a:lnTo>
                <a:lnTo>
                  <a:pt x="293090" y="631576"/>
                </a:lnTo>
                <a:lnTo>
                  <a:pt x="346156" y="633431"/>
                </a:lnTo>
                <a:lnTo>
                  <a:pt x="399214" y="631576"/>
                </a:lnTo>
                <a:lnTo>
                  <a:pt x="451271" y="626097"/>
                </a:lnTo>
                <a:lnTo>
                  <a:pt x="502205" y="617123"/>
                </a:lnTo>
                <a:lnTo>
                  <a:pt x="551895" y="604781"/>
                </a:lnTo>
                <a:lnTo>
                  <a:pt x="600222" y="589199"/>
                </a:lnTo>
                <a:lnTo>
                  <a:pt x="647064" y="570507"/>
                </a:lnTo>
                <a:lnTo>
                  <a:pt x="692301" y="548831"/>
                </a:lnTo>
                <a:lnTo>
                  <a:pt x="346156" y="0"/>
                </a:lnTo>
                <a:close/>
              </a:path>
            </a:pathLst>
          </a:custGeom>
          <a:solidFill>
            <a:srgbClr val="6845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8344615" y="5400154"/>
            <a:ext cx="177800" cy="140970"/>
          </a:xfrm>
          <a:custGeom>
            <a:avLst/>
            <a:gdLst/>
            <a:ahLst/>
            <a:cxnLst/>
            <a:rect l="l" t="t" r="r" b="b"/>
            <a:pathLst>
              <a:path w="177800" h="140970">
                <a:moveTo>
                  <a:pt x="88772" y="0"/>
                </a:moveTo>
                <a:lnTo>
                  <a:pt x="0" y="140759"/>
                </a:lnTo>
                <a:lnTo>
                  <a:pt x="177555" y="140759"/>
                </a:lnTo>
                <a:lnTo>
                  <a:pt x="88772" y="0"/>
                </a:lnTo>
                <a:close/>
              </a:path>
            </a:pathLst>
          </a:custGeom>
          <a:solidFill>
            <a:srgbClr val="8C6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8409944" y="4895754"/>
            <a:ext cx="117475" cy="504825"/>
          </a:xfrm>
          <a:custGeom>
            <a:avLst/>
            <a:gdLst/>
            <a:ahLst/>
            <a:cxnLst/>
            <a:rect l="l" t="t" r="r" b="b"/>
            <a:pathLst>
              <a:path w="117475" h="504825">
                <a:moveTo>
                  <a:pt x="0" y="0"/>
                </a:moveTo>
                <a:lnTo>
                  <a:pt x="0" y="504409"/>
                </a:lnTo>
                <a:lnTo>
                  <a:pt x="117304" y="504409"/>
                </a:lnTo>
                <a:lnTo>
                  <a:pt x="117304" y="70374"/>
                </a:lnTo>
                <a:lnTo>
                  <a:pt x="0" y="0"/>
                </a:lnTo>
                <a:close/>
              </a:path>
            </a:pathLst>
          </a:custGeom>
          <a:solidFill>
            <a:srgbClr val="FDEF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8198881" y="4731530"/>
            <a:ext cx="117475" cy="668655"/>
          </a:xfrm>
          <a:custGeom>
            <a:avLst/>
            <a:gdLst/>
            <a:ahLst/>
            <a:cxnLst/>
            <a:rect l="l" t="t" r="r" b="b"/>
            <a:pathLst>
              <a:path w="117475" h="668654">
                <a:moveTo>
                  <a:pt x="117304" y="0"/>
                </a:moveTo>
                <a:lnTo>
                  <a:pt x="0" y="82122"/>
                </a:lnTo>
                <a:lnTo>
                  <a:pt x="0" y="668633"/>
                </a:lnTo>
                <a:lnTo>
                  <a:pt x="117304" y="668633"/>
                </a:lnTo>
                <a:lnTo>
                  <a:pt x="117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8691531" y="4913350"/>
            <a:ext cx="93980" cy="423545"/>
          </a:xfrm>
          <a:custGeom>
            <a:avLst/>
            <a:gdLst/>
            <a:ahLst/>
            <a:cxnLst/>
            <a:rect l="l" t="t" r="r" b="b"/>
            <a:pathLst>
              <a:path w="93980" h="423545">
                <a:moveTo>
                  <a:pt x="0" y="423018"/>
                </a:moveTo>
                <a:lnTo>
                  <a:pt x="93849" y="423018"/>
                </a:lnTo>
                <a:lnTo>
                  <a:pt x="93849" y="0"/>
                </a:lnTo>
                <a:lnTo>
                  <a:pt x="0" y="0"/>
                </a:lnTo>
                <a:lnTo>
                  <a:pt x="0" y="4230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7964201" y="5282860"/>
            <a:ext cx="140970" cy="117475"/>
          </a:xfrm>
          <a:custGeom>
            <a:avLst/>
            <a:gdLst/>
            <a:ahLst/>
            <a:cxnLst/>
            <a:rect l="l" t="t" r="r" b="b"/>
            <a:pathLst>
              <a:path w="140969" h="117475">
                <a:moveTo>
                  <a:pt x="140759" y="117304"/>
                </a:moveTo>
                <a:lnTo>
                  <a:pt x="140759" y="0"/>
                </a:lnTo>
                <a:lnTo>
                  <a:pt x="0" y="0"/>
                </a:lnTo>
                <a:lnTo>
                  <a:pt x="0" y="117304"/>
                </a:lnTo>
                <a:lnTo>
                  <a:pt x="140759" y="117304"/>
                </a:lnTo>
                <a:close/>
              </a:path>
            </a:pathLst>
          </a:custGeom>
          <a:solidFill>
            <a:srgbClr val="A29C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8105001" y="5118636"/>
            <a:ext cx="135255" cy="281940"/>
          </a:xfrm>
          <a:custGeom>
            <a:avLst/>
            <a:gdLst/>
            <a:ahLst/>
            <a:cxnLst/>
            <a:rect l="l" t="t" r="r" b="b"/>
            <a:pathLst>
              <a:path w="135255" h="281939">
                <a:moveTo>
                  <a:pt x="134900" y="281528"/>
                </a:moveTo>
                <a:lnTo>
                  <a:pt x="134900" y="0"/>
                </a:lnTo>
                <a:lnTo>
                  <a:pt x="0" y="0"/>
                </a:lnTo>
                <a:lnTo>
                  <a:pt x="0" y="281528"/>
                </a:lnTo>
                <a:lnTo>
                  <a:pt x="134900" y="281528"/>
                </a:lnTo>
                <a:close/>
              </a:path>
            </a:pathLst>
          </a:custGeom>
          <a:solidFill>
            <a:srgbClr val="9F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8480409" y="5306314"/>
            <a:ext cx="140970" cy="93980"/>
          </a:xfrm>
          <a:custGeom>
            <a:avLst/>
            <a:gdLst/>
            <a:ahLst/>
            <a:cxnLst/>
            <a:rect l="l" t="t" r="r" b="b"/>
            <a:pathLst>
              <a:path w="140969" h="93979">
                <a:moveTo>
                  <a:pt x="140759" y="0"/>
                </a:moveTo>
                <a:lnTo>
                  <a:pt x="0" y="23475"/>
                </a:lnTo>
                <a:lnTo>
                  <a:pt x="0" y="93849"/>
                </a:lnTo>
                <a:lnTo>
                  <a:pt x="140759" y="93849"/>
                </a:lnTo>
                <a:lnTo>
                  <a:pt x="140759" y="0"/>
                </a:lnTo>
                <a:close/>
              </a:path>
            </a:pathLst>
          </a:custGeom>
          <a:solidFill>
            <a:srgbClr val="8AB8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8855715" y="5165556"/>
            <a:ext cx="93980" cy="234950"/>
          </a:xfrm>
          <a:custGeom>
            <a:avLst/>
            <a:gdLst/>
            <a:ahLst/>
            <a:cxnLst/>
            <a:rect l="l" t="t" r="r" b="b"/>
            <a:pathLst>
              <a:path w="93980" h="234950">
                <a:moveTo>
                  <a:pt x="0" y="0"/>
                </a:moveTo>
                <a:lnTo>
                  <a:pt x="93849" y="0"/>
                </a:lnTo>
                <a:lnTo>
                  <a:pt x="93849" y="234608"/>
                </a:lnTo>
                <a:lnTo>
                  <a:pt x="0" y="234608"/>
                </a:lnTo>
                <a:lnTo>
                  <a:pt x="0" y="0"/>
                </a:lnTo>
                <a:close/>
              </a:path>
            </a:pathLst>
          </a:custGeom>
          <a:solidFill>
            <a:srgbClr val="FDEF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8433428" y="5400164"/>
            <a:ext cx="346710" cy="566420"/>
          </a:xfrm>
          <a:custGeom>
            <a:avLst/>
            <a:gdLst/>
            <a:ahLst/>
            <a:cxnLst/>
            <a:rect l="l" t="t" r="r" b="b"/>
            <a:pathLst>
              <a:path w="346709" h="566420">
                <a:moveTo>
                  <a:pt x="0" y="0"/>
                </a:moveTo>
                <a:lnTo>
                  <a:pt x="310354" y="566265"/>
                </a:lnTo>
                <a:lnTo>
                  <a:pt x="319400" y="562082"/>
                </a:lnTo>
                <a:lnTo>
                  <a:pt x="328383" y="557784"/>
                </a:lnTo>
                <a:lnTo>
                  <a:pt x="337299" y="553369"/>
                </a:lnTo>
                <a:lnTo>
                  <a:pt x="346145" y="5488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8087272" y="5400164"/>
            <a:ext cx="346710" cy="566420"/>
          </a:xfrm>
          <a:custGeom>
            <a:avLst/>
            <a:gdLst/>
            <a:ahLst/>
            <a:cxnLst/>
            <a:rect l="l" t="t" r="r" b="b"/>
            <a:pathLst>
              <a:path w="346709" h="566420">
                <a:moveTo>
                  <a:pt x="346156" y="0"/>
                </a:moveTo>
                <a:lnTo>
                  <a:pt x="0" y="548831"/>
                </a:lnTo>
                <a:lnTo>
                  <a:pt x="8846" y="553369"/>
                </a:lnTo>
                <a:lnTo>
                  <a:pt x="17763" y="557784"/>
                </a:lnTo>
                <a:lnTo>
                  <a:pt x="26749" y="562082"/>
                </a:lnTo>
                <a:lnTo>
                  <a:pt x="35801" y="566265"/>
                </a:lnTo>
                <a:lnTo>
                  <a:pt x="3461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8433459" y="5400164"/>
            <a:ext cx="65405" cy="633095"/>
          </a:xfrm>
          <a:custGeom>
            <a:avLst/>
            <a:gdLst/>
            <a:ahLst/>
            <a:cxnLst/>
            <a:rect l="l" t="t" r="r" b="b"/>
            <a:pathLst>
              <a:path w="65405" h="633095">
                <a:moveTo>
                  <a:pt x="0" y="0"/>
                </a:moveTo>
                <a:lnTo>
                  <a:pt x="21769" y="632761"/>
                </a:lnTo>
                <a:lnTo>
                  <a:pt x="32649" y="632372"/>
                </a:lnTo>
                <a:lnTo>
                  <a:pt x="43491" y="631832"/>
                </a:lnTo>
                <a:lnTo>
                  <a:pt x="54294" y="631139"/>
                </a:lnTo>
                <a:lnTo>
                  <a:pt x="65054" y="630293"/>
                </a:lnTo>
                <a:lnTo>
                  <a:pt x="0" y="0"/>
                </a:lnTo>
                <a:close/>
              </a:path>
            </a:pathLst>
          </a:custGeom>
          <a:solidFill>
            <a:srgbClr val="E9B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8368374" y="5400164"/>
            <a:ext cx="65405" cy="633095"/>
          </a:xfrm>
          <a:custGeom>
            <a:avLst/>
            <a:gdLst/>
            <a:ahLst/>
            <a:cxnLst/>
            <a:rect l="l" t="t" r="r" b="b"/>
            <a:pathLst>
              <a:path w="65405" h="633095">
                <a:moveTo>
                  <a:pt x="65054" y="0"/>
                </a:moveTo>
                <a:lnTo>
                  <a:pt x="0" y="630293"/>
                </a:lnTo>
                <a:lnTo>
                  <a:pt x="10758" y="631143"/>
                </a:lnTo>
                <a:lnTo>
                  <a:pt x="21558" y="631836"/>
                </a:lnTo>
                <a:lnTo>
                  <a:pt x="32400" y="632374"/>
                </a:lnTo>
                <a:lnTo>
                  <a:pt x="43284" y="632761"/>
                </a:lnTo>
                <a:lnTo>
                  <a:pt x="65054" y="0"/>
                </a:lnTo>
                <a:close/>
              </a:path>
            </a:pathLst>
          </a:custGeom>
          <a:solidFill>
            <a:srgbClr val="E9B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7799946" y="5235930"/>
            <a:ext cx="93980" cy="164465"/>
          </a:xfrm>
          <a:custGeom>
            <a:avLst/>
            <a:gdLst/>
            <a:ahLst/>
            <a:cxnLst/>
            <a:rect l="l" t="t" r="r" b="b"/>
            <a:pathLst>
              <a:path w="93980" h="164464">
                <a:moveTo>
                  <a:pt x="0" y="0"/>
                </a:moveTo>
                <a:lnTo>
                  <a:pt x="93849" y="0"/>
                </a:lnTo>
                <a:lnTo>
                  <a:pt x="93849" y="164224"/>
                </a:lnTo>
                <a:lnTo>
                  <a:pt x="0" y="164224"/>
                </a:lnTo>
                <a:lnTo>
                  <a:pt x="0" y="0"/>
                </a:lnTo>
                <a:close/>
              </a:path>
            </a:pathLst>
          </a:custGeom>
          <a:solidFill>
            <a:srgbClr val="9F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8648988" y="5368262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>
                <a:moveTo>
                  <a:pt x="0" y="0"/>
                </a:moveTo>
                <a:lnTo>
                  <a:pt x="156883" y="0"/>
                </a:lnTo>
              </a:path>
            </a:pathLst>
          </a:custGeom>
          <a:ln w="63784">
            <a:solidFill>
              <a:srgbClr val="A29C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8342278" y="5172886"/>
            <a:ext cx="0" cy="227329"/>
          </a:xfrm>
          <a:custGeom>
            <a:avLst/>
            <a:gdLst/>
            <a:ahLst/>
            <a:cxnLst/>
            <a:rect l="l" t="t" r="r" b="b"/>
            <a:pathLst>
              <a:path h="227329">
                <a:moveTo>
                  <a:pt x="0" y="0"/>
                </a:moveTo>
                <a:lnTo>
                  <a:pt x="0" y="227277"/>
                </a:lnTo>
              </a:path>
            </a:pathLst>
          </a:custGeom>
          <a:ln w="52250">
            <a:solidFill>
              <a:srgbClr val="B493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8034595" y="5376699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4">
                <a:moveTo>
                  <a:pt x="0" y="0"/>
                </a:moveTo>
                <a:lnTo>
                  <a:pt x="133925" y="0"/>
                </a:lnTo>
              </a:path>
            </a:pathLst>
          </a:custGeom>
          <a:ln w="46929">
            <a:solidFill>
              <a:srgbClr val="9E82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7924124" y="5353234"/>
            <a:ext cx="62865" cy="46990"/>
          </a:xfrm>
          <a:custGeom>
            <a:avLst/>
            <a:gdLst/>
            <a:ahLst/>
            <a:cxnLst/>
            <a:rect l="l" t="t" r="r" b="b"/>
            <a:pathLst>
              <a:path w="62865" h="46989">
                <a:moveTo>
                  <a:pt x="0" y="0"/>
                </a:moveTo>
                <a:lnTo>
                  <a:pt x="62779" y="0"/>
                </a:lnTo>
                <a:lnTo>
                  <a:pt x="62779" y="46929"/>
                </a:lnTo>
                <a:lnTo>
                  <a:pt x="0" y="46929"/>
                </a:lnTo>
                <a:lnTo>
                  <a:pt x="0" y="0"/>
                </a:lnTo>
                <a:close/>
              </a:path>
            </a:pathLst>
          </a:custGeom>
          <a:solidFill>
            <a:srgbClr val="EEE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8342450" y="5353234"/>
            <a:ext cx="52069" cy="46990"/>
          </a:xfrm>
          <a:custGeom>
            <a:avLst/>
            <a:gdLst/>
            <a:ahLst/>
            <a:cxnLst/>
            <a:rect l="l" t="t" r="r" b="b"/>
            <a:pathLst>
              <a:path w="52069" h="46989">
                <a:moveTo>
                  <a:pt x="0" y="0"/>
                </a:moveTo>
                <a:lnTo>
                  <a:pt x="51884" y="0"/>
                </a:lnTo>
                <a:lnTo>
                  <a:pt x="51884" y="46929"/>
                </a:lnTo>
                <a:lnTo>
                  <a:pt x="0" y="46929"/>
                </a:lnTo>
                <a:lnTo>
                  <a:pt x="0" y="0"/>
                </a:lnTo>
                <a:close/>
              </a:path>
            </a:pathLst>
          </a:custGeom>
          <a:solidFill>
            <a:srgbClr val="EEE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8785351" y="5353234"/>
            <a:ext cx="51435" cy="46990"/>
          </a:xfrm>
          <a:custGeom>
            <a:avLst/>
            <a:gdLst/>
            <a:ahLst/>
            <a:cxnLst/>
            <a:rect l="l" t="t" r="r" b="b"/>
            <a:pathLst>
              <a:path w="51434" h="46989">
                <a:moveTo>
                  <a:pt x="0" y="46929"/>
                </a:moveTo>
                <a:lnTo>
                  <a:pt x="51377" y="46929"/>
                </a:lnTo>
                <a:lnTo>
                  <a:pt x="51377" y="0"/>
                </a:lnTo>
                <a:lnTo>
                  <a:pt x="0" y="0"/>
                </a:lnTo>
                <a:lnTo>
                  <a:pt x="0" y="46929"/>
                </a:lnTo>
                <a:close/>
              </a:path>
            </a:pathLst>
          </a:custGeom>
          <a:solidFill>
            <a:srgbClr val="EEE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8522270" y="5366119"/>
            <a:ext cx="66040" cy="34290"/>
          </a:xfrm>
          <a:custGeom>
            <a:avLst/>
            <a:gdLst/>
            <a:ahLst/>
            <a:cxnLst/>
            <a:rect l="l" t="t" r="r" b="b"/>
            <a:pathLst>
              <a:path w="66040" h="34289">
                <a:moveTo>
                  <a:pt x="0" y="0"/>
                </a:moveTo>
                <a:lnTo>
                  <a:pt x="65906" y="0"/>
                </a:lnTo>
                <a:lnTo>
                  <a:pt x="65906" y="34034"/>
                </a:lnTo>
                <a:lnTo>
                  <a:pt x="0" y="34034"/>
                </a:lnTo>
                <a:lnTo>
                  <a:pt x="0" y="0"/>
                </a:lnTo>
                <a:close/>
              </a:path>
            </a:pathLst>
          </a:custGeom>
          <a:solidFill>
            <a:srgbClr val="9E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8836727" y="5323911"/>
            <a:ext cx="66040" cy="76835"/>
          </a:xfrm>
          <a:custGeom>
            <a:avLst/>
            <a:gdLst/>
            <a:ahLst/>
            <a:cxnLst/>
            <a:rect l="l" t="t" r="r" b="b"/>
            <a:pathLst>
              <a:path w="66040" h="76835">
                <a:moveTo>
                  <a:pt x="0" y="0"/>
                </a:moveTo>
                <a:lnTo>
                  <a:pt x="65906" y="0"/>
                </a:lnTo>
                <a:lnTo>
                  <a:pt x="65906" y="76253"/>
                </a:lnTo>
                <a:lnTo>
                  <a:pt x="0" y="76253"/>
                </a:lnTo>
                <a:lnTo>
                  <a:pt x="0" y="0"/>
                </a:lnTo>
                <a:close/>
              </a:path>
            </a:pathLst>
          </a:custGeom>
          <a:solidFill>
            <a:srgbClr val="9E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9010456" y="5371318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>
                <a:moveTo>
                  <a:pt x="0" y="0"/>
                </a:moveTo>
                <a:lnTo>
                  <a:pt x="137550" y="0"/>
                </a:lnTo>
              </a:path>
            </a:pathLst>
          </a:custGeom>
          <a:ln w="57672">
            <a:solidFill>
              <a:srgbClr val="9E82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7767047" y="5323911"/>
            <a:ext cx="66040" cy="76835"/>
          </a:xfrm>
          <a:custGeom>
            <a:avLst/>
            <a:gdLst/>
            <a:ahLst/>
            <a:cxnLst/>
            <a:rect l="l" t="t" r="r" b="b"/>
            <a:pathLst>
              <a:path w="66040" h="76835">
                <a:moveTo>
                  <a:pt x="0" y="0"/>
                </a:moveTo>
                <a:lnTo>
                  <a:pt x="65927" y="0"/>
                </a:lnTo>
                <a:lnTo>
                  <a:pt x="65927" y="76253"/>
                </a:lnTo>
                <a:lnTo>
                  <a:pt x="0" y="76253"/>
                </a:lnTo>
                <a:lnTo>
                  <a:pt x="0" y="0"/>
                </a:lnTo>
                <a:close/>
              </a:path>
            </a:pathLst>
          </a:custGeom>
          <a:solidFill>
            <a:srgbClr val="9E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8210556" y="5323911"/>
            <a:ext cx="50165" cy="76835"/>
          </a:xfrm>
          <a:custGeom>
            <a:avLst/>
            <a:gdLst/>
            <a:ahLst/>
            <a:cxnLst/>
            <a:rect l="l" t="t" r="r" b="b"/>
            <a:pathLst>
              <a:path w="50165" h="76835">
                <a:moveTo>
                  <a:pt x="0" y="0"/>
                </a:moveTo>
                <a:lnTo>
                  <a:pt x="49803" y="0"/>
                </a:lnTo>
                <a:lnTo>
                  <a:pt x="49803" y="76253"/>
                </a:lnTo>
                <a:lnTo>
                  <a:pt x="0" y="76253"/>
                </a:lnTo>
                <a:lnTo>
                  <a:pt x="0" y="0"/>
                </a:lnTo>
                <a:close/>
              </a:path>
            </a:pathLst>
          </a:custGeom>
          <a:solidFill>
            <a:srgbClr val="B3B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8699553" y="5366119"/>
            <a:ext cx="50165" cy="34290"/>
          </a:xfrm>
          <a:custGeom>
            <a:avLst/>
            <a:gdLst/>
            <a:ahLst/>
            <a:cxnLst/>
            <a:rect l="l" t="t" r="r" b="b"/>
            <a:pathLst>
              <a:path w="50165" h="34289">
                <a:moveTo>
                  <a:pt x="0" y="0"/>
                </a:moveTo>
                <a:lnTo>
                  <a:pt x="49803" y="0"/>
                </a:lnTo>
                <a:lnTo>
                  <a:pt x="49803" y="34034"/>
                </a:lnTo>
                <a:lnTo>
                  <a:pt x="0" y="34034"/>
                </a:lnTo>
                <a:lnTo>
                  <a:pt x="0" y="0"/>
                </a:lnTo>
                <a:close/>
              </a:path>
            </a:pathLst>
          </a:custGeom>
          <a:solidFill>
            <a:srgbClr val="B3B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7750192" y="5366119"/>
            <a:ext cx="50165" cy="34290"/>
          </a:xfrm>
          <a:custGeom>
            <a:avLst/>
            <a:gdLst/>
            <a:ahLst/>
            <a:cxnLst/>
            <a:rect l="l" t="t" r="r" b="b"/>
            <a:pathLst>
              <a:path w="50165" h="34289">
                <a:moveTo>
                  <a:pt x="0" y="0"/>
                </a:moveTo>
                <a:lnTo>
                  <a:pt x="49803" y="0"/>
                </a:lnTo>
                <a:lnTo>
                  <a:pt x="49803" y="34034"/>
                </a:lnTo>
                <a:lnTo>
                  <a:pt x="0" y="34034"/>
                </a:lnTo>
                <a:lnTo>
                  <a:pt x="0" y="0"/>
                </a:lnTo>
                <a:close/>
              </a:path>
            </a:pathLst>
          </a:custGeom>
          <a:solidFill>
            <a:srgbClr val="B3B9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7971135" y="5388422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0" y="0"/>
                </a:moveTo>
                <a:lnTo>
                  <a:pt x="95707" y="0"/>
                </a:lnTo>
              </a:path>
            </a:pathLst>
          </a:custGeom>
          <a:ln w="23464">
            <a:solidFill>
              <a:srgbClr val="B3B9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4922318" y="4584384"/>
            <a:ext cx="1395590" cy="13969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509042" y="4858917"/>
            <a:ext cx="503555" cy="810895"/>
          </a:xfrm>
          <a:custGeom>
            <a:avLst/>
            <a:gdLst/>
            <a:ahLst/>
            <a:cxnLst/>
            <a:rect l="l" t="t" r="r" b="b"/>
            <a:pathLst>
              <a:path w="503555" h="810895">
                <a:moveTo>
                  <a:pt x="251473" y="0"/>
                </a:moveTo>
                <a:lnTo>
                  <a:pt x="206331" y="4059"/>
                </a:lnTo>
                <a:lnTo>
                  <a:pt x="163818" y="15759"/>
                </a:lnTo>
                <a:lnTo>
                  <a:pt x="124651" y="34384"/>
                </a:lnTo>
                <a:lnTo>
                  <a:pt x="89546" y="59218"/>
                </a:lnTo>
                <a:lnTo>
                  <a:pt x="59218" y="89546"/>
                </a:lnTo>
                <a:lnTo>
                  <a:pt x="34384" y="124651"/>
                </a:lnTo>
                <a:lnTo>
                  <a:pt x="15759" y="163818"/>
                </a:lnTo>
                <a:lnTo>
                  <a:pt x="4059" y="206331"/>
                </a:lnTo>
                <a:lnTo>
                  <a:pt x="0" y="251473"/>
                </a:lnTo>
                <a:lnTo>
                  <a:pt x="0" y="517751"/>
                </a:lnTo>
                <a:lnTo>
                  <a:pt x="4059" y="564320"/>
                </a:lnTo>
                <a:lnTo>
                  <a:pt x="15759" y="610648"/>
                </a:lnTo>
                <a:lnTo>
                  <a:pt x="34384" y="655337"/>
                </a:lnTo>
                <a:lnTo>
                  <a:pt x="59218" y="696988"/>
                </a:lnTo>
                <a:lnTo>
                  <a:pt x="89546" y="734203"/>
                </a:lnTo>
                <a:lnTo>
                  <a:pt x="124651" y="765582"/>
                </a:lnTo>
                <a:lnTo>
                  <a:pt x="163818" y="789728"/>
                </a:lnTo>
                <a:lnTo>
                  <a:pt x="206331" y="805241"/>
                </a:lnTo>
                <a:lnTo>
                  <a:pt x="251473" y="810723"/>
                </a:lnTo>
                <a:lnTo>
                  <a:pt x="296619" y="805241"/>
                </a:lnTo>
                <a:lnTo>
                  <a:pt x="339134" y="789728"/>
                </a:lnTo>
                <a:lnTo>
                  <a:pt x="378303" y="765582"/>
                </a:lnTo>
                <a:lnTo>
                  <a:pt x="413409" y="734203"/>
                </a:lnTo>
                <a:lnTo>
                  <a:pt x="443738" y="696988"/>
                </a:lnTo>
                <a:lnTo>
                  <a:pt x="468515" y="655434"/>
                </a:lnTo>
                <a:lnTo>
                  <a:pt x="251473" y="655434"/>
                </a:lnTo>
                <a:lnTo>
                  <a:pt x="208002" y="648404"/>
                </a:lnTo>
                <a:lnTo>
                  <a:pt x="170212" y="628837"/>
                </a:lnTo>
                <a:lnTo>
                  <a:pt x="140391" y="599017"/>
                </a:lnTo>
                <a:lnTo>
                  <a:pt x="120822" y="561227"/>
                </a:lnTo>
                <a:lnTo>
                  <a:pt x="113791" y="517751"/>
                </a:lnTo>
                <a:lnTo>
                  <a:pt x="113791" y="251473"/>
                </a:lnTo>
                <a:lnTo>
                  <a:pt x="120822" y="208002"/>
                </a:lnTo>
                <a:lnTo>
                  <a:pt x="140391" y="170212"/>
                </a:lnTo>
                <a:lnTo>
                  <a:pt x="170212" y="140391"/>
                </a:lnTo>
                <a:lnTo>
                  <a:pt x="208002" y="120822"/>
                </a:lnTo>
                <a:lnTo>
                  <a:pt x="251473" y="113791"/>
                </a:lnTo>
                <a:lnTo>
                  <a:pt x="460890" y="113791"/>
                </a:lnTo>
                <a:lnTo>
                  <a:pt x="443738" y="89546"/>
                </a:lnTo>
                <a:lnTo>
                  <a:pt x="413409" y="59218"/>
                </a:lnTo>
                <a:lnTo>
                  <a:pt x="378303" y="34384"/>
                </a:lnTo>
                <a:lnTo>
                  <a:pt x="339134" y="15759"/>
                </a:lnTo>
                <a:lnTo>
                  <a:pt x="296619" y="4059"/>
                </a:lnTo>
                <a:lnTo>
                  <a:pt x="251473" y="0"/>
                </a:lnTo>
                <a:close/>
              </a:path>
              <a:path w="503555" h="810895">
                <a:moveTo>
                  <a:pt x="460890" y="113791"/>
                </a:moveTo>
                <a:lnTo>
                  <a:pt x="251473" y="113791"/>
                </a:lnTo>
                <a:lnTo>
                  <a:pt x="294949" y="120822"/>
                </a:lnTo>
                <a:lnTo>
                  <a:pt x="332739" y="140391"/>
                </a:lnTo>
                <a:lnTo>
                  <a:pt x="362559" y="170212"/>
                </a:lnTo>
                <a:lnTo>
                  <a:pt x="382126" y="208002"/>
                </a:lnTo>
                <a:lnTo>
                  <a:pt x="389156" y="251473"/>
                </a:lnTo>
                <a:lnTo>
                  <a:pt x="389156" y="517751"/>
                </a:lnTo>
                <a:lnTo>
                  <a:pt x="382126" y="561227"/>
                </a:lnTo>
                <a:lnTo>
                  <a:pt x="362559" y="599017"/>
                </a:lnTo>
                <a:lnTo>
                  <a:pt x="332739" y="628837"/>
                </a:lnTo>
                <a:lnTo>
                  <a:pt x="294949" y="648404"/>
                </a:lnTo>
                <a:lnTo>
                  <a:pt x="251473" y="655434"/>
                </a:lnTo>
                <a:lnTo>
                  <a:pt x="468515" y="655434"/>
                </a:lnTo>
                <a:lnTo>
                  <a:pt x="487198" y="610648"/>
                </a:lnTo>
                <a:lnTo>
                  <a:pt x="498898" y="564320"/>
                </a:lnTo>
                <a:lnTo>
                  <a:pt x="502957" y="517751"/>
                </a:lnTo>
                <a:lnTo>
                  <a:pt x="502957" y="251473"/>
                </a:lnTo>
                <a:lnTo>
                  <a:pt x="498898" y="206331"/>
                </a:lnTo>
                <a:lnTo>
                  <a:pt x="487198" y="163818"/>
                </a:lnTo>
                <a:lnTo>
                  <a:pt x="468573" y="124651"/>
                </a:lnTo>
                <a:lnTo>
                  <a:pt x="460890" y="113791"/>
                </a:lnTo>
                <a:close/>
              </a:path>
            </a:pathLst>
          </a:custGeom>
          <a:solidFill>
            <a:srgbClr val="6EA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760516" y="4858917"/>
            <a:ext cx="252095" cy="810895"/>
          </a:xfrm>
          <a:custGeom>
            <a:avLst/>
            <a:gdLst/>
            <a:ahLst/>
            <a:cxnLst/>
            <a:rect l="l" t="t" r="r" b="b"/>
            <a:pathLst>
              <a:path w="252094" h="810895">
                <a:moveTo>
                  <a:pt x="0" y="0"/>
                </a:moveTo>
                <a:lnTo>
                  <a:pt x="0" y="113791"/>
                </a:lnTo>
                <a:lnTo>
                  <a:pt x="43475" y="120822"/>
                </a:lnTo>
                <a:lnTo>
                  <a:pt x="81265" y="140391"/>
                </a:lnTo>
                <a:lnTo>
                  <a:pt x="111085" y="170212"/>
                </a:lnTo>
                <a:lnTo>
                  <a:pt x="130652" y="208002"/>
                </a:lnTo>
                <a:lnTo>
                  <a:pt x="137682" y="251473"/>
                </a:lnTo>
                <a:lnTo>
                  <a:pt x="137682" y="517751"/>
                </a:lnTo>
                <a:lnTo>
                  <a:pt x="130652" y="561227"/>
                </a:lnTo>
                <a:lnTo>
                  <a:pt x="111085" y="599017"/>
                </a:lnTo>
                <a:lnTo>
                  <a:pt x="81265" y="628837"/>
                </a:lnTo>
                <a:lnTo>
                  <a:pt x="43475" y="648404"/>
                </a:lnTo>
                <a:lnTo>
                  <a:pt x="0" y="655434"/>
                </a:lnTo>
                <a:lnTo>
                  <a:pt x="0" y="810723"/>
                </a:lnTo>
                <a:lnTo>
                  <a:pt x="45145" y="805241"/>
                </a:lnTo>
                <a:lnTo>
                  <a:pt x="87660" y="789728"/>
                </a:lnTo>
                <a:lnTo>
                  <a:pt x="126829" y="765582"/>
                </a:lnTo>
                <a:lnTo>
                  <a:pt x="161936" y="734203"/>
                </a:lnTo>
                <a:lnTo>
                  <a:pt x="192264" y="696988"/>
                </a:lnTo>
                <a:lnTo>
                  <a:pt x="217099" y="655337"/>
                </a:lnTo>
                <a:lnTo>
                  <a:pt x="235724" y="610648"/>
                </a:lnTo>
                <a:lnTo>
                  <a:pt x="247424" y="564320"/>
                </a:lnTo>
                <a:lnTo>
                  <a:pt x="251483" y="517751"/>
                </a:lnTo>
                <a:lnTo>
                  <a:pt x="251483" y="251473"/>
                </a:lnTo>
                <a:lnTo>
                  <a:pt x="247424" y="206331"/>
                </a:lnTo>
                <a:lnTo>
                  <a:pt x="235724" y="163818"/>
                </a:lnTo>
                <a:lnTo>
                  <a:pt x="217099" y="124651"/>
                </a:lnTo>
                <a:lnTo>
                  <a:pt x="192264" y="89546"/>
                </a:lnTo>
                <a:lnTo>
                  <a:pt x="161936" y="59218"/>
                </a:lnTo>
                <a:lnTo>
                  <a:pt x="126829" y="34384"/>
                </a:lnTo>
                <a:lnTo>
                  <a:pt x="87660" y="15759"/>
                </a:lnTo>
                <a:lnTo>
                  <a:pt x="45145" y="4059"/>
                </a:lnTo>
                <a:lnTo>
                  <a:pt x="0" y="0"/>
                </a:lnTo>
                <a:close/>
              </a:path>
            </a:pathLst>
          </a:custGeom>
          <a:solidFill>
            <a:srgbClr val="2975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453278" y="5198829"/>
            <a:ext cx="307340" cy="505459"/>
          </a:xfrm>
          <a:custGeom>
            <a:avLst/>
            <a:gdLst/>
            <a:ahLst/>
            <a:cxnLst/>
            <a:rect l="l" t="t" r="r" b="b"/>
            <a:pathLst>
              <a:path w="307339" h="505460">
                <a:moveTo>
                  <a:pt x="0" y="504958"/>
                </a:moveTo>
                <a:lnTo>
                  <a:pt x="307237" y="504958"/>
                </a:lnTo>
                <a:lnTo>
                  <a:pt x="307237" y="0"/>
                </a:lnTo>
                <a:lnTo>
                  <a:pt x="0" y="0"/>
                </a:lnTo>
                <a:lnTo>
                  <a:pt x="0" y="504958"/>
                </a:lnTo>
                <a:close/>
              </a:path>
            </a:pathLst>
          </a:custGeom>
          <a:solidFill>
            <a:srgbClr val="F9E3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760516" y="5198829"/>
            <a:ext cx="307340" cy="505459"/>
          </a:xfrm>
          <a:custGeom>
            <a:avLst/>
            <a:gdLst/>
            <a:ahLst/>
            <a:cxnLst/>
            <a:rect l="l" t="t" r="r" b="b"/>
            <a:pathLst>
              <a:path w="307339" h="505460">
                <a:moveTo>
                  <a:pt x="0" y="0"/>
                </a:moveTo>
                <a:lnTo>
                  <a:pt x="307237" y="0"/>
                </a:lnTo>
                <a:lnTo>
                  <a:pt x="307237" y="504958"/>
                </a:lnTo>
                <a:lnTo>
                  <a:pt x="0" y="504958"/>
                </a:lnTo>
                <a:lnTo>
                  <a:pt x="0" y="0"/>
                </a:lnTo>
                <a:close/>
              </a:path>
            </a:pathLst>
          </a:custGeom>
          <a:solidFill>
            <a:srgbClr val="F6D4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988108" y="5294130"/>
            <a:ext cx="114300" cy="91440"/>
          </a:xfrm>
          <a:custGeom>
            <a:avLst/>
            <a:gdLst/>
            <a:ahLst/>
            <a:cxnLst/>
            <a:rect l="l" t="t" r="r" b="b"/>
            <a:pathLst>
              <a:path w="114300" h="91439">
                <a:moveTo>
                  <a:pt x="0" y="0"/>
                </a:moveTo>
                <a:lnTo>
                  <a:pt x="113791" y="0"/>
                </a:lnTo>
                <a:lnTo>
                  <a:pt x="113791" y="91037"/>
                </a:lnTo>
                <a:lnTo>
                  <a:pt x="0" y="91037"/>
                </a:lnTo>
                <a:lnTo>
                  <a:pt x="0" y="0"/>
                </a:lnTo>
                <a:close/>
              </a:path>
            </a:pathLst>
          </a:custGeom>
          <a:solidFill>
            <a:srgbClr val="2975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988108" y="5430676"/>
            <a:ext cx="114300" cy="91440"/>
          </a:xfrm>
          <a:custGeom>
            <a:avLst/>
            <a:gdLst/>
            <a:ahLst/>
            <a:cxnLst/>
            <a:rect l="l" t="t" r="r" b="b"/>
            <a:pathLst>
              <a:path w="114300" h="91439">
                <a:moveTo>
                  <a:pt x="0" y="0"/>
                </a:moveTo>
                <a:lnTo>
                  <a:pt x="113791" y="0"/>
                </a:lnTo>
                <a:lnTo>
                  <a:pt x="113791" y="91037"/>
                </a:lnTo>
                <a:lnTo>
                  <a:pt x="0" y="91037"/>
                </a:lnTo>
                <a:lnTo>
                  <a:pt x="0" y="0"/>
                </a:lnTo>
                <a:close/>
              </a:path>
            </a:pathLst>
          </a:custGeom>
          <a:solidFill>
            <a:srgbClr val="6EA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2988108" y="5567231"/>
            <a:ext cx="114300" cy="91440"/>
          </a:xfrm>
          <a:custGeom>
            <a:avLst/>
            <a:gdLst/>
            <a:ahLst/>
            <a:cxnLst/>
            <a:rect l="l" t="t" r="r" b="b"/>
            <a:pathLst>
              <a:path w="114300" h="91439">
                <a:moveTo>
                  <a:pt x="0" y="0"/>
                </a:moveTo>
                <a:lnTo>
                  <a:pt x="113791" y="0"/>
                </a:lnTo>
                <a:lnTo>
                  <a:pt x="113791" y="91037"/>
                </a:lnTo>
                <a:lnTo>
                  <a:pt x="0" y="91037"/>
                </a:lnTo>
                <a:lnTo>
                  <a:pt x="0" y="0"/>
                </a:lnTo>
                <a:close/>
              </a:path>
            </a:pathLst>
          </a:custGeom>
          <a:solidFill>
            <a:srgbClr val="2975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2783668" y="4430964"/>
            <a:ext cx="55880" cy="142240"/>
          </a:xfrm>
          <a:custGeom>
            <a:avLst/>
            <a:gdLst/>
            <a:ahLst/>
            <a:cxnLst/>
            <a:rect l="l" t="t" r="r" b="b"/>
            <a:pathLst>
              <a:path w="55879" h="142239">
                <a:moveTo>
                  <a:pt x="0" y="142048"/>
                </a:moveTo>
                <a:lnTo>
                  <a:pt x="55540" y="142048"/>
                </a:lnTo>
                <a:lnTo>
                  <a:pt x="55540" y="0"/>
                </a:lnTo>
                <a:lnTo>
                  <a:pt x="0" y="0"/>
                </a:lnTo>
                <a:lnTo>
                  <a:pt x="0" y="142048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2839208" y="4430964"/>
            <a:ext cx="55880" cy="142240"/>
          </a:xfrm>
          <a:custGeom>
            <a:avLst/>
            <a:gdLst/>
            <a:ahLst/>
            <a:cxnLst/>
            <a:rect l="l" t="t" r="r" b="b"/>
            <a:pathLst>
              <a:path w="55879" h="142239">
                <a:moveTo>
                  <a:pt x="0" y="142048"/>
                </a:moveTo>
                <a:lnTo>
                  <a:pt x="55560" y="142048"/>
                </a:lnTo>
                <a:lnTo>
                  <a:pt x="55560" y="0"/>
                </a:lnTo>
                <a:lnTo>
                  <a:pt x="0" y="0"/>
                </a:lnTo>
                <a:lnTo>
                  <a:pt x="0" y="142048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2073710" y="4808799"/>
            <a:ext cx="179070" cy="167640"/>
          </a:xfrm>
          <a:custGeom>
            <a:avLst/>
            <a:gdLst/>
            <a:ahLst/>
            <a:cxnLst/>
            <a:rect l="l" t="t" r="r" b="b"/>
            <a:pathLst>
              <a:path w="179070" h="167639">
                <a:moveTo>
                  <a:pt x="55560" y="0"/>
                </a:moveTo>
                <a:lnTo>
                  <a:pt x="0" y="96225"/>
                </a:lnTo>
                <a:lnTo>
                  <a:pt x="123010" y="167249"/>
                </a:lnTo>
                <a:lnTo>
                  <a:pt x="178571" y="71024"/>
                </a:lnTo>
                <a:lnTo>
                  <a:pt x="5556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2073680" y="5589680"/>
            <a:ext cx="179070" cy="167640"/>
          </a:xfrm>
          <a:custGeom>
            <a:avLst/>
            <a:gdLst/>
            <a:ahLst/>
            <a:cxnLst/>
            <a:rect l="l" t="t" r="r" b="b"/>
            <a:pathLst>
              <a:path w="179070" h="167639">
                <a:moveTo>
                  <a:pt x="123010" y="0"/>
                </a:moveTo>
                <a:lnTo>
                  <a:pt x="0" y="71024"/>
                </a:lnTo>
                <a:lnTo>
                  <a:pt x="55560" y="167249"/>
                </a:lnTo>
                <a:lnTo>
                  <a:pt x="178571" y="96225"/>
                </a:lnTo>
                <a:lnTo>
                  <a:pt x="12301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2783668" y="5992707"/>
            <a:ext cx="55880" cy="142240"/>
          </a:xfrm>
          <a:custGeom>
            <a:avLst/>
            <a:gdLst/>
            <a:ahLst/>
            <a:cxnLst/>
            <a:rect l="l" t="t" r="r" b="b"/>
            <a:pathLst>
              <a:path w="55879" h="142239">
                <a:moveTo>
                  <a:pt x="0" y="142048"/>
                </a:moveTo>
                <a:lnTo>
                  <a:pt x="55540" y="142048"/>
                </a:lnTo>
                <a:lnTo>
                  <a:pt x="55540" y="0"/>
                </a:lnTo>
                <a:lnTo>
                  <a:pt x="0" y="0"/>
                </a:lnTo>
                <a:lnTo>
                  <a:pt x="0" y="142048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2839208" y="5992707"/>
            <a:ext cx="55880" cy="142240"/>
          </a:xfrm>
          <a:custGeom>
            <a:avLst/>
            <a:gdLst/>
            <a:ahLst/>
            <a:cxnLst/>
            <a:rect l="l" t="t" r="r" b="b"/>
            <a:pathLst>
              <a:path w="55879" h="142239">
                <a:moveTo>
                  <a:pt x="0" y="142048"/>
                </a:moveTo>
                <a:lnTo>
                  <a:pt x="55560" y="142048"/>
                </a:lnTo>
                <a:lnTo>
                  <a:pt x="55560" y="0"/>
                </a:lnTo>
                <a:lnTo>
                  <a:pt x="0" y="0"/>
                </a:lnTo>
                <a:lnTo>
                  <a:pt x="0" y="142048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3426168" y="5589630"/>
            <a:ext cx="179070" cy="167640"/>
          </a:xfrm>
          <a:custGeom>
            <a:avLst/>
            <a:gdLst/>
            <a:ahLst/>
            <a:cxnLst/>
            <a:rect l="l" t="t" r="r" b="b"/>
            <a:pathLst>
              <a:path w="179069" h="167639">
                <a:moveTo>
                  <a:pt x="55560" y="0"/>
                </a:moveTo>
                <a:lnTo>
                  <a:pt x="0" y="96225"/>
                </a:lnTo>
                <a:lnTo>
                  <a:pt x="123010" y="167249"/>
                </a:lnTo>
                <a:lnTo>
                  <a:pt x="178571" y="71024"/>
                </a:lnTo>
                <a:lnTo>
                  <a:pt x="55560" y="0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3426137" y="4808758"/>
            <a:ext cx="179070" cy="167640"/>
          </a:xfrm>
          <a:custGeom>
            <a:avLst/>
            <a:gdLst/>
            <a:ahLst/>
            <a:cxnLst/>
            <a:rect l="l" t="t" r="r" b="b"/>
            <a:pathLst>
              <a:path w="179069" h="167639">
                <a:moveTo>
                  <a:pt x="123010" y="0"/>
                </a:moveTo>
                <a:lnTo>
                  <a:pt x="0" y="71024"/>
                </a:lnTo>
                <a:lnTo>
                  <a:pt x="55560" y="167249"/>
                </a:lnTo>
                <a:lnTo>
                  <a:pt x="178571" y="96225"/>
                </a:lnTo>
                <a:lnTo>
                  <a:pt x="123010" y="0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2211310" y="5111548"/>
            <a:ext cx="111125" cy="336550"/>
          </a:xfrm>
          <a:custGeom>
            <a:avLst/>
            <a:gdLst/>
            <a:ahLst/>
            <a:cxnLst/>
            <a:rect l="l" t="t" r="r" b="b"/>
            <a:pathLst>
              <a:path w="111125" h="336550">
                <a:moveTo>
                  <a:pt x="0" y="0"/>
                </a:moveTo>
                <a:lnTo>
                  <a:pt x="111110" y="0"/>
                </a:lnTo>
                <a:lnTo>
                  <a:pt x="111110" y="336093"/>
                </a:lnTo>
                <a:lnTo>
                  <a:pt x="0" y="336093"/>
                </a:lnTo>
                <a:lnTo>
                  <a:pt x="0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2359654" y="5111548"/>
            <a:ext cx="111125" cy="336550"/>
          </a:xfrm>
          <a:custGeom>
            <a:avLst/>
            <a:gdLst/>
            <a:ahLst/>
            <a:cxnLst/>
            <a:rect l="l" t="t" r="r" b="b"/>
            <a:pathLst>
              <a:path w="111125" h="336550">
                <a:moveTo>
                  <a:pt x="0" y="0"/>
                </a:moveTo>
                <a:lnTo>
                  <a:pt x="111110" y="0"/>
                </a:lnTo>
                <a:lnTo>
                  <a:pt x="111110" y="336093"/>
                </a:lnTo>
                <a:lnTo>
                  <a:pt x="0" y="336093"/>
                </a:lnTo>
                <a:lnTo>
                  <a:pt x="0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2376896" y="5644753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55560" y="0"/>
                </a:moveTo>
                <a:lnTo>
                  <a:pt x="0" y="96225"/>
                </a:lnTo>
                <a:lnTo>
                  <a:pt x="291052" y="264277"/>
                </a:lnTo>
                <a:lnTo>
                  <a:pt x="346612" y="168041"/>
                </a:lnTo>
                <a:lnTo>
                  <a:pt x="55560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2451119" y="5516219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55560" y="0"/>
                </a:moveTo>
                <a:lnTo>
                  <a:pt x="0" y="96225"/>
                </a:lnTo>
                <a:lnTo>
                  <a:pt x="291052" y="264267"/>
                </a:lnTo>
                <a:lnTo>
                  <a:pt x="346612" y="168041"/>
                </a:lnTo>
                <a:lnTo>
                  <a:pt x="55560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2949315" y="5647962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291062" y="0"/>
                </a:moveTo>
                <a:lnTo>
                  <a:pt x="0" y="168041"/>
                </a:lnTo>
                <a:lnTo>
                  <a:pt x="55570" y="264277"/>
                </a:lnTo>
                <a:lnTo>
                  <a:pt x="346623" y="96225"/>
                </a:lnTo>
                <a:lnTo>
                  <a:pt x="291062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2875092" y="5519509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291062" y="0"/>
                </a:moveTo>
                <a:lnTo>
                  <a:pt x="0" y="168041"/>
                </a:lnTo>
                <a:lnTo>
                  <a:pt x="55570" y="264277"/>
                </a:lnTo>
                <a:lnTo>
                  <a:pt x="346623" y="96225"/>
                </a:lnTo>
                <a:lnTo>
                  <a:pt x="291062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3356026" y="5118067"/>
            <a:ext cx="111125" cy="336550"/>
          </a:xfrm>
          <a:custGeom>
            <a:avLst/>
            <a:gdLst/>
            <a:ahLst/>
            <a:cxnLst/>
            <a:rect l="l" t="t" r="r" b="b"/>
            <a:pathLst>
              <a:path w="111125" h="336550">
                <a:moveTo>
                  <a:pt x="0" y="0"/>
                </a:moveTo>
                <a:lnTo>
                  <a:pt x="111120" y="0"/>
                </a:lnTo>
                <a:lnTo>
                  <a:pt x="111120" y="336093"/>
                </a:lnTo>
                <a:lnTo>
                  <a:pt x="0" y="336093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3207682" y="5118067"/>
            <a:ext cx="111125" cy="336550"/>
          </a:xfrm>
          <a:custGeom>
            <a:avLst/>
            <a:gdLst/>
            <a:ahLst/>
            <a:cxnLst/>
            <a:rect l="l" t="t" r="r" b="b"/>
            <a:pathLst>
              <a:path w="111125" h="336550">
                <a:moveTo>
                  <a:pt x="0" y="0"/>
                </a:moveTo>
                <a:lnTo>
                  <a:pt x="111110" y="0"/>
                </a:lnTo>
                <a:lnTo>
                  <a:pt x="111110" y="336093"/>
                </a:lnTo>
                <a:lnTo>
                  <a:pt x="0" y="336093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2954838" y="4656637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55560" y="0"/>
                </a:moveTo>
                <a:lnTo>
                  <a:pt x="0" y="96225"/>
                </a:lnTo>
                <a:lnTo>
                  <a:pt x="291052" y="264277"/>
                </a:lnTo>
                <a:lnTo>
                  <a:pt x="346612" y="168041"/>
                </a:lnTo>
                <a:lnTo>
                  <a:pt x="5556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2880716" y="4785141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55560" y="0"/>
                </a:moveTo>
                <a:lnTo>
                  <a:pt x="0" y="96225"/>
                </a:lnTo>
                <a:lnTo>
                  <a:pt x="291052" y="264277"/>
                </a:lnTo>
                <a:lnTo>
                  <a:pt x="346612" y="168041"/>
                </a:lnTo>
                <a:lnTo>
                  <a:pt x="55560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2382541" y="4653429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291062" y="0"/>
                </a:moveTo>
                <a:lnTo>
                  <a:pt x="0" y="168041"/>
                </a:lnTo>
                <a:lnTo>
                  <a:pt x="55570" y="264267"/>
                </a:lnTo>
                <a:lnTo>
                  <a:pt x="346623" y="96225"/>
                </a:lnTo>
                <a:lnTo>
                  <a:pt x="291062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2456774" y="4781932"/>
            <a:ext cx="346710" cy="264795"/>
          </a:xfrm>
          <a:custGeom>
            <a:avLst/>
            <a:gdLst/>
            <a:ahLst/>
            <a:cxnLst/>
            <a:rect l="l" t="t" r="r" b="b"/>
            <a:pathLst>
              <a:path w="346709" h="264795">
                <a:moveTo>
                  <a:pt x="291052" y="0"/>
                </a:moveTo>
                <a:lnTo>
                  <a:pt x="0" y="168041"/>
                </a:lnTo>
                <a:lnTo>
                  <a:pt x="55560" y="264277"/>
                </a:lnTo>
                <a:lnTo>
                  <a:pt x="346612" y="96225"/>
                </a:lnTo>
                <a:lnTo>
                  <a:pt x="291052" y="0"/>
                </a:lnTo>
                <a:close/>
              </a:path>
            </a:pathLst>
          </a:custGeom>
          <a:solidFill>
            <a:srgbClr val="D7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2648048" y="4516467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5" h="382904">
                <a:moveTo>
                  <a:pt x="191161" y="0"/>
                </a:moveTo>
                <a:lnTo>
                  <a:pt x="147383" y="5057"/>
                </a:lnTo>
                <a:lnTo>
                  <a:pt x="107168" y="19457"/>
                </a:lnTo>
                <a:lnTo>
                  <a:pt x="71671" y="42045"/>
                </a:lnTo>
                <a:lnTo>
                  <a:pt x="42049" y="71665"/>
                </a:lnTo>
                <a:lnTo>
                  <a:pt x="19459" y="107160"/>
                </a:lnTo>
                <a:lnTo>
                  <a:pt x="5057" y="147374"/>
                </a:lnTo>
                <a:lnTo>
                  <a:pt x="0" y="191151"/>
                </a:lnTo>
                <a:lnTo>
                  <a:pt x="5057" y="234929"/>
                </a:lnTo>
                <a:lnTo>
                  <a:pt x="19459" y="275144"/>
                </a:lnTo>
                <a:lnTo>
                  <a:pt x="42049" y="310641"/>
                </a:lnTo>
                <a:lnTo>
                  <a:pt x="71671" y="340262"/>
                </a:lnTo>
                <a:lnTo>
                  <a:pt x="107168" y="362853"/>
                </a:lnTo>
                <a:lnTo>
                  <a:pt x="147383" y="377255"/>
                </a:lnTo>
                <a:lnTo>
                  <a:pt x="191161" y="382312"/>
                </a:lnTo>
                <a:lnTo>
                  <a:pt x="234939" y="377255"/>
                </a:lnTo>
                <a:lnTo>
                  <a:pt x="275154" y="362853"/>
                </a:lnTo>
                <a:lnTo>
                  <a:pt x="310651" y="340262"/>
                </a:lnTo>
                <a:lnTo>
                  <a:pt x="340273" y="310641"/>
                </a:lnTo>
                <a:lnTo>
                  <a:pt x="362863" y="275144"/>
                </a:lnTo>
                <a:lnTo>
                  <a:pt x="377265" y="234929"/>
                </a:lnTo>
                <a:lnTo>
                  <a:pt x="382323" y="191151"/>
                </a:lnTo>
                <a:lnTo>
                  <a:pt x="377265" y="147374"/>
                </a:lnTo>
                <a:lnTo>
                  <a:pt x="362863" y="107160"/>
                </a:lnTo>
                <a:lnTo>
                  <a:pt x="340273" y="71665"/>
                </a:lnTo>
                <a:lnTo>
                  <a:pt x="310651" y="42045"/>
                </a:lnTo>
                <a:lnTo>
                  <a:pt x="275154" y="19457"/>
                </a:lnTo>
                <a:lnTo>
                  <a:pt x="234939" y="5057"/>
                </a:lnTo>
                <a:lnTo>
                  <a:pt x="191161" y="0"/>
                </a:lnTo>
                <a:close/>
              </a:path>
            </a:pathLst>
          </a:custGeom>
          <a:solidFill>
            <a:srgbClr val="B5D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2839209" y="4516467"/>
            <a:ext cx="191770" cy="382905"/>
          </a:xfrm>
          <a:custGeom>
            <a:avLst/>
            <a:gdLst/>
            <a:ahLst/>
            <a:cxnLst/>
            <a:rect l="l" t="t" r="r" b="b"/>
            <a:pathLst>
              <a:path w="191769" h="382904">
                <a:moveTo>
                  <a:pt x="0" y="0"/>
                </a:moveTo>
                <a:lnTo>
                  <a:pt x="0" y="382312"/>
                </a:lnTo>
                <a:lnTo>
                  <a:pt x="43777" y="377255"/>
                </a:lnTo>
                <a:lnTo>
                  <a:pt x="83993" y="362853"/>
                </a:lnTo>
                <a:lnTo>
                  <a:pt x="119489" y="340262"/>
                </a:lnTo>
                <a:lnTo>
                  <a:pt x="149111" y="310641"/>
                </a:lnTo>
                <a:lnTo>
                  <a:pt x="171701" y="275144"/>
                </a:lnTo>
                <a:lnTo>
                  <a:pt x="186103" y="234929"/>
                </a:lnTo>
                <a:lnTo>
                  <a:pt x="191161" y="191151"/>
                </a:lnTo>
                <a:lnTo>
                  <a:pt x="186103" y="147374"/>
                </a:lnTo>
                <a:lnTo>
                  <a:pt x="171701" y="107160"/>
                </a:lnTo>
                <a:lnTo>
                  <a:pt x="149111" y="71665"/>
                </a:lnTo>
                <a:lnTo>
                  <a:pt x="119489" y="42045"/>
                </a:lnTo>
                <a:lnTo>
                  <a:pt x="83993" y="19457"/>
                </a:lnTo>
                <a:lnTo>
                  <a:pt x="43777" y="5057"/>
                </a:lnTo>
                <a:lnTo>
                  <a:pt x="0" y="0"/>
                </a:lnTo>
                <a:close/>
              </a:path>
            </a:pathLst>
          </a:custGeom>
          <a:solidFill>
            <a:srgbClr val="7DB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2150388" y="4804417"/>
            <a:ext cx="381635" cy="382270"/>
          </a:xfrm>
          <a:custGeom>
            <a:avLst/>
            <a:gdLst/>
            <a:ahLst/>
            <a:cxnLst/>
            <a:rect l="l" t="t" r="r" b="b"/>
            <a:pathLst>
              <a:path w="381634" h="382270">
                <a:moveTo>
                  <a:pt x="178468" y="0"/>
                </a:moveTo>
                <a:lnTo>
                  <a:pt x="105862" y="19449"/>
                </a:lnTo>
                <a:lnTo>
                  <a:pt x="47115" y="64531"/>
                </a:lnTo>
                <a:lnTo>
                  <a:pt x="7634" y="135685"/>
                </a:lnTo>
                <a:lnTo>
                  <a:pt x="0" y="177713"/>
                </a:lnTo>
                <a:lnTo>
                  <a:pt x="1815" y="219747"/>
                </a:lnTo>
                <a:lnTo>
                  <a:pt x="12656" y="260210"/>
                </a:lnTo>
                <a:lnTo>
                  <a:pt x="32101" y="297520"/>
                </a:lnTo>
                <a:lnTo>
                  <a:pt x="59727" y="330098"/>
                </a:lnTo>
                <a:lnTo>
                  <a:pt x="95109" y="356365"/>
                </a:lnTo>
                <a:lnTo>
                  <a:pt x="141370" y="375596"/>
                </a:lnTo>
                <a:lnTo>
                  <a:pt x="190381" y="382064"/>
                </a:lnTo>
                <a:lnTo>
                  <a:pt x="202848" y="381653"/>
                </a:lnTo>
                <a:lnTo>
                  <a:pt x="275519" y="362192"/>
                </a:lnTo>
                <a:lnTo>
                  <a:pt x="334266" y="317115"/>
                </a:lnTo>
                <a:lnTo>
                  <a:pt x="371850" y="252018"/>
                </a:lnTo>
                <a:lnTo>
                  <a:pt x="381517" y="178598"/>
                </a:lnTo>
                <a:lnTo>
                  <a:pt x="375338" y="141342"/>
                </a:lnTo>
                <a:lnTo>
                  <a:pt x="342425" y="74388"/>
                </a:lnTo>
                <a:lnTo>
                  <a:pt x="286271" y="25277"/>
                </a:lnTo>
                <a:lnTo>
                  <a:pt x="215655" y="1201"/>
                </a:lnTo>
                <a:lnTo>
                  <a:pt x="178468" y="0"/>
                </a:lnTo>
                <a:close/>
              </a:path>
            </a:pathLst>
          </a:custGeom>
          <a:solidFill>
            <a:srgbClr val="B5D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2150378" y="5379647"/>
            <a:ext cx="381635" cy="382270"/>
          </a:xfrm>
          <a:custGeom>
            <a:avLst/>
            <a:gdLst/>
            <a:ahLst/>
            <a:cxnLst/>
            <a:rect l="l" t="t" r="r" b="b"/>
            <a:pathLst>
              <a:path w="381634" h="382270">
                <a:moveTo>
                  <a:pt x="202912" y="0"/>
                </a:moveTo>
                <a:lnTo>
                  <a:pt x="129494" y="9663"/>
                </a:lnTo>
                <a:lnTo>
                  <a:pt x="59727" y="51548"/>
                </a:lnTo>
                <a:lnTo>
                  <a:pt x="32101" y="84128"/>
                </a:lnTo>
                <a:lnTo>
                  <a:pt x="12656" y="121438"/>
                </a:lnTo>
                <a:lnTo>
                  <a:pt x="1815" y="161901"/>
                </a:lnTo>
                <a:lnTo>
                  <a:pt x="0" y="203936"/>
                </a:lnTo>
                <a:lnTo>
                  <a:pt x="7634" y="245964"/>
                </a:lnTo>
                <a:lnTo>
                  <a:pt x="25141" y="286408"/>
                </a:lnTo>
                <a:lnTo>
                  <a:pt x="74258" y="342565"/>
                </a:lnTo>
                <a:lnTo>
                  <a:pt x="141217" y="375465"/>
                </a:lnTo>
                <a:lnTo>
                  <a:pt x="191000" y="382065"/>
                </a:lnTo>
                <a:lnTo>
                  <a:pt x="215717" y="380441"/>
                </a:lnTo>
                <a:lnTo>
                  <a:pt x="263612" y="367561"/>
                </a:lnTo>
                <a:lnTo>
                  <a:pt x="316979" y="334407"/>
                </a:lnTo>
                <a:lnTo>
                  <a:pt x="362058" y="275657"/>
                </a:lnTo>
                <a:lnTo>
                  <a:pt x="381512" y="203049"/>
                </a:lnTo>
                <a:lnTo>
                  <a:pt x="380312" y="165862"/>
                </a:lnTo>
                <a:lnTo>
                  <a:pt x="356229" y="95246"/>
                </a:lnTo>
                <a:lnTo>
                  <a:pt x="307121" y="39088"/>
                </a:lnTo>
                <a:lnTo>
                  <a:pt x="240164" y="6179"/>
                </a:lnTo>
                <a:lnTo>
                  <a:pt x="202912" y="0"/>
                </a:lnTo>
                <a:close/>
              </a:path>
            </a:pathLst>
          </a:custGeom>
          <a:solidFill>
            <a:srgbClr val="B5D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2648048" y="5666939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5" h="382904">
                <a:moveTo>
                  <a:pt x="191161" y="0"/>
                </a:moveTo>
                <a:lnTo>
                  <a:pt x="147383" y="5057"/>
                </a:lnTo>
                <a:lnTo>
                  <a:pt x="107168" y="19457"/>
                </a:lnTo>
                <a:lnTo>
                  <a:pt x="71671" y="42045"/>
                </a:lnTo>
                <a:lnTo>
                  <a:pt x="42049" y="71665"/>
                </a:lnTo>
                <a:lnTo>
                  <a:pt x="19459" y="107160"/>
                </a:lnTo>
                <a:lnTo>
                  <a:pt x="5057" y="147374"/>
                </a:lnTo>
                <a:lnTo>
                  <a:pt x="0" y="191151"/>
                </a:lnTo>
                <a:lnTo>
                  <a:pt x="5057" y="234929"/>
                </a:lnTo>
                <a:lnTo>
                  <a:pt x="19459" y="275144"/>
                </a:lnTo>
                <a:lnTo>
                  <a:pt x="42049" y="310641"/>
                </a:lnTo>
                <a:lnTo>
                  <a:pt x="71671" y="340262"/>
                </a:lnTo>
                <a:lnTo>
                  <a:pt x="107168" y="362853"/>
                </a:lnTo>
                <a:lnTo>
                  <a:pt x="147383" y="377255"/>
                </a:lnTo>
                <a:lnTo>
                  <a:pt x="191161" y="382312"/>
                </a:lnTo>
                <a:lnTo>
                  <a:pt x="234939" y="377255"/>
                </a:lnTo>
                <a:lnTo>
                  <a:pt x="275154" y="362853"/>
                </a:lnTo>
                <a:lnTo>
                  <a:pt x="310651" y="340262"/>
                </a:lnTo>
                <a:lnTo>
                  <a:pt x="340273" y="310641"/>
                </a:lnTo>
                <a:lnTo>
                  <a:pt x="362863" y="275144"/>
                </a:lnTo>
                <a:lnTo>
                  <a:pt x="377265" y="234929"/>
                </a:lnTo>
                <a:lnTo>
                  <a:pt x="382323" y="191151"/>
                </a:lnTo>
                <a:lnTo>
                  <a:pt x="377265" y="147374"/>
                </a:lnTo>
                <a:lnTo>
                  <a:pt x="362863" y="107160"/>
                </a:lnTo>
                <a:lnTo>
                  <a:pt x="340273" y="71665"/>
                </a:lnTo>
                <a:lnTo>
                  <a:pt x="310651" y="42045"/>
                </a:lnTo>
                <a:lnTo>
                  <a:pt x="275154" y="19457"/>
                </a:lnTo>
                <a:lnTo>
                  <a:pt x="234939" y="5057"/>
                </a:lnTo>
                <a:lnTo>
                  <a:pt x="191161" y="0"/>
                </a:lnTo>
                <a:close/>
              </a:path>
            </a:pathLst>
          </a:custGeom>
          <a:solidFill>
            <a:srgbClr val="B5D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2839209" y="5666939"/>
            <a:ext cx="191770" cy="382905"/>
          </a:xfrm>
          <a:custGeom>
            <a:avLst/>
            <a:gdLst/>
            <a:ahLst/>
            <a:cxnLst/>
            <a:rect l="l" t="t" r="r" b="b"/>
            <a:pathLst>
              <a:path w="191769" h="382904">
                <a:moveTo>
                  <a:pt x="0" y="0"/>
                </a:moveTo>
                <a:lnTo>
                  <a:pt x="0" y="382312"/>
                </a:lnTo>
                <a:lnTo>
                  <a:pt x="43777" y="377255"/>
                </a:lnTo>
                <a:lnTo>
                  <a:pt x="83993" y="362853"/>
                </a:lnTo>
                <a:lnTo>
                  <a:pt x="119489" y="340262"/>
                </a:lnTo>
                <a:lnTo>
                  <a:pt x="149111" y="310641"/>
                </a:lnTo>
                <a:lnTo>
                  <a:pt x="171701" y="275144"/>
                </a:lnTo>
                <a:lnTo>
                  <a:pt x="186103" y="234929"/>
                </a:lnTo>
                <a:lnTo>
                  <a:pt x="191161" y="191151"/>
                </a:lnTo>
                <a:lnTo>
                  <a:pt x="186103" y="147374"/>
                </a:lnTo>
                <a:lnTo>
                  <a:pt x="171701" y="107160"/>
                </a:lnTo>
                <a:lnTo>
                  <a:pt x="149111" y="71665"/>
                </a:lnTo>
                <a:lnTo>
                  <a:pt x="119489" y="42045"/>
                </a:lnTo>
                <a:lnTo>
                  <a:pt x="83993" y="19457"/>
                </a:lnTo>
                <a:lnTo>
                  <a:pt x="43777" y="5057"/>
                </a:lnTo>
                <a:lnTo>
                  <a:pt x="0" y="0"/>
                </a:lnTo>
                <a:close/>
              </a:path>
            </a:pathLst>
          </a:custGeom>
          <a:solidFill>
            <a:srgbClr val="7DB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3146523" y="5379649"/>
            <a:ext cx="381635" cy="382270"/>
          </a:xfrm>
          <a:custGeom>
            <a:avLst/>
            <a:gdLst/>
            <a:ahLst/>
            <a:cxnLst/>
            <a:rect l="l" t="t" r="r" b="b"/>
            <a:pathLst>
              <a:path w="381634" h="382270">
                <a:moveTo>
                  <a:pt x="178604" y="0"/>
                </a:moveTo>
                <a:lnTo>
                  <a:pt x="105997" y="19453"/>
                </a:lnTo>
                <a:lnTo>
                  <a:pt x="47250" y="64533"/>
                </a:lnTo>
                <a:lnTo>
                  <a:pt x="9666" y="129630"/>
                </a:lnTo>
                <a:lnTo>
                  <a:pt x="0" y="203048"/>
                </a:lnTo>
                <a:lnTo>
                  <a:pt x="6178" y="240299"/>
                </a:lnTo>
                <a:lnTo>
                  <a:pt x="39087" y="307261"/>
                </a:lnTo>
                <a:lnTo>
                  <a:pt x="95245" y="356365"/>
                </a:lnTo>
                <a:lnTo>
                  <a:pt x="141506" y="375596"/>
                </a:lnTo>
                <a:lnTo>
                  <a:pt x="190516" y="382064"/>
                </a:lnTo>
                <a:lnTo>
                  <a:pt x="202984" y="381653"/>
                </a:lnTo>
                <a:lnTo>
                  <a:pt x="275654" y="362194"/>
                </a:lnTo>
                <a:lnTo>
                  <a:pt x="334397" y="317119"/>
                </a:lnTo>
                <a:lnTo>
                  <a:pt x="373876" y="245966"/>
                </a:lnTo>
                <a:lnTo>
                  <a:pt x="381513" y="203939"/>
                </a:lnTo>
                <a:lnTo>
                  <a:pt x="379699" y="161903"/>
                </a:lnTo>
                <a:lnTo>
                  <a:pt x="368857" y="121440"/>
                </a:lnTo>
                <a:lnTo>
                  <a:pt x="349411" y="84128"/>
                </a:lnTo>
                <a:lnTo>
                  <a:pt x="321783" y="51547"/>
                </a:lnTo>
                <a:lnTo>
                  <a:pt x="286396" y="25277"/>
                </a:lnTo>
                <a:lnTo>
                  <a:pt x="215790" y="1201"/>
                </a:lnTo>
                <a:lnTo>
                  <a:pt x="178604" y="0"/>
                </a:lnTo>
                <a:close/>
              </a:path>
            </a:pathLst>
          </a:custGeom>
          <a:solidFill>
            <a:srgbClr val="7DB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3146516" y="4804413"/>
            <a:ext cx="381635" cy="382270"/>
          </a:xfrm>
          <a:custGeom>
            <a:avLst/>
            <a:gdLst/>
            <a:ahLst/>
            <a:cxnLst/>
            <a:rect l="l" t="t" r="r" b="b"/>
            <a:pathLst>
              <a:path w="381634" h="382270">
                <a:moveTo>
                  <a:pt x="203045" y="0"/>
                </a:moveTo>
                <a:lnTo>
                  <a:pt x="129634" y="9669"/>
                </a:lnTo>
                <a:lnTo>
                  <a:pt x="64533" y="47250"/>
                </a:lnTo>
                <a:lnTo>
                  <a:pt x="19453" y="105996"/>
                </a:lnTo>
                <a:lnTo>
                  <a:pt x="0" y="178603"/>
                </a:lnTo>
                <a:lnTo>
                  <a:pt x="1199" y="215790"/>
                </a:lnTo>
                <a:lnTo>
                  <a:pt x="25282" y="286411"/>
                </a:lnTo>
                <a:lnTo>
                  <a:pt x="74394" y="342564"/>
                </a:lnTo>
                <a:lnTo>
                  <a:pt x="141348" y="375468"/>
                </a:lnTo>
                <a:lnTo>
                  <a:pt x="191131" y="382068"/>
                </a:lnTo>
                <a:lnTo>
                  <a:pt x="215848" y="380445"/>
                </a:lnTo>
                <a:lnTo>
                  <a:pt x="263747" y="367564"/>
                </a:lnTo>
                <a:lnTo>
                  <a:pt x="321788" y="330102"/>
                </a:lnTo>
                <a:lnTo>
                  <a:pt x="349415" y="297524"/>
                </a:lnTo>
                <a:lnTo>
                  <a:pt x="368860" y="260214"/>
                </a:lnTo>
                <a:lnTo>
                  <a:pt x="379700" y="219752"/>
                </a:lnTo>
                <a:lnTo>
                  <a:pt x="381514" y="177717"/>
                </a:lnTo>
                <a:lnTo>
                  <a:pt x="373878" y="135690"/>
                </a:lnTo>
                <a:lnTo>
                  <a:pt x="356371" y="95249"/>
                </a:lnTo>
                <a:lnTo>
                  <a:pt x="307254" y="39087"/>
                </a:lnTo>
                <a:lnTo>
                  <a:pt x="240295" y="6182"/>
                </a:lnTo>
                <a:lnTo>
                  <a:pt x="203045" y="0"/>
                </a:lnTo>
                <a:close/>
              </a:path>
            </a:pathLst>
          </a:custGeom>
          <a:solidFill>
            <a:srgbClr val="7DBB4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418" y="6631266"/>
            <a:ext cx="2183396" cy="218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1983" y="6631266"/>
            <a:ext cx="2183396" cy="218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83567" y="6631266"/>
            <a:ext cx="2183345" cy="21834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5111" y="6631266"/>
            <a:ext cx="2183426" cy="218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75969" y="6631266"/>
            <a:ext cx="2183324" cy="218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7232" y="5067250"/>
            <a:ext cx="1075436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1" spc="240" dirty="0">
                <a:solidFill>
                  <a:srgbClr val="2A4597"/>
                </a:solidFill>
                <a:latin typeface="Calibri"/>
                <a:cs typeface="Calibri"/>
              </a:rPr>
              <a:t>Leadership</a:t>
            </a:r>
            <a:r>
              <a:rPr sz="3600" b="1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3600" b="1" spc="250" dirty="0">
                <a:solidFill>
                  <a:srgbClr val="2A4597"/>
                </a:solidFill>
                <a:latin typeface="Calibri"/>
                <a:cs typeface="Calibri"/>
              </a:rPr>
              <a:t>of</a:t>
            </a:r>
            <a:r>
              <a:rPr sz="3600" b="1" spc="-70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3600" b="1" spc="300" dirty="0">
                <a:solidFill>
                  <a:srgbClr val="2A4597"/>
                </a:solidFill>
                <a:latin typeface="Calibri"/>
                <a:cs typeface="Calibri"/>
              </a:rPr>
              <a:t>ITMO</a:t>
            </a:r>
            <a:r>
              <a:rPr sz="3600" b="1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3600" b="1" spc="175" dirty="0">
                <a:solidFill>
                  <a:srgbClr val="2A4597"/>
                </a:solidFill>
                <a:latin typeface="Calibri"/>
                <a:cs typeface="Calibri"/>
              </a:rPr>
              <a:t>International</a:t>
            </a:r>
            <a:r>
              <a:rPr sz="3600" b="1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3600" b="1" spc="235" dirty="0">
                <a:solidFill>
                  <a:srgbClr val="2A4597"/>
                </a:solidFill>
                <a:latin typeface="Calibri"/>
                <a:cs typeface="Calibri"/>
              </a:rPr>
              <a:t>Resarch</a:t>
            </a:r>
            <a:r>
              <a:rPr sz="3600" b="1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3600" b="1" spc="229" dirty="0">
                <a:solidFill>
                  <a:srgbClr val="2A4597"/>
                </a:solidFill>
                <a:latin typeface="Calibri"/>
                <a:cs typeface="Calibri"/>
              </a:rPr>
              <a:t>Centers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8526" y="1126607"/>
            <a:ext cx="3143885" cy="237045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7050" spc="830" dirty="0">
                <a:solidFill>
                  <a:srgbClr val="2A4597"/>
                </a:solidFill>
              </a:rPr>
              <a:t>34</a:t>
            </a:r>
            <a:endParaRPr sz="7050"/>
          </a:p>
          <a:p>
            <a:pPr marL="92075" marR="5080">
              <a:lnSpc>
                <a:spcPct val="100000"/>
              </a:lnSpc>
              <a:spcBef>
                <a:spcPts val="755"/>
              </a:spcBef>
            </a:pPr>
            <a:r>
              <a:rPr sz="3150" b="0" spc="155" dirty="0">
                <a:solidFill>
                  <a:srgbClr val="575756"/>
                </a:solidFill>
                <a:latin typeface="Calibri"/>
                <a:cs typeface="Calibri"/>
              </a:rPr>
              <a:t>international  research</a:t>
            </a:r>
            <a:r>
              <a:rPr sz="3150" b="0" spc="-1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b="0" spc="175" dirty="0">
                <a:solidFill>
                  <a:srgbClr val="575756"/>
                </a:solidFill>
                <a:latin typeface="Calibri"/>
                <a:cs typeface="Calibri"/>
              </a:rPr>
              <a:t>centers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9619" y="1126607"/>
            <a:ext cx="5173345" cy="285051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7050" b="1" spc="290" dirty="0">
                <a:solidFill>
                  <a:srgbClr val="2A4597"/>
                </a:solidFill>
                <a:latin typeface="Calibri"/>
                <a:cs typeface="Calibri"/>
              </a:rPr>
              <a:t>+</a:t>
            </a:r>
            <a:endParaRPr sz="7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55"/>
              </a:spcBef>
            </a:pPr>
            <a:r>
              <a:rPr sz="3150" spc="229" dirty="0">
                <a:solidFill>
                  <a:srgbClr val="575756"/>
                </a:solidFill>
                <a:latin typeface="Calibri"/>
                <a:cs typeface="Calibri"/>
              </a:rPr>
              <a:t>Local </a:t>
            </a:r>
            <a:r>
              <a:rPr sz="3150" spc="235" dirty="0">
                <a:solidFill>
                  <a:srgbClr val="575756"/>
                </a:solidFill>
                <a:latin typeface="Calibri"/>
                <a:cs typeface="Calibri"/>
              </a:rPr>
              <a:t>and </a:t>
            </a:r>
            <a:r>
              <a:rPr sz="3150" spc="190" dirty="0">
                <a:solidFill>
                  <a:srgbClr val="575756"/>
                </a:solidFill>
                <a:latin typeface="Calibri"/>
                <a:cs typeface="Calibri"/>
              </a:rPr>
              <a:t>foreign</a:t>
            </a:r>
            <a:r>
              <a:rPr sz="3150" spc="-46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165" dirty="0">
                <a:solidFill>
                  <a:srgbClr val="575756"/>
                </a:solidFill>
                <a:latin typeface="Calibri"/>
                <a:cs typeface="Calibri"/>
              </a:rPr>
              <a:t>scientists,  </a:t>
            </a:r>
            <a:r>
              <a:rPr sz="3150" spc="229" dirty="0">
                <a:solidFill>
                  <a:srgbClr val="575756"/>
                </a:solidFill>
                <a:latin typeface="Calibri"/>
                <a:cs typeface="Calibri"/>
              </a:rPr>
              <a:t>graduate </a:t>
            </a:r>
            <a:r>
              <a:rPr sz="3150" spc="235" dirty="0">
                <a:solidFill>
                  <a:srgbClr val="575756"/>
                </a:solidFill>
                <a:latin typeface="Calibri"/>
                <a:cs typeface="Calibri"/>
              </a:rPr>
              <a:t>and</a:t>
            </a:r>
            <a:r>
              <a:rPr sz="3150" spc="-22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235" dirty="0">
                <a:solidFill>
                  <a:srgbClr val="575756"/>
                </a:solidFill>
                <a:latin typeface="Calibri"/>
                <a:cs typeface="Calibri"/>
              </a:rPr>
              <a:t>postgraduate  </a:t>
            </a:r>
            <a:r>
              <a:rPr sz="3150" spc="200" dirty="0">
                <a:solidFill>
                  <a:srgbClr val="575756"/>
                </a:solidFill>
                <a:latin typeface="Calibri"/>
                <a:cs typeface="Calibri"/>
              </a:rPr>
              <a:t>students,</a:t>
            </a:r>
            <a:r>
              <a:rPr sz="3150" spc="2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315" dirty="0">
                <a:solidFill>
                  <a:srgbClr val="575756"/>
                </a:solidFill>
                <a:latin typeface="Calibri"/>
                <a:cs typeface="Calibri"/>
              </a:rPr>
              <a:t>PhDs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93739" y="1126607"/>
            <a:ext cx="5090795" cy="237045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7050" b="1" spc="290" dirty="0">
                <a:solidFill>
                  <a:srgbClr val="2A4597"/>
                </a:solidFill>
                <a:latin typeface="Calibri"/>
                <a:cs typeface="Calibri"/>
              </a:rPr>
              <a:t>+</a:t>
            </a:r>
            <a:endParaRPr sz="7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150" spc="229" dirty="0">
                <a:solidFill>
                  <a:srgbClr val="575756"/>
                </a:solidFill>
                <a:latin typeface="Calibri"/>
                <a:cs typeface="Calibri"/>
              </a:rPr>
              <a:t>Renowned</a:t>
            </a:r>
            <a:r>
              <a:rPr sz="3150" spc="1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180" dirty="0">
                <a:solidFill>
                  <a:srgbClr val="575756"/>
                </a:solidFill>
                <a:latin typeface="Calibri"/>
                <a:cs typeface="Calibri"/>
              </a:rPr>
              <a:t>specialists</a:t>
            </a:r>
            <a:endParaRPr sz="3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150" spc="190" dirty="0">
                <a:solidFill>
                  <a:srgbClr val="575756"/>
                </a:solidFill>
                <a:latin typeface="Calibri"/>
                <a:cs typeface="Calibri"/>
              </a:rPr>
              <a:t>with </a:t>
            </a:r>
            <a:r>
              <a:rPr sz="3150" spc="185" dirty="0">
                <a:solidFill>
                  <a:srgbClr val="575756"/>
                </a:solidFill>
                <a:latin typeface="Calibri"/>
                <a:cs typeface="Calibri"/>
              </a:rPr>
              <a:t>worldwide</a:t>
            </a:r>
            <a:r>
              <a:rPr sz="3150" spc="-26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180" dirty="0">
                <a:solidFill>
                  <a:srgbClr val="575756"/>
                </a:solidFill>
                <a:latin typeface="Calibri"/>
                <a:cs typeface="Calibri"/>
              </a:rPr>
              <a:t>recognition</a:t>
            </a:r>
            <a:endParaRPr sz="31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5653" y="9079339"/>
            <a:ext cx="214376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25" dirty="0">
                <a:solidFill>
                  <a:srgbClr val="575756"/>
                </a:solidFill>
                <a:latin typeface="Calibri"/>
                <a:cs typeface="Calibri"/>
              </a:rPr>
              <a:t>Yury</a:t>
            </a:r>
            <a:r>
              <a:rPr sz="3150" spc="-12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190" dirty="0">
                <a:solidFill>
                  <a:srgbClr val="575756"/>
                </a:solidFill>
                <a:latin typeface="Calibri"/>
                <a:cs typeface="Calibri"/>
              </a:rPr>
              <a:t>Gunko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9007" y="9079339"/>
            <a:ext cx="305562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300" dirty="0">
                <a:solidFill>
                  <a:srgbClr val="575756"/>
                </a:solidFill>
                <a:latin typeface="Calibri"/>
                <a:cs typeface="Calibri"/>
              </a:rPr>
              <a:t>Xi-Cheng</a:t>
            </a:r>
            <a:r>
              <a:rPr sz="3150" spc="-3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300" dirty="0">
                <a:solidFill>
                  <a:srgbClr val="575756"/>
                </a:solidFill>
                <a:latin typeface="Calibri"/>
                <a:cs typeface="Calibri"/>
              </a:rPr>
              <a:t>Zhang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13288" y="9079339"/>
            <a:ext cx="276796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40" dirty="0">
                <a:solidFill>
                  <a:srgbClr val="575756"/>
                </a:solidFill>
                <a:latin typeface="Calibri"/>
                <a:cs typeface="Calibri"/>
              </a:rPr>
              <a:t>Romeo</a:t>
            </a:r>
            <a:r>
              <a:rPr sz="3150" spc="-2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275" dirty="0">
                <a:solidFill>
                  <a:srgbClr val="575756"/>
                </a:solidFill>
                <a:latin typeface="Calibri"/>
                <a:cs typeface="Calibri"/>
              </a:rPr>
              <a:t>Ortega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45704" y="9079339"/>
            <a:ext cx="232727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25" dirty="0">
                <a:solidFill>
                  <a:srgbClr val="575756"/>
                </a:solidFill>
                <a:latin typeface="Calibri"/>
                <a:cs typeface="Calibri"/>
              </a:rPr>
              <a:t>Yury</a:t>
            </a:r>
            <a:r>
              <a:rPr sz="3150" spc="-12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215" dirty="0">
                <a:solidFill>
                  <a:srgbClr val="575756"/>
                </a:solidFill>
                <a:latin typeface="Calibri"/>
                <a:cs typeface="Calibri"/>
              </a:rPr>
              <a:t>Kivshar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7757" y="9079339"/>
            <a:ext cx="302895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04" dirty="0">
                <a:solidFill>
                  <a:srgbClr val="575756"/>
                </a:solidFill>
                <a:latin typeface="Calibri"/>
                <a:cs typeface="Calibri"/>
              </a:rPr>
              <a:t>Peter </a:t>
            </a:r>
            <a:r>
              <a:rPr sz="3150" spc="110" dirty="0">
                <a:solidFill>
                  <a:srgbClr val="575756"/>
                </a:solidFill>
                <a:latin typeface="Calibri"/>
                <a:cs typeface="Calibri"/>
              </a:rPr>
              <a:t>M.A.</a:t>
            </a:r>
            <a:r>
              <a:rPr sz="3150" spc="-28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3150" spc="215" dirty="0">
                <a:solidFill>
                  <a:srgbClr val="575756"/>
                </a:solidFill>
                <a:latin typeface="Calibri"/>
                <a:cs typeface="Calibri"/>
              </a:rPr>
              <a:t>Sloot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11210" y="111279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86153" y="9758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1" y="56751"/>
                </a:lnTo>
                <a:lnTo>
                  <a:pt x="50410" y="50420"/>
                </a:lnTo>
                <a:lnTo>
                  <a:pt x="56741" y="41031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170935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36" y="0"/>
                </a:moveTo>
                <a:lnTo>
                  <a:pt x="18038" y="2321"/>
                </a:lnTo>
                <a:lnTo>
                  <a:pt x="8649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9" y="50420"/>
                </a:lnTo>
                <a:lnTo>
                  <a:pt x="18038" y="56751"/>
                </a:lnTo>
                <a:lnTo>
                  <a:pt x="29536" y="59073"/>
                </a:lnTo>
                <a:lnTo>
                  <a:pt x="41029" y="56751"/>
                </a:lnTo>
                <a:lnTo>
                  <a:pt x="50415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5" y="8653"/>
                </a:lnTo>
                <a:lnTo>
                  <a:pt x="41029" y="2321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255717" y="10605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36" y="0"/>
                </a:moveTo>
                <a:lnTo>
                  <a:pt x="18038" y="2321"/>
                </a:lnTo>
                <a:lnTo>
                  <a:pt x="8649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9" y="50420"/>
                </a:lnTo>
                <a:lnTo>
                  <a:pt x="18038" y="56751"/>
                </a:lnTo>
                <a:lnTo>
                  <a:pt x="29536" y="59073"/>
                </a:lnTo>
                <a:lnTo>
                  <a:pt x="41029" y="56751"/>
                </a:lnTo>
                <a:lnTo>
                  <a:pt x="50415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5" y="8653"/>
                </a:lnTo>
                <a:lnTo>
                  <a:pt x="41029" y="2321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70935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36" y="0"/>
                </a:moveTo>
                <a:lnTo>
                  <a:pt x="18038" y="2321"/>
                </a:lnTo>
                <a:lnTo>
                  <a:pt x="8649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9" y="50420"/>
                </a:lnTo>
                <a:lnTo>
                  <a:pt x="18038" y="56751"/>
                </a:lnTo>
                <a:lnTo>
                  <a:pt x="29536" y="59073"/>
                </a:lnTo>
                <a:lnTo>
                  <a:pt x="41029" y="56751"/>
                </a:lnTo>
                <a:lnTo>
                  <a:pt x="50415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5" y="8653"/>
                </a:lnTo>
                <a:lnTo>
                  <a:pt x="41029" y="2321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340399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50228" y="119755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51"/>
                </a:lnTo>
                <a:lnTo>
                  <a:pt x="5771" y="33609"/>
                </a:lnTo>
                <a:lnTo>
                  <a:pt x="12032" y="37828"/>
                </a:lnTo>
                <a:lnTo>
                  <a:pt x="19697" y="39375"/>
                </a:lnTo>
                <a:lnTo>
                  <a:pt x="27361" y="37828"/>
                </a:lnTo>
                <a:lnTo>
                  <a:pt x="33619" y="33609"/>
                </a:lnTo>
                <a:lnTo>
                  <a:pt x="37838" y="27351"/>
                </a:lnTo>
                <a:lnTo>
                  <a:pt x="39385" y="19687"/>
                </a:lnTo>
                <a:lnTo>
                  <a:pt x="37838" y="12023"/>
                </a:lnTo>
                <a:lnTo>
                  <a:pt x="33619" y="5765"/>
                </a:lnTo>
                <a:lnTo>
                  <a:pt x="27361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435020" y="115517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425181" y="106057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36" y="0"/>
                </a:moveTo>
                <a:lnTo>
                  <a:pt x="18038" y="2320"/>
                </a:lnTo>
                <a:lnTo>
                  <a:pt x="8649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9" y="50404"/>
                </a:lnTo>
                <a:lnTo>
                  <a:pt x="18038" y="56732"/>
                </a:lnTo>
                <a:lnTo>
                  <a:pt x="29536" y="59053"/>
                </a:lnTo>
                <a:lnTo>
                  <a:pt x="41025" y="56732"/>
                </a:lnTo>
                <a:lnTo>
                  <a:pt x="50411" y="50404"/>
                </a:lnTo>
                <a:lnTo>
                  <a:pt x="56741" y="41019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1" y="8648"/>
                </a:lnTo>
                <a:lnTo>
                  <a:pt x="41025" y="2320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40399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265557" y="115517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47" y="37828"/>
                </a:lnTo>
                <a:lnTo>
                  <a:pt x="33605" y="33609"/>
                </a:lnTo>
                <a:lnTo>
                  <a:pt x="37827" y="27351"/>
                </a:lnTo>
                <a:lnTo>
                  <a:pt x="39375" y="19687"/>
                </a:lnTo>
                <a:lnTo>
                  <a:pt x="37827" y="12023"/>
                </a:lnTo>
                <a:lnTo>
                  <a:pt x="33605" y="5765"/>
                </a:lnTo>
                <a:lnTo>
                  <a:pt x="27347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25181" y="9758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8" y="2321"/>
                </a:lnTo>
                <a:lnTo>
                  <a:pt x="8652" y="8653"/>
                </a:lnTo>
                <a:lnTo>
                  <a:pt x="2321" y="18042"/>
                </a:lnTo>
                <a:lnTo>
                  <a:pt x="0" y="29536"/>
                </a:lnTo>
                <a:lnTo>
                  <a:pt x="2321" y="41031"/>
                </a:lnTo>
                <a:lnTo>
                  <a:pt x="8652" y="50420"/>
                </a:lnTo>
                <a:lnTo>
                  <a:pt x="18038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19802" y="94326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19" y="1546"/>
                </a:lnTo>
                <a:lnTo>
                  <a:pt x="5762" y="5765"/>
                </a:lnTo>
                <a:lnTo>
                  <a:pt x="1545" y="12023"/>
                </a:lnTo>
                <a:lnTo>
                  <a:pt x="0" y="19687"/>
                </a:lnTo>
                <a:lnTo>
                  <a:pt x="1545" y="27351"/>
                </a:lnTo>
                <a:lnTo>
                  <a:pt x="5762" y="33609"/>
                </a:lnTo>
                <a:lnTo>
                  <a:pt x="12019" y="37828"/>
                </a:lnTo>
                <a:lnTo>
                  <a:pt x="19687" y="39375"/>
                </a:lnTo>
                <a:lnTo>
                  <a:pt x="27347" y="37828"/>
                </a:lnTo>
                <a:lnTo>
                  <a:pt x="33605" y="33609"/>
                </a:lnTo>
                <a:lnTo>
                  <a:pt x="37827" y="27351"/>
                </a:lnTo>
                <a:lnTo>
                  <a:pt x="39375" y="19687"/>
                </a:lnTo>
                <a:lnTo>
                  <a:pt x="37827" y="12023"/>
                </a:lnTo>
                <a:lnTo>
                  <a:pt x="33605" y="5765"/>
                </a:lnTo>
                <a:lnTo>
                  <a:pt x="27347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519802" y="111280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47" y="37828"/>
                </a:lnTo>
                <a:lnTo>
                  <a:pt x="33605" y="33609"/>
                </a:lnTo>
                <a:lnTo>
                  <a:pt x="37827" y="27351"/>
                </a:lnTo>
                <a:lnTo>
                  <a:pt x="39375" y="19687"/>
                </a:lnTo>
                <a:lnTo>
                  <a:pt x="37827" y="12023"/>
                </a:lnTo>
                <a:lnTo>
                  <a:pt x="33605" y="5765"/>
                </a:lnTo>
                <a:lnTo>
                  <a:pt x="27347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265557" y="98564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47" y="37828"/>
                </a:lnTo>
                <a:lnTo>
                  <a:pt x="33605" y="33609"/>
                </a:lnTo>
                <a:lnTo>
                  <a:pt x="37827" y="27351"/>
                </a:lnTo>
                <a:lnTo>
                  <a:pt x="39375" y="19687"/>
                </a:lnTo>
                <a:lnTo>
                  <a:pt x="37827" y="12023"/>
                </a:lnTo>
                <a:lnTo>
                  <a:pt x="33605" y="5765"/>
                </a:lnTo>
                <a:lnTo>
                  <a:pt x="27347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80775" y="119755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86153" y="10605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001370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1" y="56741"/>
                </a:lnTo>
                <a:lnTo>
                  <a:pt x="50410" y="50410"/>
                </a:lnTo>
                <a:lnTo>
                  <a:pt x="56741" y="41021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0" y="8648"/>
                </a:lnTo>
                <a:lnTo>
                  <a:pt x="41021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934661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934661" y="107858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6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04125" y="116276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04125" y="90907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08"/>
                </a:lnTo>
                <a:lnTo>
                  <a:pt x="17870" y="2300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273070" y="124812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19443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88907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273070" y="124812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697490" y="103621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80" y="0"/>
                </a:moveTo>
                <a:lnTo>
                  <a:pt x="5168" y="0"/>
                </a:lnTo>
                <a:lnTo>
                  <a:pt x="0" y="5147"/>
                </a:lnTo>
                <a:lnTo>
                  <a:pt x="0" y="17860"/>
                </a:lnTo>
                <a:lnTo>
                  <a:pt x="5168" y="23018"/>
                </a:lnTo>
                <a:lnTo>
                  <a:pt x="1788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8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27935" y="1205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4746" y="975810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8" y="50404"/>
                </a:lnTo>
                <a:lnTo>
                  <a:pt x="18033" y="56732"/>
                </a:lnTo>
                <a:lnTo>
                  <a:pt x="29526" y="59053"/>
                </a:lnTo>
                <a:lnTo>
                  <a:pt x="41025" y="56732"/>
                </a:lnTo>
                <a:lnTo>
                  <a:pt x="50413" y="50404"/>
                </a:lnTo>
                <a:lnTo>
                  <a:pt x="56742" y="41019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509964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12717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604584" y="10704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358472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612717" y="90907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97490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8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8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8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860639" y="99413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41"/>
                </a:lnTo>
                <a:lnTo>
                  <a:pt x="1279" y="7219"/>
                </a:lnTo>
                <a:lnTo>
                  <a:pt x="0" y="10894"/>
                </a:lnTo>
                <a:lnTo>
                  <a:pt x="0" y="160243"/>
                </a:lnTo>
                <a:lnTo>
                  <a:pt x="1279" y="163868"/>
                </a:lnTo>
                <a:lnTo>
                  <a:pt x="6396" y="16949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09" y="169493"/>
                </a:lnTo>
                <a:lnTo>
                  <a:pt x="28399" y="163868"/>
                </a:lnTo>
                <a:lnTo>
                  <a:pt x="29719" y="160243"/>
                </a:lnTo>
                <a:lnTo>
                  <a:pt x="29719" y="10894"/>
                </a:lnTo>
                <a:lnTo>
                  <a:pt x="28399" y="7219"/>
                </a:lnTo>
                <a:lnTo>
                  <a:pt x="23109" y="144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10156" y="994137"/>
            <a:ext cx="145886" cy="1708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075956" y="994127"/>
            <a:ext cx="157766" cy="170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263391" y="991649"/>
            <a:ext cx="162721" cy="1758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515352" y="994137"/>
            <a:ext cx="131021" cy="173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684043" y="994137"/>
            <a:ext cx="137215" cy="1708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858939" y="99413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41"/>
                </a:lnTo>
                <a:lnTo>
                  <a:pt x="1279" y="7219"/>
                </a:lnTo>
                <a:lnTo>
                  <a:pt x="0" y="10894"/>
                </a:lnTo>
                <a:lnTo>
                  <a:pt x="0" y="160243"/>
                </a:lnTo>
                <a:lnTo>
                  <a:pt x="1279" y="163868"/>
                </a:lnTo>
                <a:lnTo>
                  <a:pt x="6396" y="16949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493"/>
                </a:lnTo>
                <a:lnTo>
                  <a:pt x="28399" y="163868"/>
                </a:lnTo>
                <a:lnTo>
                  <a:pt x="29719" y="160243"/>
                </a:lnTo>
                <a:lnTo>
                  <a:pt x="29719" y="10894"/>
                </a:lnTo>
                <a:lnTo>
                  <a:pt x="28399" y="7219"/>
                </a:lnTo>
                <a:lnTo>
                  <a:pt x="23119" y="144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10681" y="994030"/>
            <a:ext cx="281162" cy="173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5361" y="992898"/>
            <a:ext cx="119629" cy="172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358749" y="991660"/>
            <a:ext cx="120908" cy="1758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503489" y="99413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41"/>
                </a:lnTo>
                <a:lnTo>
                  <a:pt x="1279" y="7219"/>
                </a:lnTo>
                <a:lnTo>
                  <a:pt x="0" y="10894"/>
                </a:lnTo>
                <a:lnTo>
                  <a:pt x="0" y="160243"/>
                </a:lnTo>
                <a:lnTo>
                  <a:pt x="1279" y="163868"/>
                </a:lnTo>
                <a:lnTo>
                  <a:pt x="6396" y="16949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493"/>
                </a:lnTo>
                <a:lnTo>
                  <a:pt x="28399" y="163868"/>
                </a:lnTo>
                <a:lnTo>
                  <a:pt x="29719" y="160243"/>
                </a:lnTo>
                <a:lnTo>
                  <a:pt x="29719" y="10894"/>
                </a:lnTo>
                <a:lnTo>
                  <a:pt x="28399" y="7219"/>
                </a:lnTo>
                <a:lnTo>
                  <a:pt x="23119" y="144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553007" y="993223"/>
            <a:ext cx="297733" cy="1718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5911" y="0"/>
            <a:ext cx="12798425" cy="10966450"/>
          </a:xfrm>
          <a:custGeom>
            <a:avLst/>
            <a:gdLst/>
            <a:ahLst/>
            <a:cxnLst/>
            <a:rect l="l" t="t" r="r" b="b"/>
            <a:pathLst>
              <a:path w="12798425" h="10966450">
                <a:moveTo>
                  <a:pt x="12798147" y="0"/>
                </a:moveTo>
                <a:lnTo>
                  <a:pt x="5210109" y="0"/>
                </a:lnTo>
                <a:lnTo>
                  <a:pt x="0" y="10965871"/>
                </a:lnTo>
                <a:lnTo>
                  <a:pt x="12798147" y="10965871"/>
                </a:lnTo>
                <a:lnTo>
                  <a:pt x="12798147" y="0"/>
                </a:lnTo>
                <a:close/>
              </a:path>
            </a:pathLst>
          </a:custGeom>
          <a:solidFill>
            <a:srgbClr val="2B4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11783" y="7542418"/>
            <a:ext cx="2183406" cy="2183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2778" y="9952590"/>
            <a:ext cx="255968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75" dirty="0">
                <a:solidFill>
                  <a:srgbClr val="56C3EB"/>
                </a:solidFill>
                <a:latin typeface="Calibri"/>
                <a:cs typeface="Calibri"/>
              </a:rPr>
              <a:t>Eugeny</a:t>
            </a:r>
            <a:r>
              <a:rPr sz="3150" spc="-114" dirty="0">
                <a:solidFill>
                  <a:srgbClr val="56C3EB"/>
                </a:solidFill>
                <a:latin typeface="Calibri"/>
                <a:cs typeface="Calibri"/>
              </a:rPr>
              <a:t> </a:t>
            </a:r>
            <a:r>
              <a:rPr sz="3150" spc="229" dirty="0">
                <a:solidFill>
                  <a:srgbClr val="56C3EB"/>
                </a:solidFill>
                <a:latin typeface="Calibri"/>
                <a:cs typeface="Calibri"/>
              </a:rPr>
              <a:t>Pidko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5898" y="9952590"/>
            <a:ext cx="376618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25" dirty="0">
                <a:solidFill>
                  <a:srgbClr val="56C3EB"/>
                </a:solidFill>
                <a:latin typeface="Calibri"/>
                <a:cs typeface="Calibri"/>
              </a:rPr>
              <a:t>Roberto</a:t>
            </a:r>
            <a:r>
              <a:rPr sz="3150" spc="-15" dirty="0">
                <a:solidFill>
                  <a:srgbClr val="56C3EB"/>
                </a:solidFill>
                <a:latin typeface="Calibri"/>
                <a:cs typeface="Calibri"/>
              </a:rPr>
              <a:t> </a:t>
            </a:r>
            <a:r>
              <a:rPr sz="3150" spc="180" dirty="0">
                <a:solidFill>
                  <a:srgbClr val="56C3EB"/>
                </a:solidFill>
                <a:latin typeface="Calibri"/>
                <a:cs typeface="Calibri"/>
              </a:rPr>
              <a:t>Morandotti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45734" y="9952590"/>
            <a:ext cx="299974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50" dirty="0">
                <a:solidFill>
                  <a:srgbClr val="56C3EB"/>
                </a:solidFill>
                <a:latin typeface="Calibri"/>
                <a:cs typeface="Calibri"/>
              </a:rPr>
              <a:t>Sergey</a:t>
            </a:r>
            <a:r>
              <a:rPr sz="3150" spc="-114" dirty="0">
                <a:solidFill>
                  <a:srgbClr val="56C3EB"/>
                </a:solidFill>
                <a:latin typeface="Calibri"/>
                <a:cs typeface="Calibri"/>
              </a:rPr>
              <a:t> </a:t>
            </a:r>
            <a:r>
              <a:rPr sz="3150" spc="180" dirty="0">
                <a:solidFill>
                  <a:srgbClr val="56C3EB"/>
                </a:solidFill>
                <a:latin typeface="Calibri"/>
                <a:cs typeface="Calibri"/>
              </a:rPr>
              <a:t>Makarov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06878" y="9952590"/>
            <a:ext cx="212407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190" dirty="0">
                <a:solidFill>
                  <a:srgbClr val="56C3EB"/>
                </a:solidFill>
                <a:latin typeface="Calibri"/>
                <a:cs typeface="Calibri"/>
              </a:rPr>
              <a:t>Pavel</a:t>
            </a:r>
            <a:r>
              <a:rPr sz="3150" spc="-25" dirty="0">
                <a:solidFill>
                  <a:srgbClr val="56C3EB"/>
                </a:solidFill>
                <a:latin typeface="Calibri"/>
                <a:cs typeface="Calibri"/>
              </a:rPr>
              <a:t> </a:t>
            </a:r>
            <a:r>
              <a:rPr sz="3150" spc="215" dirty="0">
                <a:solidFill>
                  <a:srgbClr val="56C3EB"/>
                </a:solidFill>
                <a:latin typeface="Calibri"/>
                <a:cs typeface="Calibri"/>
              </a:rPr>
              <a:t>Loiko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6891" y="7623636"/>
            <a:ext cx="2183396" cy="218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55236" y="7542418"/>
            <a:ext cx="2183427" cy="2183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965" y="1947448"/>
            <a:ext cx="14363700" cy="1117600"/>
          </a:xfrm>
          <a:custGeom>
            <a:avLst/>
            <a:gdLst/>
            <a:ahLst/>
            <a:cxnLst/>
            <a:rect l="l" t="t" r="r" b="b"/>
            <a:pathLst>
              <a:path w="14363700" h="1117600">
                <a:moveTo>
                  <a:pt x="14363363" y="1117198"/>
                </a:moveTo>
                <a:lnTo>
                  <a:pt x="0" y="1117198"/>
                </a:lnTo>
                <a:lnTo>
                  <a:pt x="0" y="0"/>
                </a:lnTo>
                <a:lnTo>
                  <a:pt x="14363363" y="0"/>
                </a:lnTo>
                <a:lnTo>
                  <a:pt x="14363363" y="1117198"/>
                </a:lnTo>
                <a:close/>
              </a:path>
            </a:pathLst>
          </a:custGeom>
          <a:solidFill>
            <a:srgbClr val="E400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2208" y="2719120"/>
            <a:ext cx="11946890" cy="1117600"/>
          </a:xfrm>
          <a:custGeom>
            <a:avLst/>
            <a:gdLst/>
            <a:ahLst/>
            <a:cxnLst/>
            <a:rect l="l" t="t" r="r" b="b"/>
            <a:pathLst>
              <a:path w="11946890" h="1117600">
                <a:moveTo>
                  <a:pt x="11946809" y="1117198"/>
                </a:moveTo>
                <a:lnTo>
                  <a:pt x="0" y="1117198"/>
                </a:lnTo>
                <a:lnTo>
                  <a:pt x="0" y="0"/>
                </a:lnTo>
                <a:lnTo>
                  <a:pt x="11946809" y="0"/>
                </a:lnTo>
                <a:lnTo>
                  <a:pt x="11946809" y="1117198"/>
                </a:lnTo>
                <a:close/>
              </a:path>
            </a:pathLst>
          </a:custGeom>
          <a:solidFill>
            <a:srgbClr val="E400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30"/>
              </a:spcBef>
            </a:pPr>
            <a:r>
              <a:rPr spc="325" dirty="0"/>
              <a:t>Fellowship </a:t>
            </a:r>
            <a:r>
              <a:rPr spc="405" dirty="0"/>
              <a:t>and </a:t>
            </a:r>
            <a:r>
              <a:rPr spc="375" dirty="0"/>
              <a:t>Professorship</a:t>
            </a:r>
            <a:r>
              <a:rPr spc="-815" dirty="0"/>
              <a:t> </a:t>
            </a:r>
            <a:r>
              <a:rPr spc="385" dirty="0"/>
              <a:t>Program: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42208" y="2754862"/>
            <a:ext cx="11946890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30"/>
              </a:spcBef>
            </a:pPr>
            <a:r>
              <a:rPr sz="5900" b="1" spc="290" dirty="0">
                <a:solidFill>
                  <a:srgbClr val="FFFFFF"/>
                </a:solidFill>
                <a:latin typeface="Calibri"/>
                <a:cs typeface="Calibri"/>
              </a:rPr>
              <a:t>Internationalization </a:t>
            </a:r>
            <a:r>
              <a:rPr sz="5900" b="1" spc="40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5900" b="1" spc="-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900" b="1" spc="375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839" y="3725955"/>
            <a:ext cx="6825615" cy="2820670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710"/>
              </a:spcBef>
              <a:tabLst>
                <a:tab pos="3178175" algn="l"/>
                <a:tab pos="5633085" algn="l"/>
              </a:tabLst>
            </a:pPr>
            <a:r>
              <a:rPr sz="8450" b="1" spc="990" dirty="0">
                <a:solidFill>
                  <a:srgbClr val="2B4797"/>
                </a:solidFill>
                <a:latin typeface="Calibri"/>
                <a:cs typeface="Calibri"/>
              </a:rPr>
              <a:t>100	</a:t>
            </a:r>
            <a:r>
              <a:rPr sz="8450" b="1" spc="1250" dirty="0">
                <a:solidFill>
                  <a:srgbClr val="2B4797"/>
                </a:solidFill>
                <a:latin typeface="Calibri"/>
                <a:cs typeface="Calibri"/>
              </a:rPr>
              <a:t>4	</a:t>
            </a:r>
            <a:r>
              <a:rPr sz="8450" b="1" spc="750" dirty="0">
                <a:solidFill>
                  <a:srgbClr val="2B4797"/>
                </a:solidFill>
                <a:latin typeface="Calibri"/>
                <a:cs typeface="Calibri"/>
              </a:rPr>
              <a:t>3</a:t>
            </a:r>
            <a:endParaRPr sz="8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157855" algn="l"/>
                <a:tab pos="5695950" algn="l"/>
              </a:tabLst>
            </a:pPr>
            <a:r>
              <a:rPr sz="2350" spc="-70" dirty="0">
                <a:solidFill>
                  <a:srgbClr val="3C3C3B"/>
                </a:solidFill>
                <a:latin typeface="Century Gothic"/>
                <a:cs typeface="Century Gothic"/>
              </a:rPr>
              <a:t>applications	</a:t>
            </a:r>
            <a:r>
              <a:rPr sz="2350" spc="-80" dirty="0">
                <a:solidFill>
                  <a:srgbClr val="3C3C3B"/>
                </a:solidFill>
                <a:latin typeface="Century Gothic"/>
                <a:cs typeface="Century Gothic"/>
              </a:rPr>
              <a:t>applicants	</a:t>
            </a:r>
            <a:r>
              <a:rPr sz="2350" spc="-10" dirty="0">
                <a:solidFill>
                  <a:srgbClr val="3C3C3B"/>
                </a:solidFill>
                <a:latin typeface="Century Gothic"/>
                <a:cs typeface="Century Gothic"/>
              </a:rPr>
              <a:t>rounds</a:t>
            </a:r>
            <a:endParaRPr sz="2350">
              <a:latin typeface="Century Gothic"/>
              <a:cs typeface="Century Gothic"/>
            </a:endParaRPr>
          </a:p>
          <a:p>
            <a:pPr marL="3157855" marR="5080" indent="-3145790">
              <a:lnSpc>
                <a:spcPct val="100699"/>
              </a:lnSpc>
              <a:tabLst>
                <a:tab pos="3157855" algn="l"/>
                <a:tab pos="5695950" algn="l"/>
              </a:tabLst>
            </a:pPr>
            <a:r>
              <a:rPr sz="2350" spc="-70" dirty="0">
                <a:solidFill>
                  <a:srgbClr val="3C3C3B"/>
                </a:solidFill>
                <a:latin typeface="Century Gothic"/>
                <a:cs typeface="Century Gothic"/>
              </a:rPr>
              <a:t>per</a:t>
            </a:r>
            <a:r>
              <a:rPr sz="2350" spc="-18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350" spc="-105" dirty="0">
                <a:solidFill>
                  <a:srgbClr val="3C3C3B"/>
                </a:solidFill>
                <a:latin typeface="Century Gothic"/>
                <a:cs typeface="Century Gothic"/>
              </a:rPr>
              <a:t>year	</a:t>
            </a:r>
            <a:r>
              <a:rPr sz="2350" spc="-70" dirty="0">
                <a:solidFill>
                  <a:srgbClr val="3C3C3B"/>
                </a:solidFill>
                <a:latin typeface="Century Gothic"/>
                <a:cs typeface="Century Gothic"/>
              </a:rPr>
              <a:t>per</a:t>
            </a:r>
            <a:r>
              <a:rPr sz="2350" spc="-114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350" spc="-50" dirty="0">
                <a:solidFill>
                  <a:srgbClr val="3C3C3B"/>
                </a:solidFill>
                <a:latin typeface="Century Gothic"/>
                <a:cs typeface="Century Gothic"/>
              </a:rPr>
              <a:t>round	</a:t>
            </a:r>
            <a:r>
              <a:rPr sz="2350" spc="-70" dirty="0">
                <a:solidFill>
                  <a:srgbClr val="3C3C3B"/>
                </a:solidFill>
                <a:latin typeface="Century Gothic"/>
                <a:cs typeface="Century Gothic"/>
              </a:rPr>
              <a:t>per</a:t>
            </a:r>
            <a:r>
              <a:rPr sz="2350" spc="-27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350" spc="-105" dirty="0">
                <a:solidFill>
                  <a:srgbClr val="3C3C3B"/>
                </a:solidFill>
                <a:latin typeface="Century Gothic"/>
                <a:cs typeface="Century Gothic"/>
              </a:rPr>
              <a:t>year  </a:t>
            </a:r>
            <a:r>
              <a:rPr sz="2350" spc="-95" dirty="0">
                <a:solidFill>
                  <a:srgbClr val="3C3C3B"/>
                </a:solidFill>
                <a:latin typeface="Century Gothic"/>
                <a:cs typeface="Century Gothic"/>
              </a:rPr>
              <a:t>selected</a:t>
            </a:r>
            <a:endParaRPr sz="235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98789" y="3725955"/>
            <a:ext cx="5411470" cy="3181350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710"/>
              </a:spcBef>
              <a:tabLst>
                <a:tab pos="3178175" algn="l"/>
              </a:tabLst>
            </a:pPr>
            <a:r>
              <a:rPr sz="8450" b="1" spc="55" dirty="0">
                <a:solidFill>
                  <a:srgbClr val="FFFFFF"/>
                </a:solidFill>
                <a:latin typeface="Calibri"/>
                <a:cs typeface="Calibri"/>
              </a:rPr>
              <a:t>17	</a:t>
            </a:r>
            <a:r>
              <a:rPr sz="8450" b="1" spc="121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450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730"/>
              </a:spcBef>
              <a:tabLst>
                <a:tab pos="3157855" algn="l"/>
              </a:tabLst>
            </a:pPr>
            <a:r>
              <a:rPr sz="2350" spc="25" dirty="0">
                <a:solidFill>
                  <a:srgbClr val="FFFFFF"/>
                </a:solidFill>
                <a:latin typeface="Century Gothic"/>
                <a:cs typeface="Century Gothic"/>
              </a:rPr>
              <a:t>professors	</a:t>
            </a:r>
            <a:r>
              <a:rPr sz="2350" spc="-175" dirty="0">
                <a:solidFill>
                  <a:srgbClr val="FFFFFF"/>
                </a:solidFill>
                <a:latin typeface="Century Gothic"/>
                <a:cs typeface="Century Gothic"/>
              </a:rPr>
              <a:t>average </a:t>
            </a:r>
            <a:r>
              <a:rPr sz="2350" spc="-5" dirty="0">
                <a:solidFill>
                  <a:srgbClr val="FFFFFF"/>
                </a:solidFill>
                <a:latin typeface="Century Gothic"/>
                <a:cs typeface="Century Gothic"/>
              </a:rPr>
              <a:t>h-index  </a:t>
            </a:r>
            <a:r>
              <a:rPr sz="2350" spc="-17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3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Century Gothic"/>
                <a:cs typeface="Century Gothic"/>
              </a:rPr>
              <a:t>fellows</a:t>
            </a:r>
            <a:endParaRPr sz="2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350" spc="-15" dirty="0">
                <a:solidFill>
                  <a:srgbClr val="FFFFFF"/>
                </a:solidFill>
                <a:latin typeface="Century Gothic"/>
                <a:cs typeface="Century Gothic"/>
              </a:rPr>
              <a:t>working</a:t>
            </a:r>
            <a:endParaRPr sz="23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350" spc="-80" dirty="0">
                <a:solidFill>
                  <a:srgbClr val="FFFFFF"/>
                </a:solidFill>
                <a:latin typeface="Century Gothic"/>
                <a:cs typeface="Century Gothic"/>
              </a:rPr>
              <a:t>at </a:t>
            </a:r>
            <a:r>
              <a:rPr sz="2350" spc="100" dirty="0">
                <a:solidFill>
                  <a:srgbClr val="FFFFFF"/>
                </a:solidFill>
                <a:latin typeface="Century Gothic"/>
                <a:cs typeface="Century Gothic"/>
              </a:rPr>
              <a:t>ITMO</a:t>
            </a:r>
            <a:r>
              <a:rPr sz="23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Century Gothic"/>
                <a:cs typeface="Century Gothic"/>
              </a:rPr>
              <a:t>today</a:t>
            </a:r>
            <a:endParaRPr sz="23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76933" y="7542418"/>
            <a:ext cx="2183427" cy="2183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50879" y="4806779"/>
            <a:ext cx="10191115" cy="1466850"/>
          </a:xfrm>
          <a:custGeom>
            <a:avLst/>
            <a:gdLst/>
            <a:ahLst/>
            <a:cxnLst/>
            <a:rect l="l" t="t" r="r" b="b"/>
            <a:pathLst>
              <a:path w="10191115" h="1466850">
                <a:moveTo>
                  <a:pt x="10190645" y="1466228"/>
                </a:moveTo>
                <a:lnTo>
                  <a:pt x="0" y="1466228"/>
                </a:lnTo>
                <a:lnTo>
                  <a:pt x="0" y="0"/>
                </a:lnTo>
                <a:lnTo>
                  <a:pt x="10190645" y="0"/>
                </a:lnTo>
                <a:lnTo>
                  <a:pt x="10190645" y="1466228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3940" y="4882978"/>
            <a:ext cx="949515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575" dirty="0"/>
              <a:t>ITMO </a:t>
            </a:r>
            <a:r>
              <a:rPr sz="7200" spc="484" dirty="0"/>
              <a:t>and</a:t>
            </a:r>
            <a:r>
              <a:rPr sz="7200" spc="-690" dirty="0"/>
              <a:t> </a:t>
            </a:r>
            <a:r>
              <a:rPr sz="7200" spc="380" dirty="0"/>
              <a:t>Innovations</a:t>
            </a:r>
            <a:endParaRPr sz="7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5309" y="6276439"/>
            <a:ext cx="9064625" cy="1322070"/>
          </a:xfrm>
          <a:custGeom>
            <a:avLst/>
            <a:gdLst/>
            <a:ahLst/>
            <a:cxnLst/>
            <a:rect l="l" t="t" r="r" b="b"/>
            <a:pathLst>
              <a:path w="9064625" h="1322070">
                <a:moveTo>
                  <a:pt x="0" y="1321641"/>
                </a:moveTo>
                <a:lnTo>
                  <a:pt x="9064186" y="1321641"/>
                </a:lnTo>
                <a:lnTo>
                  <a:pt x="9064186" y="0"/>
                </a:lnTo>
                <a:lnTo>
                  <a:pt x="0" y="0"/>
                </a:lnTo>
                <a:lnTo>
                  <a:pt x="0" y="1321641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8370" y="6430112"/>
            <a:ext cx="8296909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b="1" spc="430" dirty="0">
                <a:solidFill>
                  <a:srgbClr val="FFFFFF"/>
                </a:solidFill>
                <a:latin typeface="Calibri"/>
                <a:cs typeface="Calibri"/>
              </a:rPr>
              <a:t>Support </a:t>
            </a:r>
            <a:r>
              <a:rPr sz="5850" b="1" spc="3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5850" b="1" spc="-6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850" b="1" spc="300" dirty="0">
                <a:solidFill>
                  <a:srgbClr val="FFFFFF"/>
                </a:solidFill>
                <a:latin typeface="Calibri"/>
                <a:cs typeface="Calibri"/>
              </a:rPr>
              <a:t>Innovations</a:t>
            </a:r>
            <a:endParaRPr sz="58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598081"/>
            <a:ext cx="20104100" cy="3368040"/>
          </a:xfrm>
          <a:custGeom>
            <a:avLst/>
            <a:gdLst/>
            <a:ahLst/>
            <a:cxnLst/>
            <a:rect l="l" t="t" r="r" b="b"/>
            <a:pathLst>
              <a:path w="20104100" h="3368040">
                <a:moveTo>
                  <a:pt x="0" y="0"/>
                </a:moveTo>
                <a:lnTo>
                  <a:pt x="0" y="3367791"/>
                </a:lnTo>
                <a:lnTo>
                  <a:pt x="20104099" y="3367791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7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6617" y="8079921"/>
            <a:ext cx="313245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Attracting </a:t>
            </a: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outside  </a:t>
            </a:r>
            <a:r>
              <a:rPr sz="2200" spc="180" dirty="0">
                <a:solidFill>
                  <a:srgbClr val="FFFFFF"/>
                </a:solidFill>
                <a:latin typeface="Calibri"/>
                <a:cs typeface="Calibri"/>
              </a:rPr>
              <a:t>grants </a:t>
            </a: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2541" y="8079921"/>
            <a:ext cx="4220845" cy="139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Prototyping and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engineering:  </a:t>
            </a:r>
            <a:r>
              <a:rPr sz="2200" spc="229" dirty="0">
                <a:solidFill>
                  <a:srgbClr val="FFFFFF"/>
                </a:solidFill>
                <a:latin typeface="Calibri"/>
                <a:cs typeface="Calibri"/>
              </a:rPr>
              <a:t>FabLab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80" dirty="0">
                <a:solidFill>
                  <a:srgbClr val="FFFFFF"/>
                </a:solidFill>
                <a:latin typeface="Calibri"/>
                <a:cs typeface="Calibri"/>
              </a:rPr>
              <a:t>OLYMP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workshops,  </a:t>
            </a:r>
            <a:r>
              <a:rPr sz="2200" spc="325" dirty="0">
                <a:solidFill>
                  <a:srgbClr val="FFFFFF"/>
                </a:solidFill>
                <a:latin typeface="Calibri"/>
                <a:cs typeface="Calibri"/>
              </a:rPr>
              <a:t>SAP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Calibri"/>
                <a:cs typeface="Calibri"/>
              </a:rPr>
              <a:t>Next-Gen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Calibri"/>
                <a:cs typeface="Calibri"/>
              </a:rPr>
              <a:t>Lab,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Engineering 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Center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0749" y="8079921"/>
            <a:ext cx="3761740" cy="1049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200" dirty="0">
                <a:solidFill>
                  <a:srgbClr val="FFFFFF"/>
                </a:solidFill>
                <a:latin typeface="Calibri"/>
                <a:cs typeface="Calibri"/>
              </a:rPr>
              <a:t>Co-working </a:t>
            </a: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190" dirty="0">
                <a:solidFill>
                  <a:srgbClr val="FFFFFF"/>
                </a:solidFill>
                <a:latin typeface="Calibri"/>
                <a:cs typeface="Calibri"/>
              </a:rPr>
              <a:t>oÆce</a:t>
            </a:r>
            <a:r>
              <a:rPr sz="2200" spc="-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space  at </a:t>
            </a: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Incubator  </a:t>
            </a: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Technopark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309" y="8183607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6924" y="9247583"/>
            <a:ext cx="251142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accelerator  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616" y="9351270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0590" y="8183607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52573" y="9765410"/>
            <a:ext cx="3266440" cy="708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Venture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04" dirty="0">
                <a:solidFill>
                  <a:srgbClr val="FFFFFF"/>
                </a:solidFill>
                <a:latin typeface="Calibri"/>
                <a:cs typeface="Calibri"/>
              </a:rPr>
              <a:t>Fund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"ITMO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Venture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Partners"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20744" y="9869103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3824" y="8183607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635162" y="9425261"/>
            <a:ext cx="298005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National  </a:t>
            </a: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Initiative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08439" y="9528957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77750" y="8059674"/>
            <a:ext cx="3260090" cy="139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2200" spc="21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practices: </a:t>
            </a: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of startups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schools,  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Fundraising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School,</a:t>
            </a:r>
            <a:r>
              <a:rPr sz="2200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Tech  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Brokerage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School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50926" y="8163361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23"/>
                </a:moveTo>
                <a:lnTo>
                  <a:pt x="115070" y="236923"/>
                </a:lnTo>
                <a:lnTo>
                  <a:pt x="115070" y="0"/>
                </a:lnTo>
                <a:lnTo>
                  <a:pt x="0" y="0"/>
                </a:lnTo>
                <a:lnTo>
                  <a:pt x="0" y="23692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7447" y="521397"/>
            <a:ext cx="6364605" cy="1056005"/>
          </a:xfrm>
          <a:custGeom>
            <a:avLst/>
            <a:gdLst/>
            <a:ahLst/>
            <a:cxnLst/>
            <a:rect l="l" t="t" r="r" b="b"/>
            <a:pathLst>
              <a:path w="6364605" h="1056005">
                <a:moveTo>
                  <a:pt x="0" y="1055972"/>
                </a:moveTo>
                <a:lnTo>
                  <a:pt x="6364389" y="1055972"/>
                </a:lnTo>
                <a:lnTo>
                  <a:pt x="6364389" y="0"/>
                </a:lnTo>
                <a:lnTo>
                  <a:pt x="0" y="0"/>
                </a:lnTo>
                <a:lnTo>
                  <a:pt x="0" y="1055972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7447" y="1577370"/>
            <a:ext cx="6532245" cy="1466850"/>
          </a:xfrm>
          <a:custGeom>
            <a:avLst/>
            <a:gdLst/>
            <a:ahLst/>
            <a:cxnLst/>
            <a:rect l="l" t="t" r="r" b="b"/>
            <a:pathLst>
              <a:path w="6532245" h="1466850">
                <a:moveTo>
                  <a:pt x="6531913" y="1466218"/>
                </a:moveTo>
                <a:lnTo>
                  <a:pt x="0" y="1466218"/>
                </a:lnTo>
                <a:lnTo>
                  <a:pt x="0" y="0"/>
                </a:lnTo>
                <a:lnTo>
                  <a:pt x="6531913" y="0"/>
                </a:lnTo>
                <a:lnTo>
                  <a:pt x="6531913" y="1466218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0507" y="597596"/>
            <a:ext cx="5833745" cy="222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7200" spc="350" dirty="0"/>
              <a:t>International  </a:t>
            </a:r>
            <a:r>
              <a:rPr sz="7200" spc="850" dirty="0"/>
              <a:t>C</a:t>
            </a:r>
            <a:r>
              <a:rPr sz="7200" spc="350" dirty="0"/>
              <a:t>ollabo</a:t>
            </a:r>
            <a:r>
              <a:rPr sz="7200" spc="245" dirty="0"/>
              <a:t>r</a:t>
            </a:r>
            <a:r>
              <a:rPr sz="7200" spc="409" dirty="0"/>
              <a:t>a</a:t>
            </a:r>
            <a:r>
              <a:rPr sz="7200" spc="355" dirty="0"/>
              <a:t>tion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89389"/>
            <a:ext cx="137795" cy="76835"/>
          </a:xfrm>
          <a:custGeom>
            <a:avLst/>
            <a:gdLst/>
            <a:ahLst/>
            <a:cxnLst/>
            <a:rect l="l" t="t" r="r" b="b"/>
            <a:pathLst>
              <a:path w="137795" h="76834">
                <a:moveTo>
                  <a:pt x="0" y="0"/>
                </a:moveTo>
                <a:lnTo>
                  <a:pt x="0" y="20104"/>
                </a:lnTo>
                <a:lnTo>
                  <a:pt x="101109" y="76486"/>
                </a:lnTo>
                <a:lnTo>
                  <a:pt x="137164" y="7648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784341"/>
            <a:ext cx="325755" cy="181610"/>
          </a:xfrm>
          <a:custGeom>
            <a:avLst/>
            <a:gdLst/>
            <a:ahLst/>
            <a:cxnLst/>
            <a:rect l="l" t="t" r="r" b="b"/>
            <a:pathLst>
              <a:path w="325755" h="181609">
                <a:moveTo>
                  <a:pt x="0" y="0"/>
                </a:moveTo>
                <a:lnTo>
                  <a:pt x="0" y="20114"/>
                </a:lnTo>
                <a:lnTo>
                  <a:pt x="289468" y="181525"/>
                </a:lnTo>
                <a:lnTo>
                  <a:pt x="325523" y="18152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679412"/>
            <a:ext cx="514350" cy="287020"/>
          </a:xfrm>
          <a:custGeom>
            <a:avLst/>
            <a:gdLst/>
            <a:ahLst/>
            <a:cxnLst/>
            <a:rect l="l" t="t" r="r" b="b"/>
            <a:pathLst>
              <a:path w="514350" h="287020">
                <a:moveTo>
                  <a:pt x="0" y="0"/>
                </a:moveTo>
                <a:lnTo>
                  <a:pt x="0" y="20114"/>
                </a:lnTo>
                <a:lnTo>
                  <a:pt x="477726" y="286463"/>
                </a:lnTo>
                <a:lnTo>
                  <a:pt x="513791" y="28646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574359"/>
            <a:ext cx="702310" cy="391795"/>
          </a:xfrm>
          <a:custGeom>
            <a:avLst/>
            <a:gdLst/>
            <a:ahLst/>
            <a:cxnLst/>
            <a:rect l="l" t="t" r="r" b="b"/>
            <a:pathLst>
              <a:path w="702310" h="391795">
                <a:moveTo>
                  <a:pt x="0" y="0"/>
                </a:moveTo>
                <a:lnTo>
                  <a:pt x="0" y="20114"/>
                </a:lnTo>
                <a:lnTo>
                  <a:pt x="666075" y="391512"/>
                </a:lnTo>
                <a:lnTo>
                  <a:pt x="702130" y="3915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469447"/>
            <a:ext cx="890905" cy="496570"/>
          </a:xfrm>
          <a:custGeom>
            <a:avLst/>
            <a:gdLst/>
            <a:ahLst/>
            <a:cxnLst/>
            <a:rect l="l" t="t" r="r" b="b"/>
            <a:pathLst>
              <a:path w="890905" h="496570">
                <a:moveTo>
                  <a:pt x="0" y="0"/>
                </a:moveTo>
                <a:lnTo>
                  <a:pt x="0" y="20093"/>
                </a:lnTo>
                <a:lnTo>
                  <a:pt x="854353" y="496429"/>
                </a:lnTo>
                <a:lnTo>
                  <a:pt x="890408" y="49642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364386"/>
            <a:ext cx="1078865" cy="601980"/>
          </a:xfrm>
          <a:custGeom>
            <a:avLst/>
            <a:gdLst/>
            <a:ahLst/>
            <a:cxnLst/>
            <a:rect l="l" t="t" r="r" b="b"/>
            <a:pathLst>
              <a:path w="1078865" h="601979">
                <a:moveTo>
                  <a:pt x="0" y="0"/>
                </a:moveTo>
                <a:lnTo>
                  <a:pt x="0" y="20114"/>
                </a:lnTo>
                <a:lnTo>
                  <a:pt x="1042702" y="601488"/>
                </a:lnTo>
                <a:lnTo>
                  <a:pt x="1078737" y="6014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59366"/>
            <a:ext cx="1267460" cy="706755"/>
          </a:xfrm>
          <a:custGeom>
            <a:avLst/>
            <a:gdLst/>
            <a:ahLst/>
            <a:cxnLst/>
            <a:rect l="l" t="t" r="r" b="b"/>
            <a:pathLst>
              <a:path w="1267460" h="706754">
                <a:moveTo>
                  <a:pt x="0" y="0"/>
                </a:moveTo>
                <a:lnTo>
                  <a:pt x="0" y="20093"/>
                </a:lnTo>
                <a:lnTo>
                  <a:pt x="1231030" y="706506"/>
                </a:lnTo>
                <a:lnTo>
                  <a:pt x="1267055" y="70650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154414"/>
            <a:ext cx="1455420" cy="811530"/>
          </a:xfrm>
          <a:custGeom>
            <a:avLst/>
            <a:gdLst/>
            <a:ahLst/>
            <a:cxnLst/>
            <a:rect l="l" t="t" r="r" b="b"/>
            <a:pathLst>
              <a:path w="1455420" h="811529">
                <a:moveTo>
                  <a:pt x="0" y="0"/>
                </a:moveTo>
                <a:lnTo>
                  <a:pt x="0" y="20124"/>
                </a:lnTo>
                <a:lnTo>
                  <a:pt x="1419318" y="811454"/>
                </a:lnTo>
                <a:lnTo>
                  <a:pt x="1455384" y="8114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049366"/>
            <a:ext cx="1644014" cy="916940"/>
          </a:xfrm>
          <a:custGeom>
            <a:avLst/>
            <a:gdLst/>
            <a:ahLst/>
            <a:cxnLst/>
            <a:rect l="l" t="t" r="r" b="b"/>
            <a:pathLst>
              <a:path w="1644014" h="916940">
                <a:moveTo>
                  <a:pt x="0" y="0"/>
                </a:moveTo>
                <a:lnTo>
                  <a:pt x="0" y="20114"/>
                </a:lnTo>
                <a:lnTo>
                  <a:pt x="1607647" y="916503"/>
                </a:lnTo>
                <a:lnTo>
                  <a:pt x="1643692" y="91650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9944434"/>
            <a:ext cx="1832610" cy="1021715"/>
          </a:xfrm>
          <a:custGeom>
            <a:avLst/>
            <a:gdLst/>
            <a:ahLst/>
            <a:cxnLst/>
            <a:rect l="l" t="t" r="r" b="b"/>
            <a:pathLst>
              <a:path w="1832610" h="1021715">
                <a:moveTo>
                  <a:pt x="0" y="0"/>
                </a:moveTo>
                <a:lnTo>
                  <a:pt x="0" y="20124"/>
                </a:lnTo>
                <a:lnTo>
                  <a:pt x="1795935" y="1021440"/>
                </a:lnTo>
                <a:lnTo>
                  <a:pt x="1831991" y="102144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9839383"/>
            <a:ext cx="2020570" cy="1126490"/>
          </a:xfrm>
          <a:custGeom>
            <a:avLst/>
            <a:gdLst/>
            <a:ahLst/>
            <a:cxnLst/>
            <a:rect l="l" t="t" r="r" b="b"/>
            <a:pathLst>
              <a:path w="2020570" h="1126490">
                <a:moveTo>
                  <a:pt x="0" y="0"/>
                </a:moveTo>
                <a:lnTo>
                  <a:pt x="0" y="20124"/>
                </a:lnTo>
                <a:lnTo>
                  <a:pt x="1984274" y="1126489"/>
                </a:lnTo>
                <a:lnTo>
                  <a:pt x="2020319" y="112648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9734476"/>
            <a:ext cx="2209165" cy="1231900"/>
          </a:xfrm>
          <a:custGeom>
            <a:avLst/>
            <a:gdLst/>
            <a:ahLst/>
            <a:cxnLst/>
            <a:rect l="l" t="t" r="r" b="b"/>
            <a:pathLst>
              <a:path w="2209165" h="1231900">
                <a:moveTo>
                  <a:pt x="0" y="0"/>
                </a:moveTo>
                <a:lnTo>
                  <a:pt x="0" y="19992"/>
                </a:lnTo>
                <a:lnTo>
                  <a:pt x="2172593" y="1231396"/>
                </a:lnTo>
                <a:lnTo>
                  <a:pt x="2208607" y="12313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9629416"/>
            <a:ext cx="2397125" cy="1336675"/>
          </a:xfrm>
          <a:custGeom>
            <a:avLst/>
            <a:gdLst/>
            <a:ahLst/>
            <a:cxnLst/>
            <a:rect l="l" t="t" r="r" b="b"/>
            <a:pathLst>
              <a:path w="2397125" h="1336675">
                <a:moveTo>
                  <a:pt x="0" y="0"/>
                </a:moveTo>
                <a:lnTo>
                  <a:pt x="0" y="20114"/>
                </a:lnTo>
                <a:lnTo>
                  <a:pt x="2360901" y="1336455"/>
                </a:lnTo>
                <a:lnTo>
                  <a:pt x="2396936" y="133645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9524368"/>
            <a:ext cx="2585720" cy="1442085"/>
          </a:xfrm>
          <a:custGeom>
            <a:avLst/>
            <a:gdLst/>
            <a:ahLst/>
            <a:cxnLst/>
            <a:rect l="l" t="t" r="r" b="b"/>
            <a:pathLst>
              <a:path w="2585720" h="1442084">
                <a:moveTo>
                  <a:pt x="0" y="0"/>
                </a:moveTo>
                <a:lnTo>
                  <a:pt x="0" y="20124"/>
                </a:lnTo>
                <a:lnTo>
                  <a:pt x="2549220" y="1441504"/>
                </a:lnTo>
                <a:lnTo>
                  <a:pt x="2585275" y="14415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9419441"/>
            <a:ext cx="2773680" cy="1546860"/>
          </a:xfrm>
          <a:custGeom>
            <a:avLst/>
            <a:gdLst/>
            <a:ahLst/>
            <a:cxnLst/>
            <a:rect l="l" t="t" r="r" b="b"/>
            <a:pathLst>
              <a:path w="2773680" h="1546859">
                <a:moveTo>
                  <a:pt x="0" y="0"/>
                </a:moveTo>
                <a:lnTo>
                  <a:pt x="0" y="20124"/>
                </a:lnTo>
                <a:lnTo>
                  <a:pt x="2737538" y="1546431"/>
                </a:lnTo>
                <a:lnTo>
                  <a:pt x="2773573" y="154643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9314391"/>
            <a:ext cx="2962275" cy="1651635"/>
          </a:xfrm>
          <a:custGeom>
            <a:avLst/>
            <a:gdLst/>
            <a:ahLst/>
            <a:cxnLst/>
            <a:rect l="l" t="t" r="r" b="b"/>
            <a:pathLst>
              <a:path w="2962275" h="1651634">
                <a:moveTo>
                  <a:pt x="0" y="0"/>
                </a:moveTo>
                <a:lnTo>
                  <a:pt x="0" y="20124"/>
                </a:lnTo>
                <a:lnTo>
                  <a:pt x="2925857" y="1651480"/>
                </a:lnTo>
                <a:lnTo>
                  <a:pt x="2961892" y="165148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209485"/>
            <a:ext cx="3150235" cy="1756410"/>
          </a:xfrm>
          <a:custGeom>
            <a:avLst/>
            <a:gdLst/>
            <a:ahLst/>
            <a:cxnLst/>
            <a:rect l="l" t="t" r="r" b="b"/>
            <a:pathLst>
              <a:path w="3150235" h="1756409">
                <a:moveTo>
                  <a:pt x="0" y="0"/>
                </a:moveTo>
                <a:lnTo>
                  <a:pt x="0" y="19992"/>
                </a:lnTo>
                <a:lnTo>
                  <a:pt x="3114175" y="1756387"/>
                </a:lnTo>
                <a:lnTo>
                  <a:pt x="3150190" y="175638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104425"/>
            <a:ext cx="3338829" cy="1861820"/>
          </a:xfrm>
          <a:custGeom>
            <a:avLst/>
            <a:gdLst/>
            <a:ahLst/>
            <a:cxnLst/>
            <a:rect l="l" t="t" r="r" b="b"/>
            <a:pathLst>
              <a:path w="3338829" h="1861820">
                <a:moveTo>
                  <a:pt x="0" y="0"/>
                </a:moveTo>
                <a:lnTo>
                  <a:pt x="0" y="20114"/>
                </a:lnTo>
                <a:lnTo>
                  <a:pt x="3302473" y="1861446"/>
                </a:lnTo>
                <a:lnTo>
                  <a:pt x="3338508" y="186144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999508"/>
            <a:ext cx="3527425" cy="1966595"/>
          </a:xfrm>
          <a:custGeom>
            <a:avLst/>
            <a:gdLst/>
            <a:ahLst/>
            <a:cxnLst/>
            <a:rect l="l" t="t" r="r" b="b"/>
            <a:pathLst>
              <a:path w="3527425" h="1966595">
                <a:moveTo>
                  <a:pt x="0" y="0"/>
                </a:moveTo>
                <a:lnTo>
                  <a:pt x="0" y="19992"/>
                </a:lnTo>
                <a:lnTo>
                  <a:pt x="3490792" y="1966363"/>
                </a:lnTo>
                <a:lnTo>
                  <a:pt x="3526827" y="196636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894450"/>
            <a:ext cx="3715385" cy="2072005"/>
          </a:xfrm>
          <a:custGeom>
            <a:avLst/>
            <a:gdLst/>
            <a:ahLst/>
            <a:cxnLst/>
            <a:rect l="l" t="t" r="r" b="b"/>
            <a:pathLst>
              <a:path w="3715385" h="2072004">
                <a:moveTo>
                  <a:pt x="0" y="0"/>
                </a:moveTo>
                <a:lnTo>
                  <a:pt x="0" y="20124"/>
                </a:lnTo>
                <a:lnTo>
                  <a:pt x="3679110" y="2071422"/>
                </a:lnTo>
                <a:lnTo>
                  <a:pt x="3715146" y="207142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789400"/>
            <a:ext cx="3903979" cy="2176780"/>
          </a:xfrm>
          <a:custGeom>
            <a:avLst/>
            <a:gdLst/>
            <a:ahLst/>
            <a:cxnLst/>
            <a:rect l="l" t="t" r="r" b="b"/>
            <a:pathLst>
              <a:path w="3903979" h="2176779">
                <a:moveTo>
                  <a:pt x="0" y="0"/>
                </a:moveTo>
                <a:lnTo>
                  <a:pt x="0" y="20114"/>
                </a:lnTo>
                <a:lnTo>
                  <a:pt x="3867429" y="2176471"/>
                </a:lnTo>
                <a:lnTo>
                  <a:pt x="3903464" y="217647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684473"/>
            <a:ext cx="4091940" cy="2281555"/>
          </a:xfrm>
          <a:custGeom>
            <a:avLst/>
            <a:gdLst/>
            <a:ahLst/>
            <a:cxnLst/>
            <a:rect l="l" t="t" r="r" b="b"/>
            <a:pathLst>
              <a:path w="4091940" h="2281554">
                <a:moveTo>
                  <a:pt x="0" y="0"/>
                </a:moveTo>
                <a:lnTo>
                  <a:pt x="0" y="20053"/>
                </a:lnTo>
                <a:lnTo>
                  <a:pt x="4055737" y="2281398"/>
                </a:lnTo>
                <a:lnTo>
                  <a:pt x="4091772" y="228139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579424"/>
            <a:ext cx="4280535" cy="2386965"/>
          </a:xfrm>
          <a:custGeom>
            <a:avLst/>
            <a:gdLst/>
            <a:ahLst/>
            <a:cxnLst/>
            <a:rect l="l" t="t" r="r" b="b"/>
            <a:pathLst>
              <a:path w="4280535" h="2386965">
                <a:moveTo>
                  <a:pt x="0" y="0"/>
                </a:moveTo>
                <a:lnTo>
                  <a:pt x="0" y="20124"/>
                </a:lnTo>
                <a:lnTo>
                  <a:pt x="4244046" y="2386447"/>
                </a:lnTo>
                <a:lnTo>
                  <a:pt x="4280101" y="238644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474517"/>
            <a:ext cx="4468495" cy="2491740"/>
          </a:xfrm>
          <a:custGeom>
            <a:avLst/>
            <a:gdLst/>
            <a:ahLst/>
            <a:cxnLst/>
            <a:rect l="l" t="t" r="r" b="b"/>
            <a:pathLst>
              <a:path w="4468495" h="2491740">
                <a:moveTo>
                  <a:pt x="0" y="0"/>
                </a:moveTo>
                <a:lnTo>
                  <a:pt x="0" y="19972"/>
                </a:lnTo>
                <a:lnTo>
                  <a:pt x="4432364" y="2491354"/>
                </a:lnTo>
                <a:lnTo>
                  <a:pt x="4468410" y="24913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369468"/>
            <a:ext cx="4657090" cy="2596515"/>
          </a:xfrm>
          <a:custGeom>
            <a:avLst/>
            <a:gdLst/>
            <a:ahLst/>
            <a:cxnLst/>
            <a:rect l="l" t="t" r="r" b="b"/>
            <a:pathLst>
              <a:path w="4657090" h="2596515">
                <a:moveTo>
                  <a:pt x="0" y="0"/>
                </a:moveTo>
                <a:lnTo>
                  <a:pt x="0" y="20104"/>
                </a:lnTo>
                <a:lnTo>
                  <a:pt x="4620673" y="2596403"/>
                </a:lnTo>
                <a:lnTo>
                  <a:pt x="4656718" y="259640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264399"/>
            <a:ext cx="4845050" cy="2701925"/>
          </a:xfrm>
          <a:custGeom>
            <a:avLst/>
            <a:gdLst/>
            <a:ahLst/>
            <a:cxnLst/>
            <a:rect l="l" t="t" r="r" b="b"/>
            <a:pathLst>
              <a:path w="4845050" h="2701925">
                <a:moveTo>
                  <a:pt x="0" y="0"/>
                </a:moveTo>
                <a:lnTo>
                  <a:pt x="0" y="20124"/>
                </a:lnTo>
                <a:lnTo>
                  <a:pt x="4809001" y="2701473"/>
                </a:lnTo>
                <a:lnTo>
                  <a:pt x="4845037" y="270147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8159482"/>
            <a:ext cx="5033645" cy="2806700"/>
          </a:xfrm>
          <a:custGeom>
            <a:avLst/>
            <a:gdLst/>
            <a:ahLst/>
            <a:cxnLst/>
            <a:rect l="l" t="t" r="r" b="b"/>
            <a:pathLst>
              <a:path w="5033645" h="2806700">
                <a:moveTo>
                  <a:pt x="0" y="0"/>
                </a:moveTo>
                <a:lnTo>
                  <a:pt x="0" y="20124"/>
                </a:lnTo>
                <a:lnTo>
                  <a:pt x="4997310" y="2806390"/>
                </a:lnTo>
                <a:lnTo>
                  <a:pt x="5033345" y="280639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8054433"/>
            <a:ext cx="5222240" cy="2911475"/>
          </a:xfrm>
          <a:custGeom>
            <a:avLst/>
            <a:gdLst/>
            <a:ahLst/>
            <a:cxnLst/>
            <a:rect l="l" t="t" r="r" b="b"/>
            <a:pathLst>
              <a:path w="5222240" h="2911475">
                <a:moveTo>
                  <a:pt x="0" y="0"/>
                </a:moveTo>
                <a:lnTo>
                  <a:pt x="0" y="20124"/>
                </a:lnTo>
                <a:lnTo>
                  <a:pt x="5185628" y="2911439"/>
                </a:lnTo>
                <a:lnTo>
                  <a:pt x="5221674" y="291143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7949526"/>
            <a:ext cx="5410200" cy="3016885"/>
          </a:xfrm>
          <a:custGeom>
            <a:avLst/>
            <a:gdLst/>
            <a:ahLst/>
            <a:cxnLst/>
            <a:rect l="l" t="t" r="r" b="b"/>
            <a:pathLst>
              <a:path w="5410200" h="3016884">
                <a:moveTo>
                  <a:pt x="0" y="0"/>
                </a:moveTo>
                <a:lnTo>
                  <a:pt x="0" y="19972"/>
                </a:lnTo>
                <a:lnTo>
                  <a:pt x="5373947" y="3016345"/>
                </a:lnTo>
                <a:lnTo>
                  <a:pt x="5409982" y="301634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7844467"/>
            <a:ext cx="5598795" cy="3121660"/>
          </a:xfrm>
          <a:custGeom>
            <a:avLst/>
            <a:gdLst/>
            <a:ahLst/>
            <a:cxnLst/>
            <a:rect l="l" t="t" r="r" b="b"/>
            <a:pathLst>
              <a:path w="5598795" h="3121659">
                <a:moveTo>
                  <a:pt x="0" y="0"/>
                </a:moveTo>
                <a:lnTo>
                  <a:pt x="0" y="20114"/>
                </a:lnTo>
                <a:lnTo>
                  <a:pt x="5562245" y="3121405"/>
                </a:lnTo>
                <a:lnTo>
                  <a:pt x="5598301" y="312140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7739408"/>
            <a:ext cx="5786755" cy="3227070"/>
          </a:xfrm>
          <a:custGeom>
            <a:avLst/>
            <a:gdLst/>
            <a:ahLst/>
            <a:cxnLst/>
            <a:rect l="l" t="t" r="r" b="b"/>
            <a:pathLst>
              <a:path w="5786755" h="3227070">
                <a:moveTo>
                  <a:pt x="0" y="0"/>
                </a:moveTo>
                <a:lnTo>
                  <a:pt x="0" y="20124"/>
                </a:lnTo>
                <a:lnTo>
                  <a:pt x="5750584" y="3226464"/>
                </a:lnTo>
                <a:lnTo>
                  <a:pt x="5786619" y="322646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7634491"/>
            <a:ext cx="5975350" cy="3331845"/>
          </a:xfrm>
          <a:custGeom>
            <a:avLst/>
            <a:gdLst/>
            <a:ahLst/>
            <a:cxnLst/>
            <a:rect l="l" t="t" r="r" b="b"/>
            <a:pathLst>
              <a:path w="5975350" h="3331845">
                <a:moveTo>
                  <a:pt x="0" y="0"/>
                </a:moveTo>
                <a:lnTo>
                  <a:pt x="0" y="20124"/>
                </a:lnTo>
                <a:lnTo>
                  <a:pt x="5938882" y="3331381"/>
                </a:lnTo>
                <a:lnTo>
                  <a:pt x="5974938" y="333138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7529431"/>
            <a:ext cx="6163310" cy="3436620"/>
          </a:xfrm>
          <a:custGeom>
            <a:avLst/>
            <a:gdLst/>
            <a:ahLst/>
            <a:cxnLst/>
            <a:rect l="l" t="t" r="r" b="b"/>
            <a:pathLst>
              <a:path w="6163310" h="3436620">
                <a:moveTo>
                  <a:pt x="0" y="0"/>
                </a:moveTo>
                <a:lnTo>
                  <a:pt x="0" y="20124"/>
                </a:lnTo>
                <a:lnTo>
                  <a:pt x="6127201" y="3436440"/>
                </a:lnTo>
                <a:lnTo>
                  <a:pt x="6163256" y="343644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7424515"/>
            <a:ext cx="6351905" cy="3541395"/>
          </a:xfrm>
          <a:custGeom>
            <a:avLst/>
            <a:gdLst/>
            <a:ahLst/>
            <a:cxnLst/>
            <a:rect l="l" t="t" r="r" b="b"/>
            <a:pathLst>
              <a:path w="6351905" h="3541395">
                <a:moveTo>
                  <a:pt x="0" y="0"/>
                </a:moveTo>
                <a:lnTo>
                  <a:pt x="0" y="20114"/>
                </a:lnTo>
                <a:lnTo>
                  <a:pt x="6315509" y="3541357"/>
                </a:lnTo>
                <a:lnTo>
                  <a:pt x="6351565" y="354135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7319466"/>
            <a:ext cx="6540500" cy="3646804"/>
          </a:xfrm>
          <a:custGeom>
            <a:avLst/>
            <a:gdLst/>
            <a:ahLst/>
            <a:cxnLst/>
            <a:rect l="l" t="t" r="r" b="b"/>
            <a:pathLst>
              <a:path w="6540500" h="3646804">
                <a:moveTo>
                  <a:pt x="0" y="0"/>
                </a:moveTo>
                <a:lnTo>
                  <a:pt x="0" y="20124"/>
                </a:lnTo>
                <a:lnTo>
                  <a:pt x="6503838" y="3646406"/>
                </a:lnTo>
                <a:lnTo>
                  <a:pt x="6539873" y="364640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7214427"/>
            <a:ext cx="6728459" cy="3751579"/>
          </a:xfrm>
          <a:custGeom>
            <a:avLst/>
            <a:gdLst/>
            <a:ahLst/>
            <a:cxnLst/>
            <a:rect l="l" t="t" r="r" b="b"/>
            <a:pathLst>
              <a:path w="6728459" h="3751579">
                <a:moveTo>
                  <a:pt x="0" y="0"/>
                </a:moveTo>
                <a:lnTo>
                  <a:pt x="0" y="20104"/>
                </a:lnTo>
                <a:lnTo>
                  <a:pt x="6692156" y="3751445"/>
                </a:lnTo>
                <a:lnTo>
                  <a:pt x="6728191" y="375144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7109510"/>
            <a:ext cx="6917055" cy="3856990"/>
          </a:xfrm>
          <a:custGeom>
            <a:avLst/>
            <a:gdLst/>
            <a:ahLst/>
            <a:cxnLst/>
            <a:rect l="l" t="t" r="r" b="b"/>
            <a:pathLst>
              <a:path w="6917055" h="3856990">
                <a:moveTo>
                  <a:pt x="0" y="0"/>
                </a:moveTo>
                <a:lnTo>
                  <a:pt x="0" y="20104"/>
                </a:lnTo>
                <a:lnTo>
                  <a:pt x="6880465" y="3856362"/>
                </a:lnTo>
                <a:lnTo>
                  <a:pt x="6916510" y="385636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7004440"/>
            <a:ext cx="7105015" cy="3961765"/>
          </a:xfrm>
          <a:custGeom>
            <a:avLst/>
            <a:gdLst/>
            <a:ahLst/>
            <a:cxnLst/>
            <a:rect l="l" t="t" r="r" b="b"/>
            <a:pathLst>
              <a:path w="7105015" h="3961765">
                <a:moveTo>
                  <a:pt x="0" y="0"/>
                </a:moveTo>
                <a:lnTo>
                  <a:pt x="0" y="20124"/>
                </a:lnTo>
                <a:lnTo>
                  <a:pt x="7068773" y="3961431"/>
                </a:lnTo>
                <a:lnTo>
                  <a:pt x="7104829" y="396143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6899523"/>
            <a:ext cx="7293609" cy="4066540"/>
          </a:xfrm>
          <a:custGeom>
            <a:avLst/>
            <a:gdLst/>
            <a:ahLst/>
            <a:cxnLst/>
            <a:rect l="l" t="t" r="r" b="b"/>
            <a:pathLst>
              <a:path w="7293609" h="4066540">
                <a:moveTo>
                  <a:pt x="0" y="0"/>
                </a:moveTo>
                <a:lnTo>
                  <a:pt x="0" y="20124"/>
                </a:lnTo>
                <a:lnTo>
                  <a:pt x="7257102" y="4066348"/>
                </a:lnTo>
                <a:lnTo>
                  <a:pt x="7293137" y="40663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794475"/>
            <a:ext cx="7481570" cy="4171950"/>
          </a:xfrm>
          <a:custGeom>
            <a:avLst/>
            <a:gdLst/>
            <a:ahLst/>
            <a:cxnLst/>
            <a:rect l="l" t="t" r="r" b="b"/>
            <a:pathLst>
              <a:path w="7481570" h="4171950">
                <a:moveTo>
                  <a:pt x="0" y="0"/>
                </a:moveTo>
                <a:lnTo>
                  <a:pt x="0" y="20124"/>
                </a:lnTo>
                <a:lnTo>
                  <a:pt x="7445420" y="4171397"/>
                </a:lnTo>
                <a:lnTo>
                  <a:pt x="7481456" y="41713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689568"/>
            <a:ext cx="7670165" cy="4276725"/>
          </a:xfrm>
          <a:custGeom>
            <a:avLst/>
            <a:gdLst/>
            <a:ahLst/>
            <a:cxnLst/>
            <a:rect l="l" t="t" r="r" b="b"/>
            <a:pathLst>
              <a:path w="7670165" h="4276725">
                <a:moveTo>
                  <a:pt x="0" y="0"/>
                </a:moveTo>
                <a:lnTo>
                  <a:pt x="0" y="19972"/>
                </a:lnTo>
                <a:lnTo>
                  <a:pt x="7633729" y="4276304"/>
                </a:lnTo>
                <a:lnTo>
                  <a:pt x="7669784" y="42763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6584508"/>
            <a:ext cx="7858125" cy="4381500"/>
          </a:xfrm>
          <a:custGeom>
            <a:avLst/>
            <a:gdLst/>
            <a:ahLst/>
            <a:cxnLst/>
            <a:rect l="l" t="t" r="r" b="b"/>
            <a:pathLst>
              <a:path w="7858125" h="4381500">
                <a:moveTo>
                  <a:pt x="0" y="0"/>
                </a:moveTo>
                <a:lnTo>
                  <a:pt x="0" y="20114"/>
                </a:lnTo>
                <a:lnTo>
                  <a:pt x="7822037" y="4381363"/>
                </a:lnTo>
                <a:lnTo>
                  <a:pt x="7858093" y="438136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6479449"/>
            <a:ext cx="8046720" cy="4486910"/>
          </a:xfrm>
          <a:custGeom>
            <a:avLst/>
            <a:gdLst/>
            <a:ahLst/>
            <a:cxnLst/>
            <a:rect l="l" t="t" r="r" b="b"/>
            <a:pathLst>
              <a:path w="8046720" h="4486909">
                <a:moveTo>
                  <a:pt x="0" y="0"/>
                </a:moveTo>
                <a:lnTo>
                  <a:pt x="0" y="20124"/>
                </a:lnTo>
                <a:lnTo>
                  <a:pt x="8010356" y="4486422"/>
                </a:lnTo>
                <a:lnTo>
                  <a:pt x="8046401" y="448642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74532"/>
            <a:ext cx="8235315" cy="4591685"/>
          </a:xfrm>
          <a:custGeom>
            <a:avLst/>
            <a:gdLst/>
            <a:ahLst/>
            <a:cxnLst/>
            <a:rect l="l" t="t" r="r" b="b"/>
            <a:pathLst>
              <a:path w="8235315" h="4591684">
                <a:moveTo>
                  <a:pt x="0" y="0"/>
                </a:moveTo>
                <a:lnTo>
                  <a:pt x="0" y="20124"/>
                </a:lnTo>
                <a:lnTo>
                  <a:pt x="8198674" y="4591339"/>
                </a:lnTo>
                <a:lnTo>
                  <a:pt x="8234709" y="459133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269473"/>
            <a:ext cx="8423275" cy="4696460"/>
          </a:xfrm>
          <a:custGeom>
            <a:avLst/>
            <a:gdLst/>
            <a:ahLst/>
            <a:cxnLst/>
            <a:rect l="l" t="t" r="r" b="b"/>
            <a:pathLst>
              <a:path w="8423275" h="4696459">
                <a:moveTo>
                  <a:pt x="0" y="0"/>
                </a:moveTo>
                <a:lnTo>
                  <a:pt x="0" y="20124"/>
                </a:lnTo>
                <a:lnTo>
                  <a:pt x="8386993" y="4696398"/>
                </a:lnTo>
                <a:lnTo>
                  <a:pt x="8423028" y="469639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164566"/>
            <a:ext cx="8611870" cy="4801870"/>
          </a:xfrm>
          <a:custGeom>
            <a:avLst/>
            <a:gdLst/>
            <a:ahLst/>
            <a:cxnLst/>
            <a:rect l="l" t="t" r="r" b="b"/>
            <a:pathLst>
              <a:path w="8611870" h="4801870">
                <a:moveTo>
                  <a:pt x="0" y="0"/>
                </a:moveTo>
                <a:lnTo>
                  <a:pt x="0" y="19982"/>
                </a:lnTo>
                <a:lnTo>
                  <a:pt x="8575311" y="4801305"/>
                </a:lnTo>
                <a:lnTo>
                  <a:pt x="8611336" y="480130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6059507"/>
            <a:ext cx="8799830" cy="4906645"/>
          </a:xfrm>
          <a:custGeom>
            <a:avLst/>
            <a:gdLst/>
            <a:ahLst/>
            <a:cxnLst/>
            <a:rect l="l" t="t" r="r" b="b"/>
            <a:pathLst>
              <a:path w="8799830" h="4906645">
                <a:moveTo>
                  <a:pt x="0" y="0"/>
                </a:moveTo>
                <a:lnTo>
                  <a:pt x="0" y="20124"/>
                </a:lnTo>
                <a:lnTo>
                  <a:pt x="8763620" y="4906364"/>
                </a:lnTo>
                <a:lnTo>
                  <a:pt x="8799645" y="490636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5954458"/>
            <a:ext cx="8988425" cy="5011420"/>
          </a:xfrm>
          <a:custGeom>
            <a:avLst/>
            <a:gdLst/>
            <a:ahLst/>
            <a:cxnLst/>
            <a:rect l="l" t="t" r="r" b="b"/>
            <a:pathLst>
              <a:path w="8988425" h="5011420">
                <a:moveTo>
                  <a:pt x="0" y="0"/>
                </a:moveTo>
                <a:lnTo>
                  <a:pt x="0" y="20104"/>
                </a:lnTo>
                <a:lnTo>
                  <a:pt x="8951948" y="5011413"/>
                </a:lnTo>
                <a:lnTo>
                  <a:pt x="8987984" y="501141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5849551"/>
            <a:ext cx="9176385" cy="5116830"/>
          </a:xfrm>
          <a:custGeom>
            <a:avLst/>
            <a:gdLst/>
            <a:ahLst/>
            <a:cxnLst/>
            <a:rect l="l" t="t" r="r" b="b"/>
            <a:pathLst>
              <a:path w="9176385" h="5116830">
                <a:moveTo>
                  <a:pt x="0" y="0"/>
                </a:moveTo>
                <a:lnTo>
                  <a:pt x="0" y="20124"/>
                </a:lnTo>
                <a:lnTo>
                  <a:pt x="9140257" y="5116320"/>
                </a:lnTo>
                <a:lnTo>
                  <a:pt x="9176292" y="511632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5744502"/>
            <a:ext cx="9364980" cy="5221605"/>
          </a:xfrm>
          <a:custGeom>
            <a:avLst/>
            <a:gdLst/>
            <a:ahLst/>
            <a:cxnLst/>
            <a:rect l="l" t="t" r="r" b="b"/>
            <a:pathLst>
              <a:path w="9364980" h="5221605">
                <a:moveTo>
                  <a:pt x="0" y="0"/>
                </a:moveTo>
                <a:lnTo>
                  <a:pt x="0" y="20124"/>
                </a:lnTo>
                <a:lnTo>
                  <a:pt x="9328545" y="5221369"/>
                </a:lnTo>
                <a:lnTo>
                  <a:pt x="9364600" y="522136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5639575"/>
            <a:ext cx="9552940" cy="5326380"/>
          </a:xfrm>
          <a:custGeom>
            <a:avLst/>
            <a:gdLst/>
            <a:ahLst/>
            <a:cxnLst/>
            <a:rect l="l" t="t" r="r" b="b"/>
            <a:pathLst>
              <a:path w="9552940" h="5326380">
                <a:moveTo>
                  <a:pt x="0" y="0"/>
                </a:moveTo>
                <a:lnTo>
                  <a:pt x="0" y="19982"/>
                </a:lnTo>
                <a:lnTo>
                  <a:pt x="9516884" y="5326296"/>
                </a:lnTo>
                <a:lnTo>
                  <a:pt x="9552909" y="53262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5534536"/>
            <a:ext cx="9741535" cy="5431790"/>
          </a:xfrm>
          <a:custGeom>
            <a:avLst/>
            <a:gdLst/>
            <a:ahLst/>
            <a:cxnLst/>
            <a:rect l="l" t="t" r="r" b="b"/>
            <a:pathLst>
              <a:path w="9741535" h="5431790">
                <a:moveTo>
                  <a:pt x="0" y="0"/>
                </a:moveTo>
                <a:lnTo>
                  <a:pt x="0" y="20114"/>
                </a:lnTo>
                <a:lnTo>
                  <a:pt x="9705192" y="5431335"/>
                </a:lnTo>
                <a:lnTo>
                  <a:pt x="9741217" y="543133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5429538"/>
            <a:ext cx="9930130" cy="5536565"/>
          </a:xfrm>
          <a:custGeom>
            <a:avLst/>
            <a:gdLst/>
            <a:ahLst/>
            <a:cxnLst/>
            <a:rect l="l" t="t" r="r" b="b"/>
            <a:pathLst>
              <a:path w="9930130" h="5536565">
                <a:moveTo>
                  <a:pt x="0" y="0"/>
                </a:moveTo>
                <a:lnTo>
                  <a:pt x="0" y="20114"/>
                </a:lnTo>
                <a:lnTo>
                  <a:pt x="9893501" y="5536333"/>
                </a:lnTo>
                <a:lnTo>
                  <a:pt x="9929556" y="553633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5324550"/>
            <a:ext cx="10118090" cy="5641340"/>
          </a:xfrm>
          <a:custGeom>
            <a:avLst/>
            <a:gdLst/>
            <a:ahLst/>
            <a:cxnLst/>
            <a:rect l="l" t="t" r="r" b="b"/>
            <a:pathLst>
              <a:path w="10118090" h="5641340">
                <a:moveTo>
                  <a:pt x="0" y="0"/>
                </a:moveTo>
                <a:lnTo>
                  <a:pt x="0" y="20053"/>
                </a:lnTo>
                <a:lnTo>
                  <a:pt x="10081819" y="5641321"/>
                </a:lnTo>
                <a:lnTo>
                  <a:pt x="10117864" y="564132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5219572"/>
            <a:ext cx="10306685" cy="5746750"/>
          </a:xfrm>
          <a:custGeom>
            <a:avLst/>
            <a:gdLst/>
            <a:ahLst/>
            <a:cxnLst/>
            <a:rect l="l" t="t" r="r" b="b"/>
            <a:pathLst>
              <a:path w="10306685" h="5746750">
                <a:moveTo>
                  <a:pt x="0" y="0"/>
                </a:moveTo>
                <a:lnTo>
                  <a:pt x="0" y="20053"/>
                </a:lnTo>
                <a:lnTo>
                  <a:pt x="10270148" y="5746299"/>
                </a:lnTo>
                <a:lnTo>
                  <a:pt x="10306193" y="57462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5114523"/>
            <a:ext cx="10494645" cy="5851525"/>
          </a:xfrm>
          <a:custGeom>
            <a:avLst/>
            <a:gdLst/>
            <a:ahLst/>
            <a:cxnLst/>
            <a:rect l="l" t="t" r="r" b="b"/>
            <a:pathLst>
              <a:path w="10494645" h="5851525">
                <a:moveTo>
                  <a:pt x="0" y="0"/>
                </a:moveTo>
                <a:lnTo>
                  <a:pt x="0" y="20114"/>
                </a:lnTo>
                <a:lnTo>
                  <a:pt x="10458497" y="5851348"/>
                </a:lnTo>
                <a:lnTo>
                  <a:pt x="10494542" y="58513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5009535"/>
            <a:ext cx="10683240" cy="5956935"/>
          </a:xfrm>
          <a:custGeom>
            <a:avLst/>
            <a:gdLst/>
            <a:ahLst/>
            <a:cxnLst/>
            <a:rect l="l" t="t" r="r" b="b"/>
            <a:pathLst>
              <a:path w="10683240" h="5956934">
                <a:moveTo>
                  <a:pt x="0" y="0"/>
                </a:moveTo>
                <a:lnTo>
                  <a:pt x="0" y="20124"/>
                </a:lnTo>
                <a:lnTo>
                  <a:pt x="10646744" y="5956346"/>
                </a:lnTo>
                <a:lnTo>
                  <a:pt x="10682790" y="595634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4904547"/>
            <a:ext cx="10871200" cy="6061710"/>
          </a:xfrm>
          <a:custGeom>
            <a:avLst/>
            <a:gdLst/>
            <a:ahLst/>
            <a:cxnLst/>
            <a:rect l="l" t="t" r="r" b="b"/>
            <a:pathLst>
              <a:path w="10871200" h="6061709">
                <a:moveTo>
                  <a:pt x="0" y="0"/>
                </a:moveTo>
                <a:lnTo>
                  <a:pt x="0" y="20114"/>
                </a:lnTo>
                <a:lnTo>
                  <a:pt x="10835093" y="6061324"/>
                </a:lnTo>
                <a:lnTo>
                  <a:pt x="10871139" y="60613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4799559"/>
            <a:ext cx="11059795" cy="6166485"/>
          </a:xfrm>
          <a:custGeom>
            <a:avLst/>
            <a:gdLst/>
            <a:ahLst/>
            <a:cxnLst/>
            <a:rect l="l" t="t" r="r" b="b"/>
            <a:pathLst>
              <a:path w="11059795" h="6166484">
                <a:moveTo>
                  <a:pt x="0" y="0"/>
                </a:moveTo>
                <a:lnTo>
                  <a:pt x="0" y="20114"/>
                </a:lnTo>
                <a:lnTo>
                  <a:pt x="11023442" y="6166312"/>
                </a:lnTo>
                <a:lnTo>
                  <a:pt x="11059488" y="61663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4694571"/>
            <a:ext cx="11247755" cy="6271895"/>
          </a:xfrm>
          <a:custGeom>
            <a:avLst/>
            <a:gdLst/>
            <a:ahLst/>
            <a:cxnLst/>
            <a:rect l="l" t="t" r="r" b="b"/>
            <a:pathLst>
              <a:path w="11247755" h="6271895">
                <a:moveTo>
                  <a:pt x="0" y="0"/>
                </a:moveTo>
                <a:lnTo>
                  <a:pt x="0" y="20053"/>
                </a:lnTo>
                <a:lnTo>
                  <a:pt x="11211690" y="6271300"/>
                </a:lnTo>
                <a:lnTo>
                  <a:pt x="11247735" y="62713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4589593"/>
            <a:ext cx="11436350" cy="6376670"/>
          </a:xfrm>
          <a:custGeom>
            <a:avLst/>
            <a:gdLst/>
            <a:ahLst/>
            <a:cxnLst/>
            <a:rect l="l" t="t" r="r" b="b"/>
            <a:pathLst>
              <a:path w="11436350" h="6376670">
                <a:moveTo>
                  <a:pt x="0" y="0"/>
                </a:moveTo>
                <a:lnTo>
                  <a:pt x="0" y="20053"/>
                </a:lnTo>
                <a:lnTo>
                  <a:pt x="11400039" y="6376278"/>
                </a:lnTo>
                <a:lnTo>
                  <a:pt x="11436084" y="63762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4484544"/>
            <a:ext cx="11624945" cy="6481445"/>
          </a:xfrm>
          <a:custGeom>
            <a:avLst/>
            <a:gdLst/>
            <a:ahLst/>
            <a:cxnLst/>
            <a:rect l="l" t="t" r="r" b="b"/>
            <a:pathLst>
              <a:path w="11624945" h="6481445">
                <a:moveTo>
                  <a:pt x="0" y="0"/>
                </a:moveTo>
                <a:lnTo>
                  <a:pt x="0" y="20114"/>
                </a:lnTo>
                <a:lnTo>
                  <a:pt x="11588388" y="6481327"/>
                </a:lnTo>
                <a:lnTo>
                  <a:pt x="11624433" y="648132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379546"/>
            <a:ext cx="11812905" cy="6586855"/>
          </a:xfrm>
          <a:custGeom>
            <a:avLst/>
            <a:gdLst/>
            <a:ahLst/>
            <a:cxnLst/>
            <a:rect l="l" t="t" r="r" b="b"/>
            <a:pathLst>
              <a:path w="11812905" h="6586855">
                <a:moveTo>
                  <a:pt x="0" y="0"/>
                </a:moveTo>
                <a:lnTo>
                  <a:pt x="0" y="20124"/>
                </a:lnTo>
                <a:lnTo>
                  <a:pt x="11776635" y="6586326"/>
                </a:lnTo>
                <a:lnTo>
                  <a:pt x="11812681" y="658632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274568"/>
            <a:ext cx="12001500" cy="6691630"/>
          </a:xfrm>
          <a:custGeom>
            <a:avLst/>
            <a:gdLst/>
            <a:ahLst/>
            <a:cxnLst/>
            <a:rect l="l" t="t" r="r" b="b"/>
            <a:pathLst>
              <a:path w="12001500" h="6691630">
                <a:moveTo>
                  <a:pt x="0" y="0"/>
                </a:moveTo>
                <a:lnTo>
                  <a:pt x="0" y="20114"/>
                </a:lnTo>
                <a:lnTo>
                  <a:pt x="11964984" y="6691304"/>
                </a:lnTo>
                <a:lnTo>
                  <a:pt x="12001030" y="66913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4169580"/>
            <a:ext cx="12189460" cy="6796405"/>
          </a:xfrm>
          <a:custGeom>
            <a:avLst/>
            <a:gdLst/>
            <a:ahLst/>
            <a:cxnLst/>
            <a:rect l="l" t="t" r="r" b="b"/>
            <a:pathLst>
              <a:path w="12189460" h="6796405">
                <a:moveTo>
                  <a:pt x="0" y="0"/>
                </a:moveTo>
                <a:lnTo>
                  <a:pt x="0" y="20063"/>
                </a:lnTo>
                <a:lnTo>
                  <a:pt x="12153333" y="6796292"/>
                </a:lnTo>
                <a:lnTo>
                  <a:pt x="12189379" y="679629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4064592"/>
            <a:ext cx="12378055" cy="6901815"/>
          </a:xfrm>
          <a:custGeom>
            <a:avLst/>
            <a:gdLst/>
            <a:ahLst/>
            <a:cxnLst/>
            <a:rect l="l" t="t" r="r" b="b"/>
            <a:pathLst>
              <a:path w="12378055" h="6901815">
                <a:moveTo>
                  <a:pt x="0" y="0"/>
                </a:moveTo>
                <a:lnTo>
                  <a:pt x="0" y="20053"/>
                </a:lnTo>
                <a:lnTo>
                  <a:pt x="12341581" y="6901280"/>
                </a:lnTo>
                <a:lnTo>
                  <a:pt x="12377626" y="690128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3959543"/>
            <a:ext cx="12566015" cy="7006590"/>
          </a:xfrm>
          <a:custGeom>
            <a:avLst/>
            <a:gdLst/>
            <a:ahLst/>
            <a:cxnLst/>
            <a:rect l="l" t="t" r="r" b="b"/>
            <a:pathLst>
              <a:path w="12566015" h="7006590">
                <a:moveTo>
                  <a:pt x="0" y="0"/>
                </a:moveTo>
                <a:lnTo>
                  <a:pt x="0" y="20124"/>
                </a:lnTo>
                <a:lnTo>
                  <a:pt x="12529930" y="7006329"/>
                </a:lnTo>
                <a:lnTo>
                  <a:pt x="12565975" y="700632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3854565"/>
            <a:ext cx="12754610" cy="7111365"/>
          </a:xfrm>
          <a:custGeom>
            <a:avLst/>
            <a:gdLst/>
            <a:ahLst/>
            <a:cxnLst/>
            <a:rect l="l" t="t" r="r" b="b"/>
            <a:pathLst>
              <a:path w="12754610" h="7111365">
                <a:moveTo>
                  <a:pt x="0" y="0"/>
                </a:moveTo>
                <a:lnTo>
                  <a:pt x="0" y="20114"/>
                </a:lnTo>
                <a:lnTo>
                  <a:pt x="12718177" y="7111307"/>
                </a:lnTo>
                <a:lnTo>
                  <a:pt x="12754324" y="711130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3749566"/>
            <a:ext cx="12943205" cy="7216775"/>
          </a:xfrm>
          <a:custGeom>
            <a:avLst/>
            <a:gdLst/>
            <a:ahLst/>
            <a:cxnLst/>
            <a:rect l="l" t="t" r="r" b="b"/>
            <a:pathLst>
              <a:path w="12943205" h="7216775">
                <a:moveTo>
                  <a:pt x="0" y="0"/>
                </a:moveTo>
                <a:lnTo>
                  <a:pt x="0" y="20124"/>
                </a:lnTo>
                <a:lnTo>
                  <a:pt x="12906526" y="7216305"/>
                </a:lnTo>
                <a:lnTo>
                  <a:pt x="12942571" y="721630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3644589"/>
            <a:ext cx="13131165" cy="7321550"/>
          </a:xfrm>
          <a:custGeom>
            <a:avLst/>
            <a:gdLst/>
            <a:ahLst/>
            <a:cxnLst/>
            <a:rect l="l" t="t" r="r" b="b"/>
            <a:pathLst>
              <a:path w="13131165" h="7321550">
                <a:moveTo>
                  <a:pt x="0" y="0"/>
                </a:moveTo>
                <a:lnTo>
                  <a:pt x="0" y="20114"/>
                </a:lnTo>
                <a:lnTo>
                  <a:pt x="13094875" y="7321283"/>
                </a:lnTo>
                <a:lnTo>
                  <a:pt x="13130920" y="732128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0" y="3539601"/>
            <a:ext cx="13319760" cy="7426325"/>
          </a:xfrm>
          <a:custGeom>
            <a:avLst/>
            <a:gdLst/>
            <a:ahLst/>
            <a:cxnLst/>
            <a:rect l="l" t="t" r="r" b="b"/>
            <a:pathLst>
              <a:path w="13319760" h="7426325">
                <a:moveTo>
                  <a:pt x="0" y="0"/>
                </a:moveTo>
                <a:lnTo>
                  <a:pt x="0" y="20043"/>
                </a:lnTo>
                <a:lnTo>
                  <a:pt x="13283224" y="7426271"/>
                </a:lnTo>
                <a:lnTo>
                  <a:pt x="13319168" y="742627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0" y="3434612"/>
            <a:ext cx="13507719" cy="7531734"/>
          </a:xfrm>
          <a:custGeom>
            <a:avLst/>
            <a:gdLst/>
            <a:ahLst/>
            <a:cxnLst/>
            <a:rect l="l" t="t" r="r" b="b"/>
            <a:pathLst>
              <a:path w="13507719" h="7531734">
                <a:moveTo>
                  <a:pt x="0" y="0"/>
                </a:moveTo>
                <a:lnTo>
                  <a:pt x="0" y="20053"/>
                </a:lnTo>
                <a:lnTo>
                  <a:pt x="13471472" y="7531259"/>
                </a:lnTo>
                <a:lnTo>
                  <a:pt x="13507517" y="753125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3329563"/>
            <a:ext cx="13696315" cy="7636509"/>
          </a:xfrm>
          <a:custGeom>
            <a:avLst/>
            <a:gdLst/>
            <a:ahLst/>
            <a:cxnLst/>
            <a:rect l="l" t="t" r="r" b="b"/>
            <a:pathLst>
              <a:path w="13696315" h="7636509">
                <a:moveTo>
                  <a:pt x="0" y="0"/>
                </a:moveTo>
                <a:lnTo>
                  <a:pt x="0" y="20114"/>
                </a:lnTo>
                <a:lnTo>
                  <a:pt x="13659821" y="7636308"/>
                </a:lnTo>
                <a:lnTo>
                  <a:pt x="13695866" y="763630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3224575"/>
            <a:ext cx="13884275" cy="7741920"/>
          </a:xfrm>
          <a:custGeom>
            <a:avLst/>
            <a:gdLst/>
            <a:ahLst/>
            <a:cxnLst/>
            <a:rect l="l" t="t" r="r" b="b"/>
            <a:pathLst>
              <a:path w="13884275" h="7741920">
                <a:moveTo>
                  <a:pt x="0" y="0"/>
                </a:moveTo>
                <a:lnTo>
                  <a:pt x="0" y="20114"/>
                </a:lnTo>
                <a:lnTo>
                  <a:pt x="13848170" y="7741296"/>
                </a:lnTo>
                <a:lnTo>
                  <a:pt x="13884215" y="77412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3119587"/>
            <a:ext cx="14072869" cy="7846695"/>
          </a:xfrm>
          <a:custGeom>
            <a:avLst/>
            <a:gdLst/>
            <a:ahLst/>
            <a:cxnLst/>
            <a:rect l="l" t="t" r="r" b="b"/>
            <a:pathLst>
              <a:path w="14072869" h="7846695">
                <a:moveTo>
                  <a:pt x="0" y="0"/>
                </a:moveTo>
                <a:lnTo>
                  <a:pt x="0" y="20124"/>
                </a:lnTo>
                <a:lnTo>
                  <a:pt x="14036417" y="7846284"/>
                </a:lnTo>
                <a:lnTo>
                  <a:pt x="14072462" y="78462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3014609"/>
            <a:ext cx="14260830" cy="7951470"/>
          </a:xfrm>
          <a:custGeom>
            <a:avLst/>
            <a:gdLst/>
            <a:ahLst/>
            <a:cxnLst/>
            <a:rect l="l" t="t" r="r" b="b"/>
            <a:pathLst>
              <a:path w="14260830" h="7951470">
                <a:moveTo>
                  <a:pt x="0" y="0"/>
                </a:moveTo>
                <a:lnTo>
                  <a:pt x="0" y="20114"/>
                </a:lnTo>
                <a:lnTo>
                  <a:pt x="14224766" y="7951262"/>
                </a:lnTo>
                <a:lnTo>
                  <a:pt x="14260811" y="795126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2909621"/>
            <a:ext cx="14449425" cy="8056880"/>
          </a:xfrm>
          <a:custGeom>
            <a:avLst/>
            <a:gdLst/>
            <a:ahLst/>
            <a:cxnLst/>
            <a:rect l="l" t="t" r="r" b="b"/>
            <a:pathLst>
              <a:path w="14449425" h="8056880">
                <a:moveTo>
                  <a:pt x="0" y="0"/>
                </a:moveTo>
                <a:lnTo>
                  <a:pt x="0" y="20043"/>
                </a:lnTo>
                <a:lnTo>
                  <a:pt x="14413115" y="8056250"/>
                </a:lnTo>
                <a:lnTo>
                  <a:pt x="14449059" y="805625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2804633"/>
            <a:ext cx="14638019" cy="8161655"/>
          </a:xfrm>
          <a:custGeom>
            <a:avLst/>
            <a:gdLst/>
            <a:ahLst/>
            <a:cxnLst/>
            <a:rect l="l" t="t" r="r" b="b"/>
            <a:pathLst>
              <a:path w="14638019" h="8161655">
                <a:moveTo>
                  <a:pt x="0" y="0"/>
                </a:moveTo>
                <a:lnTo>
                  <a:pt x="0" y="20063"/>
                </a:lnTo>
                <a:lnTo>
                  <a:pt x="14601363" y="8161248"/>
                </a:lnTo>
                <a:lnTo>
                  <a:pt x="14637408" y="81612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2699574"/>
            <a:ext cx="14825980" cy="8266430"/>
          </a:xfrm>
          <a:custGeom>
            <a:avLst/>
            <a:gdLst/>
            <a:ahLst/>
            <a:cxnLst/>
            <a:rect l="l" t="t" r="r" b="b"/>
            <a:pathLst>
              <a:path w="14825980" h="8266430">
                <a:moveTo>
                  <a:pt x="0" y="0"/>
                </a:moveTo>
                <a:lnTo>
                  <a:pt x="0" y="20124"/>
                </a:lnTo>
                <a:lnTo>
                  <a:pt x="14789712" y="8266297"/>
                </a:lnTo>
                <a:lnTo>
                  <a:pt x="14825757" y="826629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2594586"/>
            <a:ext cx="15014575" cy="8371840"/>
          </a:xfrm>
          <a:custGeom>
            <a:avLst/>
            <a:gdLst/>
            <a:ahLst/>
            <a:cxnLst/>
            <a:rect l="l" t="t" r="r" b="b"/>
            <a:pathLst>
              <a:path w="15014575" h="8371840">
                <a:moveTo>
                  <a:pt x="0" y="0"/>
                </a:moveTo>
                <a:lnTo>
                  <a:pt x="0" y="20124"/>
                </a:lnTo>
                <a:lnTo>
                  <a:pt x="14978061" y="8371285"/>
                </a:lnTo>
                <a:lnTo>
                  <a:pt x="15014106" y="837128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0" y="2489608"/>
            <a:ext cx="15202535" cy="8476615"/>
          </a:xfrm>
          <a:custGeom>
            <a:avLst/>
            <a:gdLst/>
            <a:ahLst/>
            <a:cxnLst/>
            <a:rect l="l" t="t" r="r" b="b"/>
            <a:pathLst>
              <a:path w="15202535" h="8476615">
                <a:moveTo>
                  <a:pt x="0" y="0"/>
                </a:moveTo>
                <a:lnTo>
                  <a:pt x="0" y="20124"/>
                </a:lnTo>
                <a:lnTo>
                  <a:pt x="15166308" y="8476263"/>
                </a:lnTo>
                <a:lnTo>
                  <a:pt x="15202353" y="847626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0" y="2384630"/>
            <a:ext cx="15391130" cy="8581390"/>
          </a:xfrm>
          <a:custGeom>
            <a:avLst/>
            <a:gdLst/>
            <a:ahLst/>
            <a:cxnLst/>
            <a:rect l="l" t="t" r="r" b="b"/>
            <a:pathLst>
              <a:path w="15391130" h="8581390">
                <a:moveTo>
                  <a:pt x="0" y="0"/>
                </a:moveTo>
                <a:lnTo>
                  <a:pt x="0" y="20093"/>
                </a:lnTo>
                <a:lnTo>
                  <a:pt x="15354657" y="8581241"/>
                </a:lnTo>
                <a:lnTo>
                  <a:pt x="15390702" y="858124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2279642"/>
            <a:ext cx="15579090" cy="8686800"/>
          </a:xfrm>
          <a:custGeom>
            <a:avLst/>
            <a:gdLst/>
            <a:ahLst/>
            <a:cxnLst/>
            <a:rect l="l" t="t" r="r" b="b"/>
            <a:pathLst>
              <a:path w="15579090" h="8686800">
                <a:moveTo>
                  <a:pt x="0" y="0"/>
                </a:moveTo>
                <a:lnTo>
                  <a:pt x="0" y="20043"/>
                </a:lnTo>
                <a:lnTo>
                  <a:pt x="15542905" y="8686229"/>
                </a:lnTo>
                <a:lnTo>
                  <a:pt x="15579051" y="868622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2174593"/>
            <a:ext cx="15767685" cy="8791575"/>
          </a:xfrm>
          <a:custGeom>
            <a:avLst/>
            <a:gdLst/>
            <a:ahLst/>
            <a:cxnLst/>
            <a:rect l="l" t="t" r="r" b="b"/>
            <a:pathLst>
              <a:path w="15767685" h="8791575">
                <a:moveTo>
                  <a:pt x="0" y="0"/>
                </a:moveTo>
                <a:lnTo>
                  <a:pt x="0" y="20114"/>
                </a:lnTo>
                <a:lnTo>
                  <a:pt x="15731254" y="8791278"/>
                </a:lnTo>
                <a:lnTo>
                  <a:pt x="15767299" y="87912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0" y="2069595"/>
            <a:ext cx="15956280" cy="8896350"/>
          </a:xfrm>
          <a:custGeom>
            <a:avLst/>
            <a:gdLst/>
            <a:ahLst/>
            <a:cxnLst/>
            <a:rect l="l" t="t" r="r" b="b"/>
            <a:pathLst>
              <a:path w="15956280" h="8896350">
                <a:moveTo>
                  <a:pt x="0" y="0"/>
                </a:moveTo>
                <a:lnTo>
                  <a:pt x="0" y="20114"/>
                </a:lnTo>
                <a:lnTo>
                  <a:pt x="15919603" y="8896276"/>
                </a:lnTo>
                <a:lnTo>
                  <a:pt x="15955648" y="889627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0" y="1964607"/>
            <a:ext cx="16144240" cy="9001760"/>
          </a:xfrm>
          <a:custGeom>
            <a:avLst/>
            <a:gdLst/>
            <a:ahLst/>
            <a:cxnLst/>
            <a:rect l="l" t="t" r="r" b="b"/>
            <a:pathLst>
              <a:path w="16144240" h="9001760">
                <a:moveTo>
                  <a:pt x="0" y="0"/>
                </a:moveTo>
                <a:lnTo>
                  <a:pt x="0" y="20124"/>
                </a:lnTo>
                <a:lnTo>
                  <a:pt x="16107952" y="9001264"/>
                </a:lnTo>
                <a:lnTo>
                  <a:pt x="16143997" y="900126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0" y="1859629"/>
            <a:ext cx="16332835" cy="9106535"/>
          </a:xfrm>
          <a:custGeom>
            <a:avLst/>
            <a:gdLst/>
            <a:ahLst/>
            <a:cxnLst/>
            <a:rect l="l" t="t" r="r" b="b"/>
            <a:pathLst>
              <a:path w="16332835" h="9106535">
                <a:moveTo>
                  <a:pt x="0" y="0"/>
                </a:moveTo>
                <a:lnTo>
                  <a:pt x="0" y="20124"/>
                </a:lnTo>
                <a:lnTo>
                  <a:pt x="16296199" y="9106242"/>
                </a:lnTo>
                <a:lnTo>
                  <a:pt x="16332244" y="910624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0" y="1754651"/>
            <a:ext cx="16520794" cy="9211310"/>
          </a:xfrm>
          <a:custGeom>
            <a:avLst/>
            <a:gdLst/>
            <a:ahLst/>
            <a:cxnLst/>
            <a:rect l="l" t="t" r="r" b="b"/>
            <a:pathLst>
              <a:path w="16520794" h="9211310">
                <a:moveTo>
                  <a:pt x="0" y="0"/>
                </a:moveTo>
                <a:lnTo>
                  <a:pt x="0" y="20053"/>
                </a:lnTo>
                <a:lnTo>
                  <a:pt x="16484548" y="9211220"/>
                </a:lnTo>
                <a:lnTo>
                  <a:pt x="16520593" y="921122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1649663"/>
            <a:ext cx="16709390" cy="9316720"/>
          </a:xfrm>
          <a:custGeom>
            <a:avLst/>
            <a:gdLst/>
            <a:ahLst/>
            <a:cxnLst/>
            <a:rect l="l" t="t" r="r" b="b"/>
            <a:pathLst>
              <a:path w="16709390" h="9316720">
                <a:moveTo>
                  <a:pt x="0" y="0"/>
                </a:moveTo>
                <a:lnTo>
                  <a:pt x="0" y="20053"/>
                </a:lnTo>
                <a:lnTo>
                  <a:pt x="16672897" y="9316219"/>
                </a:lnTo>
                <a:lnTo>
                  <a:pt x="16708841" y="931621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0" y="1544604"/>
            <a:ext cx="16897350" cy="9421495"/>
          </a:xfrm>
          <a:custGeom>
            <a:avLst/>
            <a:gdLst/>
            <a:ahLst/>
            <a:cxnLst/>
            <a:rect l="l" t="t" r="r" b="b"/>
            <a:pathLst>
              <a:path w="16897350" h="9421495">
                <a:moveTo>
                  <a:pt x="0" y="0"/>
                </a:moveTo>
                <a:lnTo>
                  <a:pt x="0" y="20114"/>
                </a:lnTo>
                <a:lnTo>
                  <a:pt x="16861145" y="9421268"/>
                </a:lnTo>
                <a:lnTo>
                  <a:pt x="16897190" y="942126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0" y="1439616"/>
            <a:ext cx="17085945" cy="9526270"/>
          </a:xfrm>
          <a:custGeom>
            <a:avLst/>
            <a:gdLst/>
            <a:ahLst/>
            <a:cxnLst/>
            <a:rect l="l" t="t" r="r" b="b"/>
            <a:pathLst>
              <a:path w="17085945" h="9526270">
                <a:moveTo>
                  <a:pt x="0" y="0"/>
                </a:moveTo>
                <a:lnTo>
                  <a:pt x="0" y="20114"/>
                </a:lnTo>
                <a:lnTo>
                  <a:pt x="17049494" y="9526256"/>
                </a:lnTo>
                <a:lnTo>
                  <a:pt x="17085539" y="952625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0" y="1334627"/>
            <a:ext cx="17273905" cy="9631680"/>
          </a:xfrm>
          <a:custGeom>
            <a:avLst/>
            <a:gdLst/>
            <a:ahLst/>
            <a:cxnLst/>
            <a:rect l="l" t="t" r="r" b="b"/>
            <a:pathLst>
              <a:path w="17273905" h="9631680">
                <a:moveTo>
                  <a:pt x="0" y="0"/>
                </a:moveTo>
                <a:lnTo>
                  <a:pt x="0" y="20124"/>
                </a:lnTo>
                <a:lnTo>
                  <a:pt x="17237843" y="9631244"/>
                </a:lnTo>
                <a:lnTo>
                  <a:pt x="17273888" y="96312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0" y="1229650"/>
            <a:ext cx="17462500" cy="9736455"/>
          </a:xfrm>
          <a:custGeom>
            <a:avLst/>
            <a:gdLst/>
            <a:ahLst/>
            <a:cxnLst/>
            <a:rect l="l" t="t" r="r" b="b"/>
            <a:pathLst>
              <a:path w="17462500" h="9736455">
                <a:moveTo>
                  <a:pt x="0" y="0"/>
                </a:moveTo>
                <a:lnTo>
                  <a:pt x="0" y="20124"/>
                </a:lnTo>
                <a:lnTo>
                  <a:pt x="17426090" y="9736222"/>
                </a:lnTo>
                <a:lnTo>
                  <a:pt x="17462135" y="973622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0" y="1124661"/>
            <a:ext cx="17651095" cy="9841230"/>
          </a:xfrm>
          <a:custGeom>
            <a:avLst/>
            <a:gdLst/>
            <a:ahLst/>
            <a:cxnLst/>
            <a:rect l="l" t="t" r="r" b="b"/>
            <a:pathLst>
              <a:path w="17651095" h="9841230">
                <a:moveTo>
                  <a:pt x="0" y="0"/>
                </a:moveTo>
                <a:lnTo>
                  <a:pt x="0" y="20053"/>
                </a:lnTo>
                <a:lnTo>
                  <a:pt x="17614439" y="9841210"/>
                </a:lnTo>
                <a:lnTo>
                  <a:pt x="17650484" y="984121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0" y="1019673"/>
            <a:ext cx="17839055" cy="9946640"/>
          </a:xfrm>
          <a:custGeom>
            <a:avLst/>
            <a:gdLst/>
            <a:ahLst/>
            <a:cxnLst/>
            <a:rect l="l" t="t" r="r" b="b"/>
            <a:pathLst>
              <a:path w="17839055" h="9946640">
                <a:moveTo>
                  <a:pt x="0" y="0"/>
                </a:moveTo>
                <a:lnTo>
                  <a:pt x="0" y="20053"/>
                </a:lnTo>
                <a:lnTo>
                  <a:pt x="17802788" y="9946208"/>
                </a:lnTo>
                <a:lnTo>
                  <a:pt x="17838833" y="994620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0" y="914614"/>
            <a:ext cx="18027650" cy="10051415"/>
          </a:xfrm>
          <a:custGeom>
            <a:avLst/>
            <a:gdLst/>
            <a:ahLst/>
            <a:cxnLst/>
            <a:rect l="l" t="t" r="r" b="b"/>
            <a:pathLst>
              <a:path w="18027650" h="10051415">
                <a:moveTo>
                  <a:pt x="0" y="0"/>
                </a:moveTo>
                <a:lnTo>
                  <a:pt x="0" y="20124"/>
                </a:lnTo>
                <a:lnTo>
                  <a:pt x="17991036" y="10051257"/>
                </a:lnTo>
                <a:lnTo>
                  <a:pt x="18027081" y="1005125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0" y="809636"/>
            <a:ext cx="18215610" cy="10156825"/>
          </a:xfrm>
          <a:custGeom>
            <a:avLst/>
            <a:gdLst/>
            <a:ahLst/>
            <a:cxnLst/>
            <a:rect l="l" t="t" r="r" b="b"/>
            <a:pathLst>
              <a:path w="18215610" h="10156825">
                <a:moveTo>
                  <a:pt x="0" y="0"/>
                </a:moveTo>
                <a:lnTo>
                  <a:pt x="0" y="20124"/>
                </a:lnTo>
                <a:lnTo>
                  <a:pt x="18179385" y="10156235"/>
                </a:lnTo>
                <a:lnTo>
                  <a:pt x="18215430" y="1015623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0" y="704648"/>
            <a:ext cx="18404205" cy="10261600"/>
          </a:xfrm>
          <a:custGeom>
            <a:avLst/>
            <a:gdLst/>
            <a:ahLst/>
            <a:cxnLst/>
            <a:rect l="l" t="t" r="r" b="b"/>
            <a:pathLst>
              <a:path w="18404205" h="10261600">
                <a:moveTo>
                  <a:pt x="0" y="0"/>
                </a:moveTo>
                <a:lnTo>
                  <a:pt x="0" y="20114"/>
                </a:lnTo>
                <a:lnTo>
                  <a:pt x="18367734" y="10261223"/>
                </a:lnTo>
                <a:lnTo>
                  <a:pt x="18403779" y="1026122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0" y="599680"/>
            <a:ext cx="18592165" cy="10366375"/>
          </a:xfrm>
          <a:custGeom>
            <a:avLst/>
            <a:gdLst/>
            <a:ahLst/>
            <a:cxnLst/>
            <a:rect l="l" t="t" r="r" b="b"/>
            <a:pathLst>
              <a:path w="18592165" h="10366375">
                <a:moveTo>
                  <a:pt x="0" y="0"/>
                </a:moveTo>
                <a:lnTo>
                  <a:pt x="0" y="20093"/>
                </a:lnTo>
                <a:lnTo>
                  <a:pt x="18555981" y="10366191"/>
                </a:lnTo>
                <a:lnTo>
                  <a:pt x="18592026" y="1036619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494631"/>
            <a:ext cx="18780760" cy="10471785"/>
          </a:xfrm>
          <a:custGeom>
            <a:avLst/>
            <a:gdLst/>
            <a:ahLst/>
            <a:cxnLst/>
            <a:rect l="l" t="t" r="r" b="b"/>
            <a:pathLst>
              <a:path w="18780760" h="10471785">
                <a:moveTo>
                  <a:pt x="0" y="0"/>
                </a:moveTo>
                <a:lnTo>
                  <a:pt x="0" y="20053"/>
                </a:lnTo>
                <a:lnTo>
                  <a:pt x="18744330" y="10471240"/>
                </a:lnTo>
                <a:lnTo>
                  <a:pt x="18780375" y="1047124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389593"/>
            <a:ext cx="18969355" cy="10576560"/>
          </a:xfrm>
          <a:custGeom>
            <a:avLst/>
            <a:gdLst/>
            <a:ahLst/>
            <a:cxnLst/>
            <a:rect l="l" t="t" r="r" b="b"/>
            <a:pathLst>
              <a:path w="18969355" h="10576560">
                <a:moveTo>
                  <a:pt x="0" y="0"/>
                </a:moveTo>
                <a:lnTo>
                  <a:pt x="0" y="20104"/>
                </a:lnTo>
                <a:lnTo>
                  <a:pt x="18932679" y="10576278"/>
                </a:lnTo>
                <a:lnTo>
                  <a:pt x="18968724" y="1057627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0" y="284686"/>
            <a:ext cx="19157315" cy="10681335"/>
          </a:xfrm>
          <a:custGeom>
            <a:avLst/>
            <a:gdLst/>
            <a:ahLst/>
            <a:cxnLst/>
            <a:rect l="l" t="t" r="r" b="b"/>
            <a:pathLst>
              <a:path w="19157315" h="10681335">
                <a:moveTo>
                  <a:pt x="0" y="0"/>
                </a:moveTo>
                <a:lnTo>
                  <a:pt x="0" y="20124"/>
                </a:lnTo>
                <a:lnTo>
                  <a:pt x="19120927" y="10681287"/>
                </a:lnTo>
                <a:lnTo>
                  <a:pt x="19156972" y="1068128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0" y="179688"/>
            <a:ext cx="19345910" cy="10786745"/>
          </a:xfrm>
          <a:custGeom>
            <a:avLst/>
            <a:gdLst/>
            <a:ahLst/>
            <a:cxnLst/>
            <a:rect l="l" t="t" r="r" b="b"/>
            <a:pathLst>
              <a:path w="19345910" h="10786745">
                <a:moveTo>
                  <a:pt x="0" y="0"/>
                </a:moveTo>
                <a:lnTo>
                  <a:pt x="0" y="20134"/>
                </a:lnTo>
                <a:lnTo>
                  <a:pt x="19309276" y="10786184"/>
                </a:lnTo>
                <a:lnTo>
                  <a:pt x="19345321" y="107861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0" y="74710"/>
            <a:ext cx="19533870" cy="10891520"/>
          </a:xfrm>
          <a:custGeom>
            <a:avLst/>
            <a:gdLst/>
            <a:ahLst/>
            <a:cxnLst/>
            <a:rect l="l" t="t" r="r" b="b"/>
            <a:pathLst>
              <a:path w="19533870" h="10891520">
                <a:moveTo>
                  <a:pt x="0" y="0"/>
                </a:moveTo>
                <a:lnTo>
                  <a:pt x="0" y="20124"/>
                </a:lnTo>
                <a:lnTo>
                  <a:pt x="19497523" y="10891161"/>
                </a:lnTo>
                <a:lnTo>
                  <a:pt x="19533568" y="1089116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386" y="0"/>
            <a:ext cx="19704050" cy="10966450"/>
          </a:xfrm>
          <a:custGeom>
            <a:avLst/>
            <a:gdLst/>
            <a:ahLst/>
            <a:cxnLst/>
            <a:rect l="l" t="t" r="r" b="b"/>
            <a:pathLst>
              <a:path w="19704050" h="10966450">
                <a:moveTo>
                  <a:pt x="35994" y="0"/>
                </a:moveTo>
                <a:lnTo>
                  <a:pt x="0" y="0"/>
                </a:lnTo>
                <a:lnTo>
                  <a:pt x="19667494" y="10965871"/>
                </a:lnTo>
                <a:lnTo>
                  <a:pt x="19703539" y="10965871"/>
                </a:lnTo>
                <a:lnTo>
                  <a:pt x="35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6652" y="0"/>
            <a:ext cx="19704050" cy="10966450"/>
          </a:xfrm>
          <a:custGeom>
            <a:avLst/>
            <a:gdLst/>
            <a:ahLst/>
            <a:cxnLst/>
            <a:rect l="l" t="t" r="r" b="b"/>
            <a:pathLst>
              <a:path w="19704050" h="10966450">
                <a:moveTo>
                  <a:pt x="36045" y="0"/>
                </a:moveTo>
                <a:lnTo>
                  <a:pt x="0" y="0"/>
                </a:lnTo>
                <a:lnTo>
                  <a:pt x="19667596" y="10965871"/>
                </a:lnTo>
                <a:lnTo>
                  <a:pt x="19703641" y="10965871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94964" y="0"/>
            <a:ext cx="19704050" cy="10966450"/>
          </a:xfrm>
          <a:custGeom>
            <a:avLst/>
            <a:gdLst/>
            <a:ahLst/>
            <a:cxnLst/>
            <a:rect l="l" t="t" r="r" b="b"/>
            <a:pathLst>
              <a:path w="19704050" h="10966450">
                <a:moveTo>
                  <a:pt x="36055" y="0"/>
                </a:moveTo>
                <a:lnTo>
                  <a:pt x="0" y="0"/>
                </a:lnTo>
                <a:lnTo>
                  <a:pt x="19667596" y="10965871"/>
                </a:lnTo>
                <a:lnTo>
                  <a:pt x="19703742" y="1096587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3302" y="0"/>
            <a:ext cx="19521170" cy="10884535"/>
          </a:xfrm>
          <a:custGeom>
            <a:avLst/>
            <a:gdLst/>
            <a:ahLst/>
            <a:cxnLst/>
            <a:rect l="l" t="t" r="r" b="b"/>
            <a:pathLst>
              <a:path w="19521170" h="10884535">
                <a:moveTo>
                  <a:pt x="36024" y="0"/>
                </a:moveTo>
                <a:lnTo>
                  <a:pt x="0" y="0"/>
                </a:lnTo>
                <a:lnTo>
                  <a:pt x="19520775" y="10884135"/>
                </a:lnTo>
                <a:lnTo>
                  <a:pt x="19520775" y="1086403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1605" y="0"/>
            <a:ext cx="19332575" cy="10779125"/>
          </a:xfrm>
          <a:custGeom>
            <a:avLst/>
            <a:gdLst/>
            <a:ahLst/>
            <a:cxnLst/>
            <a:rect l="l" t="t" r="r" b="b"/>
            <a:pathLst>
              <a:path w="19332575" h="10779125">
                <a:moveTo>
                  <a:pt x="36055" y="0"/>
                </a:moveTo>
                <a:lnTo>
                  <a:pt x="0" y="0"/>
                </a:lnTo>
                <a:lnTo>
                  <a:pt x="19332527" y="10779046"/>
                </a:lnTo>
                <a:lnTo>
                  <a:pt x="19332527" y="1075894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59917" y="0"/>
            <a:ext cx="19144615" cy="10674350"/>
          </a:xfrm>
          <a:custGeom>
            <a:avLst/>
            <a:gdLst/>
            <a:ahLst/>
            <a:cxnLst/>
            <a:rect l="l" t="t" r="r" b="b"/>
            <a:pathLst>
              <a:path w="19144615" h="10674350">
                <a:moveTo>
                  <a:pt x="36055" y="0"/>
                </a:moveTo>
                <a:lnTo>
                  <a:pt x="0" y="0"/>
                </a:lnTo>
                <a:lnTo>
                  <a:pt x="19144178" y="10673956"/>
                </a:lnTo>
                <a:lnTo>
                  <a:pt x="19144178" y="1065405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48228" y="0"/>
            <a:ext cx="18956020" cy="10569575"/>
          </a:xfrm>
          <a:custGeom>
            <a:avLst/>
            <a:gdLst/>
            <a:ahLst/>
            <a:cxnLst/>
            <a:rect l="l" t="t" r="r" b="b"/>
            <a:pathLst>
              <a:path w="18956020" h="10569575">
                <a:moveTo>
                  <a:pt x="36055" y="0"/>
                </a:moveTo>
                <a:lnTo>
                  <a:pt x="0" y="0"/>
                </a:lnTo>
                <a:lnTo>
                  <a:pt x="18955829" y="10569069"/>
                </a:lnTo>
                <a:lnTo>
                  <a:pt x="18955829" y="1054896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36567" y="0"/>
            <a:ext cx="18768060" cy="10464165"/>
          </a:xfrm>
          <a:custGeom>
            <a:avLst/>
            <a:gdLst/>
            <a:ahLst/>
            <a:cxnLst/>
            <a:rect l="l" t="t" r="r" b="b"/>
            <a:pathLst>
              <a:path w="18768060" h="10464165">
                <a:moveTo>
                  <a:pt x="36024" y="0"/>
                </a:moveTo>
                <a:lnTo>
                  <a:pt x="0" y="0"/>
                </a:lnTo>
                <a:lnTo>
                  <a:pt x="18767582" y="10463980"/>
                </a:lnTo>
                <a:lnTo>
                  <a:pt x="18767582" y="1044387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24875" y="0"/>
            <a:ext cx="18579465" cy="10359390"/>
          </a:xfrm>
          <a:custGeom>
            <a:avLst/>
            <a:gdLst/>
            <a:ahLst/>
            <a:cxnLst/>
            <a:rect l="l" t="t" r="r" b="b"/>
            <a:pathLst>
              <a:path w="18579465" h="10359390">
                <a:moveTo>
                  <a:pt x="36055" y="0"/>
                </a:moveTo>
                <a:lnTo>
                  <a:pt x="0" y="0"/>
                </a:lnTo>
                <a:lnTo>
                  <a:pt x="18579233" y="10359093"/>
                </a:lnTo>
                <a:lnTo>
                  <a:pt x="18579233" y="10338989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13194" y="0"/>
            <a:ext cx="18391505" cy="10254615"/>
          </a:xfrm>
          <a:custGeom>
            <a:avLst/>
            <a:gdLst/>
            <a:ahLst/>
            <a:cxnLst/>
            <a:rect l="l" t="t" r="r" b="b"/>
            <a:pathLst>
              <a:path w="18391505" h="10254615">
                <a:moveTo>
                  <a:pt x="36024" y="0"/>
                </a:moveTo>
                <a:lnTo>
                  <a:pt x="0" y="0"/>
                </a:lnTo>
                <a:lnTo>
                  <a:pt x="18390884" y="10254105"/>
                </a:lnTo>
                <a:lnTo>
                  <a:pt x="18390884" y="10233900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01492" y="0"/>
            <a:ext cx="18202910" cy="10149205"/>
          </a:xfrm>
          <a:custGeom>
            <a:avLst/>
            <a:gdLst/>
            <a:ahLst/>
            <a:cxnLst/>
            <a:rect l="l" t="t" r="r" b="b"/>
            <a:pathLst>
              <a:path w="18202910" h="10149205">
                <a:moveTo>
                  <a:pt x="36035" y="0"/>
                </a:moveTo>
                <a:lnTo>
                  <a:pt x="0" y="0"/>
                </a:lnTo>
                <a:lnTo>
                  <a:pt x="18202636" y="10149005"/>
                </a:lnTo>
                <a:lnTo>
                  <a:pt x="18202636" y="1012902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89831" y="0"/>
            <a:ext cx="18014315" cy="10044430"/>
          </a:xfrm>
          <a:custGeom>
            <a:avLst/>
            <a:gdLst/>
            <a:ahLst/>
            <a:cxnLst/>
            <a:rect l="l" t="t" r="r" b="b"/>
            <a:pathLst>
              <a:path w="18014315" h="10044430">
                <a:moveTo>
                  <a:pt x="36024" y="0"/>
                </a:moveTo>
                <a:lnTo>
                  <a:pt x="0" y="0"/>
                </a:lnTo>
                <a:lnTo>
                  <a:pt x="18014287" y="10044088"/>
                </a:lnTo>
                <a:lnTo>
                  <a:pt x="18014287" y="10023954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78139" y="0"/>
            <a:ext cx="17826355" cy="9939655"/>
          </a:xfrm>
          <a:custGeom>
            <a:avLst/>
            <a:gdLst/>
            <a:ahLst/>
            <a:cxnLst/>
            <a:rect l="l" t="t" r="r" b="b"/>
            <a:pathLst>
              <a:path w="17826355" h="9939655">
                <a:moveTo>
                  <a:pt x="36024" y="0"/>
                </a:moveTo>
                <a:lnTo>
                  <a:pt x="0" y="0"/>
                </a:lnTo>
                <a:lnTo>
                  <a:pt x="17825938" y="9939029"/>
                </a:lnTo>
                <a:lnTo>
                  <a:pt x="17825938" y="991904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466448" y="0"/>
            <a:ext cx="17637760" cy="9834245"/>
          </a:xfrm>
          <a:custGeom>
            <a:avLst/>
            <a:gdLst/>
            <a:ahLst/>
            <a:cxnLst/>
            <a:rect l="l" t="t" r="r" b="b"/>
            <a:pathLst>
              <a:path w="17637760" h="9834245">
                <a:moveTo>
                  <a:pt x="36035" y="0"/>
                </a:moveTo>
                <a:lnTo>
                  <a:pt x="0" y="0"/>
                </a:lnTo>
                <a:lnTo>
                  <a:pt x="17637691" y="9834112"/>
                </a:lnTo>
                <a:lnTo>
                  <a:pt x="17637691" y="981400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54756" y="0"/>
            <a:ext cx="17449800" cy="9729470"/>
          </a:xfrm>
          <a:custGeom>
            <a:avLst/>
            <a:gdLst/>
            <a:ahLst/>
            <a:cxnLst/>
            <a:rect l="l" t="t" r="r" b="b"/>
            <a:pathLst>
              <a:path w="17449800" h="9729470">
                <a:moveTo>
                  <a:pt x="36035" y="0"/>
                </a:moveTo>
                <a:lnTo>
                  <a:pt x="0" y="0"/>
                </a:lnTo>
                <a:lnTo>
                  <a:pt x="17449342" y="9729053"/>
                </a:lnTo>
                <a:lnTo>
                  <a:pt x="17449342" y="970894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43065" y="0"/>
            <a:ext cx="17261205" cy="9624695"/>
          </a:xfrm>
          <a:custGeom>
            <a:avLst/>
            <a:gdLst/>
            <a:ahLst/>
            <a:cxnLst/>
            <a:rect l="l" t="t" r="r" b="b"/>
            <a:pathLst>
              <a:path w="17261205" h="9624695">
                <a:moveTo>
                  <a:pt x="36055" y="0"/>
                </a:moveTo>
                <a:lnTo>
                  <a:pt x="0" y="0"/>
                </a:lnTo>
                <a:lnTo>
                  <a:pt x="17260993" y="9624146"/>
                </a:lnTo>
                <a:lnTo>
                  <a:pt x="17260993" y="960403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031403" y="0"/>
            <a:ext cx="17073245" cy="9519285"/>
          </a:xfrm>
          <a:custGeom>
            <a:avLst/>
            <a:gdLst/>
            <a:ahLst/>
            <a:cxnLst/>
            <a:rect l="l" t="t" r="r" b="b"/>
            <a:pathLst>
              <a:path w="17073245" h="9519285">
                <a:moveTo>
                  <a:pt x="36035" y="0"/>
                </a:moveTo>
                <a:lnTo>
                  <a:pt x="0" y="0"/>
                </a:lnTo>
                <a:lnTo>
                  <a:pt x="17072745" y="9519097"/>
                </a:lnTo>
                <a:lnTo>
                  <a:pt x="17072745" y="949896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19712" y="0"/>
            <a:ext cx="16884650" cy="9414510"/>
          </a:xfrm>
          <a:custGeom>
            <a:avLst/>
            <a:gdLst/>
            <a:ahLst/>
            <a:cxnLst/>
            <a:rect l="l" t="t" r="r" b="b"/>
            <a:pathLst>
              <a:path w="16884650" h="9414510">
                <a:moveTo>
                  <a:pt x="36024" y="0"/>
                </a:moveTo>
                <a:lnTo>
                  <a:pt x="0" y="0"/>
                </a:lnTo>
                <a:lnTo>
                  <a:pt x="16884396" y="9414038"/>
                </a:lnTo>
                <a:lnTo>
                  <a:pt x="16884396" y="939404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08030" y="0"/>
            <a:ext cx="16696055" cy="9309735"/>
          </a:xfrm>
          <a:custGeom>
            <a:avLst/>
            <a:gdLst/>
            <a:ahLst/>
            <a:cxnLst/>
            <a:rect l="l" t="t" r="r" b="b"/>
            <a:pathLst>
              <a:path w="16696055" h="9309735">
                <a:moveTo>
                  <a:pt x="36024" y="0"/>
                </a:moveTo>
                <a:lnTo>
                  <a:pt x="0" y="0"/>
                </a:lnTo>
                <a:lnTo>
                  <a:pt x="16696047" y="9309121"/>
                </a:lnTo>
                <a:lnTo>
                  <a:pt x="16696047" y="928899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96328" y="0"/>
            <a:ext cx="16508094" cy="9204325"/>
          </a:xfrm>
          <a:custGeom>
            <a:avLst/>
            <a:gdLst/>
            <a:ahLst/>
            <a:cxnLst/>
            <a:rect l="l" t="t" r="r" b="b"/>
            <a:pathLst>
              <a:path w="16508094" h="9204325">
                <a:moveTo>
                  <a:pt x="36035" y="0"/>
                </a:moveTo>
                <a:lnTo>
                  <a:pt x="0" y="0"/>
                </a:lnTo>
                <a:lnTo>
                  <a:pt x="16507800" y="9204062"/>
                </a:lnTo>
                <a:lnTo>
                  <a:pt x="16507800" y="918394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84667" y="0"/>
            <a:ext cx="16319500" cy="9099550"/>
          </a:xfrm>
          <a:custGeom>
            <a:avLst/>
            <a:gdLst/>
            <a:ahLst/>
            <a:cxnLst/>
            <a:rect l="l" t="t" r="r" b="b"/>
            <a:pathLst>
              <a:path w="16319500" h="9099550">
                <a:moveTo>
                  <a:pt x="36024" y="0"/>
                </a:moveTo>
                <a:lnTo>
                  <a:pt x="0" y="0"/>
                </a:lnTo>
                <a:lnTo>
                  <a:pt x="16319451" y="9099145"/>
                </a:lnTo>
                <a:lnTo>
                  <a:pt x="16319451" y="907904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972986" y="0"/>
            <a:ext cx="16131540" cy="8994140"/>
          </a:xfrm>
          <a:custGeom>
            <a:avLst/>
            <a:gdLst/>
            <a:ahLst/>
            <a:cxnLst/>
            <a:rect l="l" t="t" r="r" b="b"/>
            <a:pathLst>
              <a:path w="16131540" h="8994140">
                <a:moveTo>
                  <a:pt x="36024" y="0"/>
                </a:moveTo>
                <a:lnTo>
                  <a:pt x="0" y="0"/>
                </a:lnTo>
                <a:lnTo>
                  <a:pt x="16131102" y="8994086"/>
                </a:lnTo>
                <a:lnTo>
                  <a:pt x="16131102" y="8973972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61264" y="0"/>
            <a:ext cx="15942944" cy="8889365"/>
          </a:xfrm>
          <a:custGeom>
            <a:avLst/>
            <a:gdLst/>
            <a:ahLst/>
            <a:cxnLst/>
            <a:rect l="l" t="t" r="r" b="b"/>
            <a:pathLst>
              <a:path w="15942944" h="8889365">
                <a:moveTo>
                  <a:pt x="36045" y="0"/>
                </a:moveTo>
                <a:lnTo>
                  <a:pt x="0" y="0"/>
                </a:lnTo>
                <a:lnTo>
                  <a:pt x="15942854" y="8889128"/>
                </a:lnTo>
                <a:lnTo>
                  <a:pt x="15942854" y="8869055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9593" y="0"/>
            <a:ext cx="15754985" cy="8784590"/>
          </a:xfrm>
          <a:custGeom>
            <a:avLst/>
            <a:gdLst/>
            <a:ahLst/>
            <a:cxnLst/>
            <a:rect l="l" t="t" r="r" b="b"/>
            <a:pathLst>
              <a:path w="15754985" h="8784590">
                <a:moveTo>
                  <a:pt x="36035" y="0"/>
                </a:moveTo>
                <a:lnTo>
                  <a:pt x="0" y="0"/>
                </a:lnTo>
                <a:lnTo>
                  <a:pt x="15754505" y="8784120"/>
                </a:lnTo>
                <a:lnTo>
                  <a:pt x="15754505" y="8764006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37911" y="0"/>
            <a:ext cx="15566390" cy="8679180"/>
          </a:xfrm>
          <a:custGeom>
            <a:avLst/>
            <a:gdLst/>
            <a:ahLst/>
            <a:cxnLst/>
            <a:rect l="l" t="t" r="r" b="b"/>
            <a:pathLst>
              <a:path w="15566390" h="8679180">
                <a:moveTo>
                  <a:pt x="36055" y="0"/>
                </a:moveTo>
                <a:lnTo>
                  <a:pt x="0" y="0"/>
                </a:lnTo>
                <a:lnTo>
                  <a:pt x="15566156" y="8679071"/>
                </a:lnTo>
                <a:lnTo>
                  <a:pt x="15566156" y="8658946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26220" y="0"/>
            <a:ext cx="15378430" cy="8574405"/>
          </a:xfrm>
          <a:custGeom>
            <a:avLst/>
            <a:gdLst/>
            <a:ahLst/>
            <a:cxnLst/>
            <a:rect l="l" t="t" r="r" b="b"/>
            <a:pathLst>
              <a:path w="15378430" h="8574405">
                <a:moveTo>
                  <a:pt x="36055" y="0"/>
                </a:moveTo>
                <a:lnTo>
                  <a:pt x="0" y="0"/>
                </a:lnTo>
                <a:lnTo>
                  <a:pt x="15377909" y="8574154"/>
                </a:lnTo>
                <a:lnTo>
                  <a:pt x="15377909" y="855405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14528" y="0"/>
            <a:ext cx="15189835" cy="8469630"/>
          </a:xfrm>
          <a:custGeom>
            <a:avLst/>
            <a:gdLst/>
            <a:ahLst/>
            <a:cxnLst/>
            <a:rect l="l" t="t" r="r" b="b"/>
            <a:pathLst>
              <a:path w="15189835" h="8469630">
                <a:moveTo>
                  <a:pt x="36055" y="0"/>
                </a:moveTo>
                <a:lnTo>
                  <a:pt x="0" y="0"/>
                </a:lnTo>
                <a:lnTo>
                  <a:pt x="15189560" y="8469085"/>
                </a:lnTo>
                <a:lnTo>
                  <a:pt x="15189560" y="844898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102867" y="0"/>
            <a:ext cx="15001240" cy="8364220"/>
          </a:xfrm>
          <a:custGeom>
            <a:avLst/>
            <a:gdLst/>
            <a:ahLst/>
            <a:cxnLst/>
            <a:rect l="l" t="t" r="r" b="b"/>
            <a:pathLst>
              <a:path w="15001240" h="8364220">
                <a:moveTo>
                  <a:pt x="36024" y="0"/>
                </a:moveTo>
                <a:lnTo>
                  <a:pt x="0" y="0"/>
                </a:lnTo>
                <a:lnTo>
                  <a:pt x="15001211" y="8364188"/>
                </a:lnTo>
                <a:lnTo>
                  <a:pt x="15001211" y="8344074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291175" y="0"/>
            <a:ext cx="14813280" cy="8259445"/>
          </a:xfrm>
          <a:custGeom>
            <a:avLst/>
            <a:gdLst/>
            <a:ahLst/>
            <a:cxnLst/>
            <a:rect l="l" t="t" r="r" b="b"/>
            <a:pathLst>
              <a:path w="14813280" h="8259445">
                <a:moveTo>
                  <a:pt x="36055" y="0"/>
                </a:moveTo>
                <a:lnTo>
                  <a:pt x="0" y="0"/>
                </a:lnTo>
                <a:lnTo>
                  <a:pt x="14812963" y="8259129"/>
                </a:lnTo>
                <a:lnTo>
                  <a:pt x="14812963" y="823901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79484" y="0"/>
            <a:ext cx="14624685" cy="8154670"/>
          </a:xfrm>
          <a:custGeom>
            <a:avLst/>
            <a:gdLst/>
            <a:ahLst/>
            <a:cxnLst/>
            <a:rect l="l" t="t" r="r" b="b"/>
            <a:pathLst>
              <a:path w="14624685" h="8154670">
                <a:moveTo>
                  <a:pt x="36055" y="0"/>
                </a:moveTo>
                <a:lnTo>
                  <a:pt x="0" y="0"/>
                </a:lnTo>
                <a:lnTo>
                  <a:pt x="14624614" y="8154080"/>
                </a:lnTo>
                <a:lnTo>
                  <a:pt x="14624614" y="813395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67792" y="0"/>
            <a:ext cx="14436725" cy="8049259"/>
          </a:xfrm>
          <a:custGeom>
            <a:avLst/>
            <a:gdLst/>
            <a:ahLst/>
            <a:cxnLst/>
            <a:rect l="l" t="t" r="r" b="b"/>
            <a:pathLst>
              <a:path w="14436725" h="8049259">
                <a:moveTo>
                  <a:pt x="36055" y="0"/>
                </a:moveTo>
                <a:lnTo>
                  <a:pt x="0" y="0"/>
                </a:lnTo>
                <a:lnTo>
                  <a:pt x="14436265" y="8049163"/>
                </a:lnTo>
                <a:lnTo>
                  <a:pt x="14436265" y="8029038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56121" y="0"/>
            <a:ext cx="14248130" cy="7944484"/>
          </a:xfrm>
          <a:custGeom>
            <a:avLst/>
            <a:gdLst/>
            <a:ahLst/>
            <a:cxnLst/>
            <a:rect l="l" t="t" r="r" b="b"/>
            <a:pathLst>
              <a:path w="14248130" h="7944484">
                <a:moveTo>
                  <a:pt x="36035" y="0"/>
                </a:moveTo>
                <a:lnTo>
                  <a:pt x="0" y="0"/>
                </a:lnTo>
                <a:lnTo>
                  <a:pt x="14248018" y="7944093"/>
                </a:lnTo>
                <a:lnTo>
                  <a:pt x="14248018" y="792397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44439" y="0"/>
            <a:ext cx="14060169" cy="7839709"/>
          </a:xfrm>
          <a:custGeom>
            <a:avLst/>
            <a:gdLst/>
            <a:ahLst/>
            <a:cxnLst/>
            <a:rect l="l" t="t" r="r" b="b"/>
            <a:pathLst>
              <a:path w="14060169" h="7839709">
                <a:moveTo>
                  <a:pt x="36024" y="0"/>
                </a:moveTo>
                <a:lnTo>
                  <a:pt x="0" y="0"/>
                </a:lnTo>
                <a:lnTo>
                  <a:pt x="14059669" y="7839166"/>
                </a:lnTo>
                <a:lnTo>
                  <a:pt x="14059669" y="781908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32748" y="0"/>
            <a:ext cx="13871575" cy="7734300"/>
          </a:xfrm>
          <a:custGeom>
            <a:avLst/>
            <a:gdLst/>
            <a:ahLst/>
            <a:cxnLst/>
            <a:rect l="l" t="t" r="r" b="b"/>
            <a:pathLst>
              <a:path w="13871575" h="7734300">
                <a:moveTo>
                  <a:pt x="36055" y="0"/>
                </a:moveTo>
                <a:lnTo>
                  <a:pt x="0" y="0"/>
                </a:lnTo>
                <a:lnTo>
                  <a:pt x="13871320" y="7734127"/>
                </a:lnTo>
                <a:lnTo>
                  <a:pt x="13871320" y="771401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421056" y="0"/>
            <a:ext cx="13683615" cy="7629525"/>
          </a:xfrm>
          <a:custGeom>
            <a:avLst/>
            <a:gdLst/>
            <a:ahLst/>
            <a:cxnLst/>
            <a:rect l="l" t="t" r="r" b="b"/>
            <a:pathLst>
              <a:path w="13683615" h="7629525">
                <a:moveTo>
                  <a:pt x="36045" y="0"/>
                </a:moveTo>
                <a:lnTo>
                  <a:pt x="0" y="0"/>
                </a:lnTo>
                <a:lnTo>
                  <a:pt x="13683072" y="7629089"/>
                </a:lnTo>
                <a:lnTo>
                  <a:pt x="13683072" y="7609045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09364" y="0"/>
            <a:ext cx="13495019" cy="7524750"/>
          </a:xfrm>
          <a:custGeom>
            <a:avLst/>
            <a:gdLst/>
            <a:ahLst/>
            <a:cxnLst/>
            <a:rect l="l" t="t" r="r" b="b"/>
            <a:pathLst>
              <a:path w="13495019" h="7524750">
                <a:moveTo>
                  <a:pt x="36055" y="0"/>
                </a:moveTo>
                <a:lnTo>
                  <a:pt x="0" y="0"/>
                </a:lnTo>
                <a:lnTo>
                  <a:pt x="13494723" y="7524161"/>
                </a:lnTo>
                <a:lnTo>
                  <a:pt x="13494723" y="750404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97713" y="0"/>
            <a:ext cx="13306425" cy="7419340"/>
          </a:xfrm>
          <a:custGeom>
            <a:avLst/>
            <a:gdLst/>
            <a:ahLst/>
            <a:cxnLst/>
            <a:rect l="l" t="t" r="r" b="b"/>
            <a:pathLst>
              <a:path w="13306425" h="7419340">
                <a:moveTo>
                  <a:pt x="36024" y="0"/>
                </a:moveTo>
                <a:lnTo>
                  <a:pt x="0" y="0"/>
                </a:lnTo>
                <a:lnTo>
                  <a:pt x="13306374" y="7419102"/>
                </a:lnTo>
                <a:lnTo>
                  <a:pt x="13306374" y="739898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6012" y="0"/>
            <a:ext cx="13118465" cy="7314565"/>
          </a:xfrm>
          <a:custGeom>
            <a:avLst/>
            <a:gdLst/>
            <a:ahLst/>
            <a:cxnLst/>
            <a:rect l="l" t="t" r="r" b="b"/>
            <a:pathLst>
              <a:path w="13118465" h="7314565">
                <a:moveTo>
                  <a:pt x="36055" y="0"/>
                </a:moveTo>
                <a:lnTo>
                  <a:pt x="0" y="0"/>
                </a:lnTo>
                <a:lnTo>
                  <a:pt x="13118127" y="7314185"/>
                </a:lnTo>
                <a:lnTo>
                  <a:pt x="13118127" y="729408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74321" y="0"/>
            <a:ext cx="12929870" cy="7209155"/>
          </a:xfrm>
          <a:custGeom>
            <a:avLst/>
            <a:gdLst/>
            <a:ahLst/>
            <a:cxnLst/>
            <a:rect l="l" t="t" r="r" b="b"/>
            <a:pathLst>
              <a:path w="12929869" h="7209155">
                <a:moveTo>
                  <a:pt x="36055" y="0"/>
                </a:moveTo>
                <a:lnTo>
                  <a:pt x="0" y="0"/>
                </a:lnTo>
                <a:lnTo>
                  <a:pt x="12929778" y="7209126"/>
                </a:lnTo>
                <a:lnTo>
                  <a:pt x="12929778" y="718902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62638" y="0"/>
            <a:ext cx="12741910" cy="7104380"/>
          </a:xfrm>
          <a:custGeom>
            <a:avLst/>
            <a:gdLst/>
            <a:ahLst/>
            <a:cxnLst/>
            <a:rect l="l" t="t" r="r" b="b"/>
            <a:pathLst>
              <a:path w="12741910" h="7104380">
                <a:moveTo>
                  <a:pt x="36055" y="0"/>
                </a:moveTo>
                <a:lnTo>
                  <a:pt x="0" y="0"/>
                </a:lnTo>
                <a:lnTo>
                  <a:pt x="12741429" y="7104098"/>
                </a:lnTo>
                <a:lnTo>
                  <a:pt x="12741429" y="708410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50967" y="0"/>
            <a:ext cx="12553315" cy="6999605"/>
          </a:xfrm>
          <a:custGeom>
            <a:avLst/>
            <a:gdLst/>
            <a:ahLst/>
            <a:cxnLst/>
            <a:rect l="l" t="t" r="r" b="b"/>
            <a:pathLst>
              <a:path w="12553315" h="6999605">
                <a:moveTo>
                  <a:pt x="36024" y="0"/>
                </a:moveTo>
                <a:lnTo>
                  <a:pt x="0" y="0"/>
                </a:lnTo>
                <a:lnTo>
                  <a:pt x="12553181" y="6999170"/>
                </a:lnTo>
                <a:lnTo>
                  <a:pt x="12553181" y="697904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39286" y="0"/>
            <a:ext cx="12365355" cy="6894195"/>
          </a:xfrm>
          <a:custGeom>
            <a:avLst/>
            <a:gdLst/>
            <a:ahLst/>
            <a:cxnLst/>
            <a:rect l="l" t="t" r="r" b="b"/>
            <a:pathLst>
              <a:path w="12365355" h="6894195">
                <a:moveTo>
                  <a:pt x="36024" y="0"/>
                </a:moveTo>
                <a:lnTo>
                  <a:pt x="0" y="0"/>
                </a:lnTo>
                <a:lnTo>
                  <a:pt x="12364832" y="6894111"/>
                </a:lnTo>
                <a:lnTo>
                  <a:pt x="12364832" y="687399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27585" y="0"/>
            <a:ext cx="12176760" cy="6789420"/>
          </a:xfrm>
          <a:custGeom>
            <a:avLst/>
            <a:gdLst/>
            <a:ahLst/>
            <a:cxnLst/>
            <a:rect l="l" t="t" r="r" b="b"/>
            <a:pathLst>
              <a:path w="12176760" h="6789420">
                <a:moveTo>
                  <a:pt x="36055" y="0"/>
                </a:moveTo>
                <a:lnTo>
                  <a:pt x="0" y="0"/>
                </a:lnTo>
                <a:lnTo>
                  <a:pt x="12176483" y="6789204"/>
                </a:lnTo>
                <a:lnTo>
                  <a:pt x="12176483" y="676908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115892" y="0"/>
            <a:ext cx="11988800" cy="6684645"/>
          </a:xfrm>
          <a:custGeom>
            <a:avLst/>
            <a:gdLst/>
            <a:ahLst/>
            <a:cxnLst/>
            <a:rect l="l" t="t" r="r" b="b"/>
            <a:pathLst>
              <a:path w="11988800" h="6684645">
                <a:moveTo>
                  <a:pt x="36035" y="0"/>
                </a:moveTo>
                <a:lnTo>
                  <a:pt x="0" y="0"/>
                </a:lnTo>
                <a:lnTo>
                  <a:pt x="11988236" y="6684135"/>
                </a:lnTo>
                <a:lnTo>
                  <a:pt x="11988236" y="6664021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304211" y="0"/>
            <a:ext cx="11800205" cy="6579234"/>
          </a:xfrm>
          <a:custGeom>
            <a:avLst/>
            <a:gdLst/>
            <a:ahLst/>
            <a:cxnLst/>
            <a:rect l="l" t="t" r="r" b="b"/>
            <a:pathLst>
              <a:path w="11800205" h="6579234">
                <a:moveTo>
                  <a:pt x="36045" y="0"/>
                </a:moveTo>
                <a:lnTo>
                  <a:pt x="0" y="0"/>
                </a:lnTo>
                <a:lnTo>
                  <a:pt x="11799887" y="6579127"/>
                </a:lnTo>
                <a:lnTo>
                  <a:pt x="11799887" y="6559114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492550" y="0"/>
            <a:ext cx="11611610" cy="6474460"/>
          </a:xfrm>
          <a:custGeom>
            <a:avLst/>
            <a:gdLst/>
            <a:ahLst/>
            <a:cxnLst/>
            <a:rect l="l" t="t" r="r" b="b"/>
            <a:pathLst>
              <a:path w="11611610" h="6474460">
                <a:moveTo>
                  <a:pt x="36024" y="0"/>
                </a:moveTo>
                <a:lnTo>
                  <a:pt x="0" y="0"/>
                </a:lnTo>
                <a:lnTo>
                  <a:pt x="11611538" y="6474169"/>
                </a:lnTo>
                <a:lnTo>
                  <a:pt x="11611538" y="645405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680849" y="0"/>
            <a:ext cx="11423650" cy="6369685"/>
          </a:xfrm>
          <a:custGeom>
            <a:avLst/>
            <a:gdLst/>
            <a:ahLst/>
            <a:cxnLst/>
            <a:rect l="l" t="t" r="r" b="b"/>
            <a:pathLst>
              <a:path w="11423650" h="6369685">
                <a:moveTo>
                  <a:pt x="36024" y="0"/>
                </a:moveTo>
                <a:lnTo>
                  <a:pt x="0" y="0"/>
                </a:lnTo>
                <a:lnTo>
                  <a:pt x="11423291" y="6369120"/>
                </a:lnTo>
                <a:lnTo>
                  <a:pt x="11423291" y="634913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869157" y="0"/>
            <a:ext cx="11235055" cy="6264275"/>
          </a:xfrm>
          <a:custGeom>
            <a:avLst/>
            <a:gdLst/>
            <a:ahLst/>
            <a:cxnLst/>
            <a:rect l="l" t="t" r="r" b="b"/>
            <a:pathLst>
              <a:path w="11235055" h="6264275">
                <a:moveTo>
                  <a:pt x="36035" y="0"/>
                </a:moveTo>
                <a:lnTo>
                  <a:pt x="0" y="0"/>
                </a:lnTo>
                <a:lnTo>
                  <a:pt x="11234942" y="6264203"/>
                </a:lnTo>
                <a:lnTo>
                  <a:pt x="11234942" y="624407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057475" y="0"/>
            <a:ext cx="11047095" cy="6159500"/>
          </a:xfrm>
          <a:custGeom>
            <a:avLst/>
            <a:gdLst/>
            <a:ahLst/>
            <a:cxnLst/>
            <a:rect l="l" t="t" r="r" b="b"/>
            <a:pathLst>
              <a:path w="11047094" h="6159500">
                <a:moveTo>
                  <a:pt x="36055" y="0"/>
                </a:moveTo>
                <a:lnTo>
                  <a:pt x="0" y="0"/>
                </a:lnTo>
                <a:lnTo>
                  <a:pt x="11046593" y="6159144"/>
                </a:lnTo>
                <a:lnTo>
                  <a:pt x="11046593" y="613902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245814" y="0"/>
            <a:ext cx="10858500" cy="6054725"/>
          </a:xfrm>
          <a:custGeom>
            <a:avLst/>
            <a:gdLst/>
            <a:ahLst/>
            <a:cxnLst/>
            <a:rect l="l" t="t" r="r" b="b"/>
            <a:pathLst>
              <a:path w="10858500" h="6054725">
                <a:moveTo>
                  <a:pt x="36024" y="0"/>
                </a:moveTo>
                <a:lnTo>
                  <a:pt x="0" y="0"/>
                </a:lnTo>
                <a:lnTo>
                  <a:pt x="10858243" y="6054227"/>
                </a:lnTo>
                <a:lnTo>
                  <a:pt x="10858243" y="603411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434113" y="0"/>
            <a:ext cx="10670540" cy="5949315"/>
          </a:xfrm>
          <a:custGeom>
            <a:avLst/>
            <a:gdLst/>
            <a:ahLst/>
            <a:cxnLst/>
            <a:rect l="l" t="t" r="r" b="b"/>
            <a:pathLst>
              <a:path w="10670540" h="5949315">
                <a:moveTo>
                  <a:pt x="36035" y="0"/>
                </a:moveTo>
                <a:lnTo>
                  <a:pt x="0" y="0"/>
                </a:lnTo>
                <a:lnTo>
                  <a:pt x="10669996" y="5949168"/>
                </a:lnTo>
                <a:lnTo>
                  <a:pt x="10669996" y="5929064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622441" y="0"/>
            <a:ext cx="10481945" cy="5844540"/>
          </a:xfrm>
          <a:custGeom>
            <a:avLst/>
            <a:gdLst/>
            <a:ahLst/>
            <a:cxnLst/>
            <a:rect l="l" t="t" r="r" b="b"/>
            <a:pathLst>
              <a:path w="10481944" h="5844540">
                <a:moveTo>
                  <a:pt x="36014" y="0"/>
                </a:moveTo>
                <a:lnTo>
                  <a:pt x="0" y="0"/>
                </a:lnTo>
                <a:lnTo>
                  <a:pt x="10481647" y="5844119"/>
                </a:lnTo>
                <a:lnTo>
                  <a:pt x="10481647" y="5824147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810739" y="0"/>
            <a:ext cx="10293985" cy="5739765"/>
          </a:xfrm>
          <a:custGeom>
            <a:avLst/>
            <a:gdLst/>
            <a:ahLst/>
            <a:cxnLst/>
            <a:rect l="l" t="t" r="r" b="b"/>
            <a:pathLst>
              <a:path w="10293985" h="5739765">
                <a:moveTo>
                  <a:pt x="36035" y="0"/>
                </a:moveTo>
                <a:lnTo>
                  <a:pt x="0" y="0"/>
                </a:lnTo>
                <a:lnTo>
                  <a:pt x="10293400" y="5739212"/>
                </a:lnTo>
                <a:lnTo>
                  <a:pt x="10293400" y="571908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999048" y="0"/>
            <a:ext cx="10105390" cy="5634355"/>
          </a:xfrm>
          <a:custGeom>
            <a:avLst/>
            <a:gdLst/>
            <a:ahLst/>
            <a:cxnLst/>
            <a:rect l="l" t="t" r="r" b="b"/>
            <a:pathLst>
              <a:path w="10105390" h="5634355">
                <a:moveTo>
                  <a:pt x="36055" y="0"/>
                </a:moveTo>
                <a:lnTo>
                  <a:pt x="0" y="0"/>
                </a:lnTo>
                <a:lnTo>
                  <a:pt x="10105051" y="5634153"/>
                </a:lnTo>
                <a:lnTo>
                  <a:pt x="10105051" y="5614028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7397" y="0"/>
            <a:ext cx="9916795" cy="5529580"/>
          </a:xfrm>
          <a:custGeom>
            <a:avLst/>
            <a:gdLst/>
            <a:ahLst/>
            <a:cxnLst/>
            <a:rect l="l" t="t" r="r" b="b"/>
            <a:pathLst>
              <a:path w="9916794" h="5529580">
                <a:moveTo>
                  <a:pt x="36024" y="0"/>
                </a:moveTo>
                <a:lnTo>
                  <a:pt x="0" y="0"/>
                </a:lnTo>
                <a:lnTo>
                  <a:pt x="9916712" y="5529226"/>
                </a:lnTo>
                <a:lnTo>
                  <a:pt x="9916712" y="5509122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375746" y="0"/>
            <a:ext cx="9728835" cy="5424805"/>
          </a:xfrm>
          <a:custGeom>
            <a:avLst/>
            <a:gdLst/>
            <a:ahLst/>
            <a:cxnLst/>
            <a:rect l="l" t="t" r="r" b="b"/>
            <a:pathLst>
              <a:path w="9728835" h="5424805">
                <a:moveTo>
                  <a:pt x="36055" y="0"/>
                </a:moveTo>
                <a:lnTo>
                  <a:pt x="0" y="0"/>
                </a:lnTo>
                <a:lnTo>
                  <a:pt x="9728403" y="5424177"/>
                </a:lnTo>
                <a:lnTo>
                  <a:pt x="9728403" y="540406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563993" y="0"/>
            <a:ext cx="9540240" cy="5319395"/>
          </a:xfrm>
          <a:custGeom>
            <a:avLst/>
            <a:gdLst/>
            <a:ahLst/>
            <a:cxnLst/>
            <a:rect l="l" t="t" r="r" b="b"/>
            <a:pathLst>
              <a:path w="9540240" h="5319395">
                <a:moveTo>
                  <a:pt x="36055" y="0"/>
                </a:moveTo>
                <a:lnTo>
                  <a:pt x="0" y="0"/>
                </a:lnTo>
                <a:lnTo>
                  <a:pt x="9540095" y="5319199"/>
                </a:lnTo>
                <a:lnTo>
                  <a:pt x="9540095" y="529907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52342" y="0"/>
            <a:ext cx="9352280" cy="5214620"/>
          </a:xfrm>
          <a:custGeom>
            <a:avLst/>
            <a:gdLst/>
            <a:ahLst/>
            <a:cxnLst/>
            <a:rect l="l" t="t" r="r" b="b"/>
            <a:pathLst>
              <a:path w="9352280" h="5214620">
                <a:moveTo>
                  <a:pt x="36004" y="0"/>
                </a:moveTo>
                <a:lnTo>
                  <a:pt x="0" y="0"/>
                </a:lnTo>
                <a:lnTo>
                  <a:pt x="9351756" y="5214211"/>
                </a:lnTo>
                <a:lnTo>
                  <a:pt x="9351756" y="5194096"/>
                </a:lnTo>
                <a:lnTo>
                  <a:pt x="36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940590" y="0"/>
            <a:ext cx="9163685" cy="5109845"/>
          </a:xfrm>
          <a:custGeom>
            <a:avLst/>
            <a:gdLst/>
            <a:ahLst/>
            <a:cxnLst/>
            <a:rect l="l" t="t" r="r" b="b"/>
            <a:pathLst>
              <a:path w="9163685" h="5109845">
                <a:moveTo>
                  <a:pt x="36055" y="0"/>
                </a:moveTo>
                <a:lnTo>
                  <a:pt x="0" y="0"/>
                </a:lnTo>
                <a:lnTo>
                  <a:pt x="9163478" y="5109223"/>
                </a:lnTo>
                <a:lnTo>
                  <a:pt x="9163478" y="5089108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128939" y="0"/>
            <a:ext cx="8975725" cy="5004435"/>
          </a:xfrm>
          <a:custGeom>
            <a:avLst/>
            <a:gdLst/>
            <a:ahLst/>
            <a:cxnLst/>
            <a:rect l="l" t="t" r="r" b="b"/>
            <a:pathLst>
              <a:path w="8975725" h="5004435">
                <a:moveTo>
                  <a:pt x="36045" y="0"/>
                </a:moveTo>
                <a:lnTo>
                  <a:pt x="0" y="0"/>
                </a:lnTo>
                <a:lnTo>
                  <a:pt x="8975139" y="5004174"/>
                </a:lnTo>
                <a:lnTo>
                  <a:pt x="8975139" y="4984120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317288" y="0"/>
            <a:ext cx="8787130" cy="4899660"/>
          </a:xfrm>
          <a:custGeom>
            <a:avLst/>
            <a:gdLst/>
            <a:ahLst/>
            <a:cxnLst/>
            <a:rect l="l" t="t" r="r" b="b"/>
            <a:pathLst>
              <a:path w="8787130" h="4899660">
                <a:moveTo>
                  <a:pt x="36024" y="0"/>
                </a:moveTo>
                <a:lnTo>
                  <a:pt x="0" y="0"/>
                </a:lnTo>
                <a:lnTo>
                  <a:pt x="8786821" y="4899186"/>
                </a:lnTo>
                <a:lnTo>
                  <a:pt x="8786821" y="4879102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505637" y="0"/>
            <a:ext cx="8598535" cy="4794250"/>
          </a:xfrm>
          <a:custGeom>
            <a:avLst/>
            <a:gdLst/>
            <a:ahLst/>
            <a:cxnLst/>
            <a:rect l="l" t="t" r="r" b="b"/>
            <a:pathLst>
              <a:path w="8598535" h="4794250">
                <a:moveTo>
                  <a:pt x="36004" y="0"/>
                </a:moveTo>
                <a:lnTo>
                  <a:pt x="0" y="0"/>
                </a:lnTo>
                <a:lnTo>
                  <a:pt x="8598492" y="4794198"/>
                </a:lnTo>
                <a:lnTo>
                  <a:pt x="8598492" y="4774083"/>
                </a:lnTo>
                <a:lnTo>
                  <a:pt x="36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693884" y="0"/>
            <a:ext cx="8410575" cy="4689475"/>
          </a:xfrm>
          <a:custGeom>
            <a:avLst/>
            <a:gdLst/>
            <a:ahLst/>
            <a:cxnLst/>
            <a:rect l="l" t="t" r="r" b="b"/>
            <a:pathLst>
              <a:path w="8410575" h="4689475">
                <a:moveTo>
                  <a:pt x="36055" y="0"/>
                </a:moveTo>
                <a:lnTo>
                  <a:pt x="0" y="0"/>
                </a:lnTo>
                <a:lnTo>
                  <a:pt x="8410214" y="4689220"/>
                </a:lnTo>
                <a:lnTo>
                  <a:pt x="8410214" y="466909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882233" y="0"/>
            <a:ext cx="8221980" cy="4584700"/>
          </a:xfrm>
          <a:custGeom>
            <a:avLst/>
            <a:gdLst/>
            <a:ahLst/>
            <a:cxnLst/>
            <a:rect l="l" t="t" r="r" b="b"/>
            <a:pathLst>
              <a:path w="8221980" h="4584700">
                <a:moveTo>
                  <a:pt x="36024" y="0"/>
                </a:moveTo>
                <a:lnTo>
                  <a:pt x="0" y="0"/>
                </a:lnTo>
                <a:lnTo>
                  <a:pt x="8221875" y="4584232"/>
                </a:lnTo>
                <a:lnTo>
                  <a:pt x="8221875" y="4564117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2070481" y="0"/>
            <a:ext cx="8034020" cy="4479290"/>
          </a:xfrm>
          <a:custGeom>
            <a:avLst/>
            <a:gdLst/>
            <a:ahLst/>
            <a:cxnLst/>
            <a:rect l="l" t="t" r="r" b="b"/>
            <a:pathLst>
              <a:path w="8034019" h="4479290">
                <a:moveTo>
                  <a:pt x="36035" y="0"/>
                </a:moveTo>
                <a:lnTo>
                  <a:pt x="0" y="0"/>
                </a:lnTo>
                <a:lnTo>
                  <a:pt x="8033567" y="4479213"/>
                </a:lnTo>
                <a:lnTo>
                  <a:pt x="8033567" y="445912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258830" y="0"/>
            <a:ext cx="7845425" cy="4374515"/>
          </a:xfrm>
          <a:custGeom>
            <a:avLst/>
            <a:gdLst/>
            <a:ahLst/>
            <a:cxnLst/>
            <a:rect l="l" t="t" r="r" b="b"/>
            <a:pathLst>
              <a:path w="7845425" h="4374515">
                <a:moveTo>
                  <a:pt x="36024" y="0"/>
                </a:moveTo>
                <a:lnTo>
                  <a:pt x="0" y="0"/>
                </a:lnTo>
                <a:lnTo>
                  <a:pt x="7845248" y="4374194"/>
                </a:lnTo>
                <a:lnTo>
                  <a:pt x="7845248" y="435414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447178" y="0"/>
            <a:ext cx="7657465" cy="4269740"/>
          </a:xfrm>
          <a:custGeom>
            <a:avLst/>
            <a:gdLst/>
            <a:ahLst/>
            <a:cxnLst/>
            <a:rect l="l" t="t" r="r" b="b"/>
            <a:pathLst>
              <a:path w="7657465" h="4269740">
                <a:moveTo>
                  <a:pt x="36055" y="0"/>
                </a:moveTo>
                <a:lnTo>
                  <a:pt x="0" y="0"/>
                </a:lnTo>
                <a:lnTo>
                  <a:pt x="7656950" y="4269206"/>
                </a:lnTo>
                <a:lnTo>
                  <a:pt x="7656950" y="424908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2635528" y="0"/>
            <a:ext cx="7468870" cy="4164329"/>
          </a:xfrm>
          <a:custGeom>
            <a:avLst/>
            <a:gdLst/>
            <a:ahLst/>
            <a:cxnLst/>
            <a:rect l="l" t="t" r="r" b="b"/>
            <a:pathLst>
              <a:path w="7468869" h="4164329">
                <a:moveTo>
                  <a:pt x="36024" y="0"/>
                </a:moveTo>
                <a:lnTo>
                  <a:pt x="0" y="0"/>
                </a:lnTo>
                <a:lnTo>
                  <a:pt x="7468611" y="4164218"/>
                </a:lnTo>
                <a:lnTo>
                  <a:pt x="7468611" y="4144104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823776" y="0"/>
            <a:ext cx="7280909" cy="4059554"/>
          </a:xfrm>
          <a:custGeom>
            <a:avLst/>
            <a:gdLst/>
            <a:ahLst/>
            <a:cxnLst/>
            <a:rect l="l" t="t" r="r" b="b"/>
            <a:pathLst>
              <a:path w="7280909" h="4059554">
                <a:moveTo>
                  <a:pt x="36024" y="0"/>
                </a:moveTo>
                <a:lnTo>
                  <a:pt x="0" y="0"/>
                </a:lnTo>
                <a:lnTo>
                  <a:pt x="7280293" y="4059240"/>
                </a:lnTo>
                <a:lnTo>
                  <a:pt x="7280293" y="403911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3012125" y="0"/>
            <a:ext cx="7092315" cy="3954779"/>
          </a:xfrm>
          <a:custGeom>
            <a:avLst/>
            <a:gdLst/>
            <a:ahLst/>
            <a:cxnLst/>
            <a:rect l="l" t="t" r="r" b="b"/>
            <a:pathLst>
              <a:path w="7092315" h="3954779">
                <a:moveTo>
                  <a:pt x="36024" y="0"/>
                </a:moveTo>
                <a:lnTo>
                  <a:pt x="0" y="0"/>
                </a:lnTo>
                <a:lnTo>
                  <a:pt x="7091984" y="3954242"/>
                </a:lnTo>
                <a:lnTo>
                  <a:pt x="7091984" y="393413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200372" y="0"/>
            <a:ext cx="6903720" cy="3849370"/>
          </a:xfrm>
          <a:custGeom>
            <a:avLst/>
            <a:gdLst/>
            <a:ahLst/>
            <a:cxnLst/>
            <a:rect l="l" t="t" r="r" b="b"/>
            <a:pathLst>
              <a:path w="6903719" h="3849370">
                <a:moveTo>
                  <a:pt x="36055" y="0"/>
                </a:moveTo>
                <a:lnTo>
                  <a:pt x="0" y="0"/>
                </a:lnTo>
                <a:lnTo>
                  <a:pt x="6903686" y="3849193"/>
                </a:lnTo>
                <a:lnTo>
                  <a:pt x="6903686" y="3829140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388720" y="0"/>
            <a:ext cx="6715759" cy="3744595"/>
          </a:xfrm>
          <a:custGeom>
            <a:avLst/>
            <a:gdLst/>
            <a:ahLst/>
            <a:cxnLst/>
            <a:rect l="l" t="t" r="r" b="b"/>
            <a:pathLst>
              <a:path w="6715759" h="3744595">
                <a:moveTo>
                  <a:pt x="36055" y="0"/>
                </a:moveTo>
                <a:lnTo>
                  <a:pt x="0" y="0"/>
                </a:lnTo>
                <a:lnTo>
                  <a:pt x="6715368" y="3744215"/>
                </a:lnTo>
                <a:lnTo>
                  <a:pt x="6715368" y="3724152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577070" y="0"/>
            <a:ext cx="6527165" cy="3639820"/>
          </a:xfrm>
          <a:custGeom>
            <a:avLst/>
            <a:gdLst/>
            <a:ahLst/>
            <a:cxnLst/>
            <a:rect l="l" t="t" r="r" b="b"/>
            <a:pathLst>
              <a:path w="6527165" h="3639820">
                <a:moveTo>
                  <a:pt x="36055" y="0"/>
                </a:moveTo>
                <a:lnTo>
                  <a:pt x="0" y="0"/>
                </a:lnTo>
                <a:lnTo>
                  <a:pt x="6527059" y="3639227"/>
                </a:lnTo>
                <a:lnTo>
                  <a:pt x="6527059" y="361910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765317" y="0"/>
            <a:ext cx="6339205" cy="3534410"/>
          </a:xfrm>
          <a:custGeom>
            <a:avLst/>
            <a:gdLst/>
            <a:ahLst/>
            <a:cxnLst/>
            <a:rect l="l" t="t" r="r" b="b"/>
            <a:pathLst>
              <a:path w="6339205" h="3534410">
                <a:moveTo>
                  <a:pt x="36055" y="0"/>
                </a:moveTo>
                <a:lnTo>
                  <a:pt x="0" y="0"/>
                </a:lnTo>
                <a:lnTo>
                  <a:pt x="6338751" y="3534239"/>
                </a:lnTo>
                <a:lnTo>
                  <a:pt x="6338751" y="3514125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953667" y="0"/>
            <a:ext cx="6150610" cy="3429635"/>
          </a:xfrm>
          <a:custGeom>
            <a:avLst/>
            <a:gdLst/>
            <a:ahLst/>
            <a:cxnLst/>
            <a:rect l="l" t="t" r="r" b="b"/>
            <a:pathLst>
              <a:path w="6150609" h="3429635">
                <a:moveTo>
                  <a:pt x="36055" y="0"/>
                </a:moveTo>
                <a:lnTo>
                  <a:pt x="0" y="0"/>
                </a:lnTo>
                <a:lnTo>
                  <a:pt x="6150412" y="3429251"/>
                </a:lnTo>
                <a:lnTo>
                  <a:pt x="6150412" y="340913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142015" y="0"/>
            <a:ext cx="5962650" cy="3324860"/>
          </a:xfrm>
          <a:custGeom>
            <a:avLst/>
            <a:gdLst/>
            <a:ahLst/>
            <a:cxnLst/>
            <a:rect l="l" t="t" r="r" b="b"/>
            <a:pathLst>
              <a:path w="5962650" h="3324860">
                <a:moveTo>
                  <a:pt x="36035" y="0"/>
                </a:moveTo>
                <a:lnTo>
                  <a:pt x="0" y="0"/>
                </a:lnTo>
                <a:lnTo>
                  <a:pt x="5962114" y="3324263"/>
                </a:lnTo>
                <a:lnTo>
                  <a:pt x="5962114" y="3304149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330263" y="0"/>
            <a:ext cx="5774055" cy="3219450"/>
          </a:xfrm>
          <a:custGeom>
            <a:avLst/>
            <a:gdLst/>
            <a:ahLst/>
            <a:cxnLst/>
            <a:rect l="l" t="t" r="r" b="b"/>
            <a:pathLst>
              <a:path w="5774055" h="3219450">
                <a:moveTo>
                  <a:pt x="36055" y="0"/>
                </a:moveTo>
                <a:lnTo>
                  <a:pt x="0" y="0"/>
                </a:lnTo>
                <a:lnTo>
                  <a:pt x="5773795" y="3219214"/>
                </a:lnTo>
                <a:lnTo>
                  <a:pt x="5773795" y="3199161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518613" y="0"/>
            <a:ext cx="5586095" cy="3114675"/>
          </a:xfrm>
          <a:custGeom>
            <a:avLst/>
            <a:gdLst/>
            <a:ahLst/>
            <a:cxnLst/>
            <a:rect l="l" t="t" r="r" b="b"/>
            <a:pathLst>
              <a:path w="5586094" h="3114675">
                <a:moveTo>
                  <a:pt x="36045" y="0"/>
                </a:moveTo>
                <a:lnTo>
                  <a:pt x="0" y="0"/>
                </a:lnTo>
                <a:lnTo>
                  <a:pt x="5585487" y="3114236"/>
                </a:lnTo>
                <a:lnTo>
                  <a:pt x="5585487" y="3094162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706961" y="0"/>
            <a:ext cx="5397500" cy="3009265"/>
          </a:xfrm>
          <a:custGeom>
            <a:avLst/>
            <a:gdLst/>
            <a:ahLst/>
            <a:cxnLst/>
            <a:rect l="l" t="t" r="r" b="b"/>
            <a:pathLst>
              <a:path w="5397500" h="3009265">
                <a:moveTo>
                  <a:pt x="36024" y="0"/>
                </a:moveTo>
                <a:lnTo>
                  <a:pt x="0" y="0"/>
                </a:lnTo>
                <a:lnTo>
                  <a:pt x="5397148" y="3009248"/>
                </a:lnTo>
                <a:lnTo>
                  <a:pt x="5397148" y="2989124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4895208" y="0"/>
            <a:ext cx="5208905" cy="2904490"/>
          </a:xfrm>
          <a:custGeom>
            <a:avLst/>
            <a:gdLst/>
            <a:ahLst/>
            <a:cxnLst/>
            <a:rect l="l" t="t" r="r" b="b"/>
            <a:pathLst>
              <a:path w="5208905" h="2904490">
                <a:moveTo>
                  <a:pt x="36035" y="0"/>
                </a:moveTo>
                <a:lnTo>
                  <a:pt x="0" y="0"/>
                </a:lnTo>
                <a:lnTo>
                  <a:pt x="5208839" y="2904260"/>
                </a:lnTo>
                <a:lnTo>
                  <a:pt x="5208839" y="2884146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5083558" y="0"/>
            <a:ext cx="5020945" cy="2799715"/>
          </a:xfrm>
          <a:custGeom>
            <a:avLst/>
            <a:gdLst/>
            <a:ahLst/>
            <a:cxnLst/>
            <a:rect l="l" t="t" r="r" b="b"/>
            <a:pathLst>
              <a:path w="5020944" h="2799715">
                <a:moveTo>
                  <a:pt x="36065" y="0"/>
                </a:moveTo>
                <a:lnTo>
                  <a:pt x="0" y="0"/>
                </a:lnTo>
                <a:lnTo>
                  <a:pt x="5020531" y="2799272"/>
                </a:lnTo>
                <a:lnTo>
                  <a:pt x="5020531" y="2779158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5271906" y="0"/>
            <a:ext cx="4832350" cy="2694305"/>
          </a:xfrm>
          <a:custGeom>
            <a:avLst/>
            <a:gdLst/>
            <a:ahLst/>
            <a:cxnLst/>
            <a:rect l="l" t="t" r="r" b="b"/>
            <a:pathLst>
              <a:path w="4832350" h="2694305">
                <a:moveTo>
                  <a:pt x="36045" y="0"/>
                </a:moveTo>
                <a:lnTo>
                  <a:pt x="0" y="0"/>
                </a:lnTo>
                <a:lnTo>
                  <a:pt x="4832213" y="2694223"/>
                </a:lnTo>
                <a:lnTo>
                  <a:pt x="4832213" y="2674170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5460256" y="0"/>
            <a:ext cx="4644390" cy="2589530"/>
          </a:xfrm>
          <a:custGeom>
            <a:avLst/>
            <a:gdLst/>
            <a:ahLst/>
            <a:cxnLst/>
            <a:rect l="l" t="t" r="r" b="b"/>
            <a:pathLst>
              <a:path w="4644390" h="2589530">
                <a:moveTo>
                  <a:pt x="36024" y="0"/>
                </a:moveTo>
                <a:lnTo>
                  <a:pt x="0" y="0"/>
                </a:lnTo>
                <a:lnTo>
                  <a:pt x="4643884" y="2589235"/>
                </a:lnTo>
                <a:lnTo>
                  <a:pt x="4643884" y="256918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5648503" y="0"/>
            <a:ext cx="4455795" cy="2484755"/>
          </a:xfrm>
          <a:custGeom>
            <a:avLst/>
            <a:gdLst/>
            <a:ahLst/>
            <a:cxnLst/>
            <a:rect l="l" t="t" r="r" b="b"/>
            <a:pathLst>
              <a:path w="4455794" h="2484755">
                <a:moveTo>
                  <a:pt x="36055" y="0"/>
                </a:moveTo>
                <a:lnTo>
                  <a:pt x="0" y="0"/>
                </a:lnTo>
                <a:lnTo>
                  <a:pt x="4455596" y="2484257"/>
                </a:lnTo>
                <a:lnTo>
                  <a:pt x="4455596" y="2464143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5836851" y="0"/>
            <a:ext cx="4267835" cy="2379345"/>
          </a:xfrm>
          <a:custGeom>
            <a:avLst/>
            <a:gdLst/>
            <a:ahLst/>
            <a:cxnLst/>
            <a:rect l="l" t="t" r="r" b="b"/>
            <a:pathLst>
              <a:path w="4267834" h="2379345">
                <a:moveTo>
                  <a:pt x="36065" y="0"/>
                </a:moveTo>
                <a:lnTo>
                  <a:pt x="0" y="0"/>
                </a:lnTo>
                <a:lnTo>
                  <a:pt x="4267267" y="2379269"/>
                </a:lnTo>
                <a:lnTo>
                  <a:pt x="4267267" y="2359144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6025099" y="0"/>
            <a:ext cx="4079240" cy="2274570"/>
          </a:xfrm>
          <a:custGeom>
            <a:avLst/>
            <a:gdLst/>
            <a:ahLst/>
            <a:cxnLst/>
            <a:rect l="l" t="t" r="r" b="b"/>
            <a:pathLst>
              <a:path w="4079240" h="2274570">
                <a:moveTo>
                  <a:pt x="36065" y="0"/>
                </a:moveTo>
                <a:lnTo>
                  <a:pt x="0" y="0"/>
                </a:lnTo>
                <a:lnTo>
                  <a:pt x="4078959" y="2274281"/>
                </a:lnTo>
                <a:lnTo>
                  <a:pt x="4078959" y="2254166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213449" y="0"/>
            <a:ext cx="3890645" cy="2169795"/>
          </a:xfrm>
          <a:custGeom>
            <a:avLst/>
            <a:gdLst/>
            <a:ahLst/>
            <a:cxnLst/>
            <a:rect l="l" t="t" r="r" b="b"/>
            <a:pathLst>
              <a:path w="3890644" h="2169795">
                <a:moveTo>
                  <a:pt x="36024" y="0"/>
                </a:moveTo>
                <a:lnTo>
                  <a:pt x="0" y="0"/>
                </a:lnTo>
                <a:lnTo>
                  <a:pt x="3890620" y="2169283"/>
                </a:lnTo>
                <a:lnTo>
                  <a:pt x="3890620" y="2149178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6401797" y="0"/>
            <a:ext cx="3702685" cy="2064385"/>
          </a:xfrm>
          <a:custGeom>
            <a:avLst/>
            <a:gdLst/>
            <a:ahLst/>
            <a:cxnLst/>
            <a:rect l="l" t="t" r="r" b="b"/>
            <a:pathLst>
              <a:path w="3702684" h="2064385">
                <a:moveTo>
                  <a:pt x="36045" y="0"/>
                </a:moveTo>
                <a:lnTo>
                  <a:pt x="0" y="0"/>
                </a:lnTo>
                <a:lnTo>
                  <a:pt x="3702332" y="2064244"/>
                </a:lnTo>
                <a:lnTo>
                  <a:pt x="3702332" y="2044180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6590147" y="0"/>
            <a:ext cx="3514090" cy="1959610"/>
          </a:xfrm>
          <a:custGeom>
            <a:avLst/>
            <a:gdLst/>
            <a:ahLst/>
            <a:cxnLst/>
            <a:rect l="l" t="t" r="r" b="b"/>
            <a:pathLst>
              <a:path w="3514090" h="1959610">
                <a:moveTo>
                  <a:pt x="36045" y="0"/>
                </a:moveTo>
                <a:lnTo>
                  <a:pt x="0" y="0"/>
                </a:lnTo>
                <a:lnTo>
                  <a:pt x="3513993" y="1959256"/>
                </a:lnTo>
                <a:lnTo>
                  <a:pt x="3513993" y="1939202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6778394" y="0"/>
            <a:ext cx="3326129" cy="1854835"/>
          </a:xfrm>
          <a:custGeom>
            <a:avLst/>
            <a:gdLst/>
            <a:ahLst/>
            <a:cxnLst/>
            <a:rect l="l" t="t" r="r" b="b"/>
            <a:pathLst>
              <a:path w="3326130" h="1854835">
                <a:moveTo>
                  <a:pt x="36035" y="0"/>
                </a:moveTo>
                <a:lnTo>
                  <a:pt x="0" y="0"/>
                </a:lnTo>
                <a:lnTo>
                  <a:pt x="3325695" y="1854278"/>
                </a:lnTo>
                <a:lnTo>
                  <a:pt x="3325695" y="183415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6966744" y="0"/>
            <a:ext cx="3137535" cy="1749425"/>
          </a:xfrm>
          <a:custGeom>
            <a:avLst/>
            <a:gdLst/>
            <a:ahLst/>
            <a:cxnLst/>
            <a:rect l="l" t="t" r="r" b="b"/>
            <a:pathLst>
              <a:path w="3137534" h="1749425">
                <a:moveTo>
                  <a:pt x="36035" y="0"/>
                </a:moveTo>
                <a:lnTo>
                  <a:pt x="0" y="0"/>
                </a:lnTo>
                <a:lnTo>
                  <a:pt x="3137356" y="1749279"/>
                </a:lnTo>
                <a:lnTo>
                  <a:pt x="3137356" y="1729165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154991" y="0"/>
            <a:ext cx="2949575" cy="1644650"/>
          </a:xfrm>
          <a:custGeom>
            <a:avLst/>
            <a:gdLst/>
            <a:ahLst/>
            <a:cxnLst/>
            <a:rect l="l" t="t" r="r" b="b"/>
            <a:pathLst>
              <a:path w="2949575" h="1644650">
                <a:moveTo>
                  <a:pt x="36055" y="0"/>
                </a:moveTo>
                <a:lnTo>
                  <a:pt x="0" y="0"/>
                </a:lnTo>
                <a:lnTo>
                  <a:pt x="2949068" y="1644291"/>
                </a:lnTo>
                <a:lnTo>
                  <a:pt x="2949068" y="162418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343339" y="0"/>
            <a:ext cx="2760980" cy="1539875"/>
          </a:xfrm>
          <a:custGeom>
            <a:avLst/>
            <a:gdLst/>
            <a:ahLst/>
            <a:cxnLst/>
            <a:rect l="l" t="t" r="r" b="b"/>
            <a:pathLst>
              <a:path w="2760980" h="1539875">
                <a:moveTo>
                  <a:pt x="36024" y="0"/>
                </a:moveTo>
                <a:lnTo>
                  <a:pt x="0" y="0"/>
                </a:lnTo>
                <a:lnTo>
                  <a:pt x="2760729" y="1539293"/>
                </a:lnTo>
                <a:lnTo>
                  <a:pt x="2760729" y="1519189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531689" y="0"/>
            <a:ext cx="2573020" cy="1434465"/>
          </a:xfrm>
          <a:custGeom>
            <a:avLst/>
            <a:gdLst/>
            <a:ahLst/>
            <a:cxnLst/>
            <a:rect l="l" t="t" r="r" b="b"/>
            <a:pathLst>
              <a:path w="2573019" h="1434465">
                <a:moveTo>
                  <a:pt x="36024" y="0"/>
                </a:moveTo>
                <a:lnTo>
                  <a:pt x="0" y="0"/>
                </a:lnTo>
                <a:lnTo>
                  <a:pt x="2572420" y="1434264"/>
                </a:lnTo>
                <a:lnTo>
                  <a:pt x="2572420" y="1414201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7719936" y="0"/>
            <a:ext cx="2384425" cy="1329690"/>
          </a:xfrm>
          <a:custGeom>
            <a:avLst/>
            <a:gdLst/>
            <a:ahLst/>
            <a:cxnLst/>
            <a:rect l="l" t="t" r="r" b="b"/>
            <a:pathLst>
              <a:path w="2384425" h="1329690">
                <a:moveTo>
                  <a:pt x="36024" y="0"/>
                </a:moveTo>
                <a:lnTo>
                  <a:pt x="0" y="0"/>
                </a:lnTo>
                <a:lnTo>
                  <a:pt x="2384112" y="1329276"/>
                </a:lnTo>
                <a:lnTo>
                  <a:pt x="2384112" y="130921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7908285" y="0"/>
            <a:ext cx="2195830" cy="1224915"/>
          </a:xfrm>
          <a:custGeom>
            <a:avLst/>
            <a:gdLst/>
            <a:ahLst/>
            <a:cxnLst/>
            <a:rect l="l" t="t" r="r" b="b"/>
            <a:pathLst>
              <a:path w="2195830" h="1224915">
                <a:moveTo>
                  <a:pt x="36055" y="0"/>
                </a:moveTo>
                <a:lnTo>
                  <a:pt x="0" y="0"/>
                </a:lnTo>
                <a:lnTo>
                  <a:pt x="2195804" y="1224288"/>
                </a:lnTo>
                <a:lnTo>
                  <a:pt x="2195804" y="1204174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8096634" y="0"/>
            <a:ext cx="2007870" cy="1119505"/>
          </a:xfrm>
          <a:custGeom>
            <a:avLst/>
            <a:gdLst/>
            <a:ahLst/>
            <a:cxnLst/>
            <a:rect l="l" t="t" r="r" b="b"/>
            <a:pathLst>
              <a:path w="2007869" h="1119505">
                <a:moveTo>
                  <a:pt x="36024" y="0"/>
                </a:moveTo>
                <a:lnTo>
                  <a:pt x="0" y="0"/>
                </a:lnTo>
                <a:lnTo>
                  <a:pt x="2007465" y="1119300"/>
                </a:lnTo>
                <a:lnTo>
                  <a:pt x="2007465" y="1099186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8284882" y="0"/>
            <a:ext cx="1819275" cy="1014730"/>
          </a:xfrm>
          <a:custGeom>
            <a:avLst/>
            <a:gdLst/>
            <a:ahLst/>
            <a:cxnLst/>
            <a:rect l="l" t="t" r="r" b="b"/>
            <a:pathLst>
              <a:path w="1819275" h="1014730">
                <a:moveTo>
                  <a:pt x="36035" y="0"/>
                </a:moveTo>
                <a:lnTo>
                  <a:pt x="0" y="0"/>
                </a:lnTo>
                <a:lnTo>
                  <a:pt x="1819167" y="1014312"/>
                </a:lnTo>
                <a:lnTo>
                  <a:pt x="1819167" y="994198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8473230" y="0"/>
            <a:ext cx="1631314" cy="909319"/>
          </a:xfrm>
          <a:custGeom>
            <a:avLst/>
            <a:gdLst/>
            <a:ahLst/>
            <a:cxnLst/>
            <a:rect l="l" t="t" r="r" b="b"/>
            <a:pathLst>
              <a:path w="1631315" h="909319">
                <a:moveTo>
                  <a:pt x="36014" y="0"/>
                </a:moveTo>
                <a:lnTo>
                  <a:pt x="0" y="0"/>
                </a:lnTo>
                <a:lnTo>
                  <a:pt x="1630838" y="909263"/>
                </a:lnTo>
                <a:lnTo>
                  <a:pt x="1630838" y="889210"/>
                </a:lnTo>
                <a:lnTo>
                  <a:pt x="360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8661580" y="0"/>
            <a:ext cx="1442720" cy="804545"/>
          </a:xfrm>
          <a:custGeom>
            <a:avLst/>
            <a:gdLst/>
            <a:ahLst/>
            <a:cxnLst/>
            <a:rect l="l" t="t" r="r" b="b"/>
            <a:pathLst>
              <a:path w="1442719" h="804545">
                <a:moveTo>
                  <a:pt x="36045" y="0"/>
                </a:moveTo>
                <a:lnTo>
                  <a:pt x="0" y="0"/>
                </a:lnTo>
                <a:lnTo>
                  <a:pt x="1442540" y="804285"/>
                </a:lnTo>
                <a:lnTo>
                  <a:pt x="1442540" y="784222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8849827" y="0"/>
            <a:ext cx="1254760" cy="699770"/>
          </a:xfrm>
          <a:custGeom>
            <a:avLst/>
            <a:gdLst/>
            <a:ahLst/>
            <a:cxnLst/>
            <a:rect l="l" t="t" r="r" b="b"/>
            <a:pathLst>
              <a:path w="1254759" h="699770">
                <a:moveTo>
                  <a:pt x="36035" y="0"/>
                </a:moveTo>
                <a:lnTo>
                  <a:pt x="0" y="0"/>
                </a:lnTo>
                <a:lnTo>
                  <a:pt x="1254231" y="699297"/>
                </a:lnTo>
                <a:lnTo>
                  <a:pt x="1254231" y="679183"/>
                </a:lnTo>
                <a:lnTo>
                  <a:pt x="3603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9038175" y="0"/>
            <a:ext cx="1066165" cy="594360"/>
          </a:xfrm>
          <a:custGeom>
            <a:avLst/>
            <a:gdLst/>
            <a:ahLst/>
            <a:cxnLst/>
            <a:rect l="l" t="t" r="r" b="b"/>
            <a:pathLst>
              <a:path w="1066165" h="594360">
                <a:moveTo>
                  <a:pt x="36024" y="0"/>
                </a:moveTo>
                <a:lnTo>
                  <a:pt x="0" y="0"/>
                </a:lnTo>
                <a:lnTo>
                  <a:pt x="1065892" y="594299"/>
                </a:lnTo>
                <a:lnTo>
                  <a:pt x="1065892" y="574195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9226525" y="0"/>
            <a:ext cx="878205" cy="489584"/>
          </a:xfrm>
          <a:custGeom>
            <a:avLst/>
            <a:gdLst/>
            <a:ahLst/>
            <a:cxnLst/>
            <a:rect l="l" t="t" r="r" b="b"/>
            <a:pathLst>
              <a:path w="878205" h="489584">
                <a:moveTo>
                  <a:pt x="36055" y="0"/>
                </a:moveTo>
                <a:lnTo>
                  <a:pt x="0" y="0"/>
                </a:lnTo>
                <a:lnTo>
                  <a:pt x="877604" y="489321"/>
                </a:lnTo>
                <a:lnTo>
                  <a:pt x="877604" y="469207"/>
                </a:lnTo>
                <a:lnTo>
                  <a:pt x="3605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9414773" y="0"/>
            <a:ext cx="689610" cy="384810"/>
          </a:xfrm>
          <a:custGeom>
            <a:avLst/>
            <a:gdLst/>
            <a:ahLst/>
            <a:cxnLst/>
            <a:rect l="l" t="t" r="r" b="b"/>
            <a:pathLst>
              <a:path w="689609" h="384810">
                <a:moveTo>
                  <a:pt x="36065" y="0"/>
                </a:moveTo>
                <a:lnTo>
                  <a:pt x="0" y="0"/>
                </a:lnTo>
                <a:lnTo>
                  <a:pt x="689286" y="384333"/>
                </a:lnTo>
                <a:lnTo>
                  <a:pt x="689286" y="364219"/>
                </a:lnTo>
                <a:lnTo>
                  <a:pt x="360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9603122" y="0"/>
            <a:ext cx="501015" cy="279400"/>
          </a:xfrm>
          <a:custGeom>
            <a:avLst/>
            <a:gdLst/>
            <a:ahLst/>
            <a:cxnLst/>
            <a:rect l="l" t="t" r="r" b="b"/>
            <a:pathLst>
              <a:path w="501015" h="279400">
                <a:moveTo>
                  <a:pt x="35994" y="0"/>
                </a:moveTo>
                <a:lnTo>
                  <a:pt x="0" y="0"/>
                </a:lnTo>
                <a:lnTo>
                  <a:pt x="500927" y="279284"/>
                </a:lnTo>
                <a:lnTo>
                  <a:pt x="500927" y="259231"/>
                </a:lnTo>
                <a:lnTo>
                  <a:pt x="35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9791471" y="0"/>
            <a:ext cx="313055" cy="174625"/>
          </a:xfrm>
          <a:custGeom>
            <a:avLst/>
            <a:gdLst/>
            <a:ahLst/>
            <a:cxnLst/>
            <a:rect l="l" t="t" r="r" b="b"/>
            <a:pathLst>
              <a:path w="313055" h="174625">
                <a:moveTo>
                  <a:pt x="36024" y="0"/>
                </a:moveTo>
                <a:lnTo>
                  <a:pt x="0" y="0"/>
                </a:lnTo>
                <a:lnTo>
                  <a:pt x="312639" y="174306"/>
                </a:lnTo>
                <a:lnTo>
                  <a:pt x="312639" y="154243"/>
                </a:lnTo>
                <a:lnTo>
                  <a:pt x="3602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9979820" y="0"/>
            <a:ext cx="124460" cy="69850"/>
          </a:xfrm>
          <a:custGeom>
            <a:avLst/>
            <a:gdLst/>
            <a:ahLst/>
            <a:cxnLst/>
            <a:rect l="l" t="t" r="r" b="b"/>
            <a:pathLst>
              <a:path w="124459" h="69850">
                <a:moveTo>
                  <a:pt x="36045" y="0"/>
                </a:moveTo>
                <a:lnTo>
                  <a:pt x="0" y="0"/>
                </a:lnTo>
                <a:lnTo>
                  <a:pt x="124320" y="69318"/>
                </a:lnTo>
                <a:lnTo>
                  <a:pt x="124320" y="49204"/>
                </a:lnTo>
                <a:lnTo>
                  <a:pt x="36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5500" y="1552270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689922" y="0"/>
                </a:moveTo>
                <a:lnTo>
                  <a:pt x="150821" y="0"/>
                </a:lnTo>
                <a:lnTo>
                  <a:pt x="103148" y="7689"/>
                </a:lnTo>
                <a:lnTo>
                  <a:pt x="61746" y="29100"/>
                </a:lnTo>
                <a:lnTo>
                  <a:pt x="29098" y="61748"/>
                </a:lnTo>
                <a:lnTo>
                  <a:pt x="7688" y="103147"/>
                </a:lnTo>
                <a:lnTo>
                  <a:pt x="0" y="150811"/>
                </a:lnTo>
                <a:lnTo>
                  <a:pt x="0" y="1539110"/>
                </a:lnTo>
                <a:lnTo>
                  <a:pt x="7688" y="1586782"/>
                </a:lnTo>
                <a:lnTo>
                  <a:pt x="29098" y="1628182"/>
                </a:lnTo>
                <a:lnTo>
                  <a:pt x="61746" y="1660826"/>
                </a:lnTo>
                <a:lnTo>
                  <a:pt x="103148" y="1682234"/>
                </a:lnTo>
                <a:lnTo>
                  <a:pt x="150821" y="1689922"/>
                </a:lnTo>
                <a:lnTo>
                  <a:pt x="1689922" y="1689922"/>
                </a:lnTo>
                <a:lnTo>
                  <a:pt x="1689922" y="0"/>
                </a:lnTo>
                <a:close/>
              </a:path>
            </a:pathLst>
          </a:custGeom>
          <a:solidFill>
            <a:srgbClr val="285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980078" y="2056121"/>
            <a:ext cx="16039465" cy="1529715"/>
          </a:xfrm>
          <a:custGeom>
            <a:avLst/>
            <a:gdLst/>
            <a:ahLst/>
            <a:cxnLst/>
            <a:rect l="l" t="t" r="r" b="b"/>
            <a:pathLst>
              <a:path w="16039465" h="1529714">
                <a:moveTo>
                  <a:pt x="15426849" y="0"/>
                </a:moveTo>
                <a:lnTo>
                  <a:pt x="0" y="0"/>
                </a:lnTo>
                <a:lnTo>
                  <a:pt x="0" y="1529322"/>
                </a:lnTo>
                <a:lnTo>
                  <a:pt x="15426849" y="1529322"/>
                </a:lnTo>
                <a:lnTo>
                  <a:pt x="16039232" y="764656"/>
                </a:lnTo>
                <a:lnTo>
                  <a:pt x="15426849" y="0"/>
                </a:lnTo>
                <a:close/>
              </a:path>
            </a:pathLst>
          </a:custGeom>
          <a:solidFill>
            <a:srgbClr val="2853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95500" y="3772280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689922" y="0"/>
                </a:moveTo>
                <a:lnTo>
                  <a:pt x="150821" y="0"/>
                </a:lnTo>
                <a:lnTo>
                  <a:pt x="103148" y="7688"/>
                </a:lnTo>
                <a:lnTo>
                  <a:pt x="61746" y="29098"/>
                </a:lnTo>
                <a:lnTo>
                  <a:pt x="29098" y="61744"/>
                </a:lnTo>
                <a:lnTo>
                  <a:pt x="7688" y="103143"/>
                </a:lnTo>
                <a:lnTo>
                  <a:pt x="0" y="150811"/>
                </a:lnTo>
                <a:lnTo>
                  <a:pt x="0" y="1539110"/>
                </a:lnTo>
                <a:lnTo>
                  <a:pt x="7688" y="1586782"/>
                </a:lnTo>
                <a:lnTo>
                  <a:pt x="29098" y="1628182"/>
                </a:lnTo>
                <a:lnTo>
                  <a:pt x="61746" y="1660826"/>
                </a:lnTo>
                <a:lnTo>
                  <a:pt x="103148" y="1682234"/>
                </a:lnTo>
                <a:lnTo>
                  <a:pt x="150821" y="1689922"/>
                </a:lnTo>
                <a:lnTo>
                  <a:pt x="1689922" y="1689922"/>
                </a:lnTo>
                <a:lnTo>
                  <a:pt x="1689922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980078" y="4064186"/>
            <a:ext cx="16039465" cy="1529715"/>
          </a:xfrm>
          <a:custGeom>
            <a:avLst/>
            <a:gdLst/>
            <a:ahLst/>
            <a:cxnLst/>
            <a:rect l="l" t="t" r="r" b="b"/>
            <a:pathLst>
              <a:path w="16039465" h="1529714">
                <a:moveTo>
                  <a:pt x="16039212" y="0"/>
                </a:moveTo>
                <a:lnTo>
                  <a:pt x="0" y="0"/>
                </a:lnTo>
                <a:lnTo>
                  <a:pt x="0" y="1529302"/>
                </a:lnTo>
                <a:lnTo>
                  <a:pt x="16039212" y="1529302"/>
                </a:lnTo>
                <a:lnTo>
                  <a:pt x="15430799" y="764656"/>
                </a:lnTo>
                <a:lnTo>
                  <a:pt x="16039212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95500" y="5992301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689922" y="0"/>
                </a:moveTo>
                <a:lnTo>
                  <a:pt x="150821" y="0"/>
                </a:lnTo>
                <a:lnTo>
                  <a:pt x="103148" y="7688"/>
                </a:lnTo>
                <a:lnTo>
                  <a:pt x="61746" y="29098"/>
                </a:lnTo>
                <a:lnTo>
                  <a:pt x="29098" y="61744"/>
                </a:lnTo>
                <a:lnTo>
                  <a:pt x="7688" y="103143"/>
                </a:lnTo>
                <a:lnTo>
                  <a:pt x="0" y="150811"/>
                </a:lnTo>
                <a:lnTo>
                  <a:pt x="0" y="1539110"/>
                </a:lnTo>
                <a:lnTo>
                  <a:pt x="7688" y="1586774"/>
                </a:lnTo>
                <a:lnTo>
                  <a:pt x="29098" y="1628173"/>
                </a:lnTo>
                <a:lnTo>
                  <a:pt x="61746" y="1660821"/>
                </a:lnTo>
                <a:lnTo>
                  <a:pt x="103148" y="1682232"/>
                </a:lnTo>
                <a:lnTo>
                  <a:pt x="150821" y="1689922"/>
                </a:lnTo>
                <a:lnTo>
                  <a:pt x="1689922" y="1689922"/>
                </a:lnTo>
                <a:lnTo>
                  <a:pt x="1689922" y="0"/>
                </a:lnTo>
                <a:close/>
              </a:path>
            </a:pathLst>
          </a:custGeom>
          <a:solidFill>
            <a:srgbClr val="449C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980078" y="6058498"/>
            <a:ext cx="16039465" cy="1543685"/>
          </a:xfrm>
          <a:custGeom>
            <a:avLst/>
            <a:gdLst/>
            <a:ahLst/>
            <a:cxnLst/>
            <a:rect l="l" t="t" r="r" b="b"/>
            <a:pathLst>
              <a:path w="16039465" h="1543684">
                <a:moveTo>
                  <a:pt x="15780883" y="0"/>
                </a:moveTo>
                <a:lnTo>
                  <a:pt x="15426849" y="14310"/>
                </a:lnTo>
                <a:lnTo>
                  <a:pt x="0" y="14310"/>
                </a:lnTo>
                <a:lnTo>
                  <a:pt x="0" y="1543186"/>
                </a:lnTo>
                <a:lnTo>
                  <a:pt x="15426849" y="1543186"/>
                </a:lnTo>
                <a:lnTo>
                  <a:pt x="15522534" y="1537809"/>
                </a:lnTo>
                <a:lnTo>
                  <a:pt x="15733041" y="1465145"/>
                </a:lnTo>
                <a:lnTo>
                  <a:pt x="15943547" y="1240395"/>
                </a:lnTo>
                <a:lnTo>
                  <a:pt x="16039232" y="778763"/>
                </a:lnTo>
                <a:lnTo>
                  <a:pt x="16029664" y="310559"/>
                </a:lnTo>
                <a:lnTo>
                  <a:pt x="15962684" y="74860"/>
                </a:lnTo>
                <a:lnTo>
                  <a:pt x="15780883" y="0"/>
                </a:lnTo>
                <a:close/>
              </a:path>
            </a:pathLst>
          </a:custGeom>
          <a:solidFill>
            <a:srgbClr val="449C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5500" y="8212311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689922" y="0"/>
                </a:moveTo>
                <a:lnTo>
                  <a:pt x="150821" y="0"/>
                </a:lnTo>
                <a:lnTo>
                  <a:pt x="103148" y="7686"/>
                </a:lnTo>
                <a:lnTo>
                  <a:pt x="61746" y="29092"/>
                </a:lnTo>
                <a:lnTo>
                  <a:pt x="29098" y="61737"/>
                </a:lnTo>
                <a:lnTo>
                  <a:pt x="7688" y="103140"/>
                </a:lnTo>
                <a:lnTo>
                  <a:pt x="0" y="150821"/>
                </a:lnTo>
                <a:lnTo>
                  <a:pt x="0" y="1539100"/>
                </a:lnTo>
                <a:lnTo>
                  <a:pt x="7688" y="1586771"/>
                </a:lnTo>
                <a:lnTo>
                  <a:pt x="29098" y="1628168"/>
                </a:lnTo>
                <a:lnTo>
                  <a:pt x="61746" y="1660810"/>
                </a:lnTo>
                <a:lnTo>
                  <a:pt x="103148" y="1682215"/>
                </a:lnTo>
                <a:lnTo>
                  <a:pt x="150821" y="1689901"/>
                </a:lnTo>
                <a:lnTo>
                  <a:pt x="1689922" y="1689901"/>
                </a:lnTo>
                <a:lnTo>
                  <a:pt x="1689922" y="0"/>
                </a:lnTo>
                <a:close/>
              </a:path>
            </a:pathLst>
          </a:custGeom>
          <a:solidFill>
            <a:srgbClr val="59C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980078" y="8081026"/>
            <a:ext cx="16039465" cy="1527810"/>
          </a:xfrm>
          <a:custGeom>
            <a:avLst/>
            <a:gdLst/>
            <a:ahLst/>
            <a:cxnLst/>
            <a:rect l="l" t="t" r="r" b="b"/>
            <a:pathLst>
              <a:path w="16039465" h="1527809">
                <a:moveTo>
                  <a:pt x="16039212" y="0"/>
                </a:moveTo>
                <a:lnTo>
                  <a:pt x="0" y="0"/>
                </a:lnTo>
                <a:lnTo>
                  <a:pt x="0" y="1527464"/>
                </a:lnTo>
                <a:lnTo>
                  <a:pt x="16039212" y="1527464"/>
                </a:lnTo>
                <a:lnTo>
                  <a:pt x="15719871" y="1162016"/>
                </a:lnTo>
                <a:lnTo>
                  <a:pt x="16039212" y="763752"/>
                </a:lnTo>
                <a:lnTo>
                  <a:pt x="15688314" y="326123"/>
                </a:lnTo>
                <a:lnTo>
                  <a:pt x="16039212" y="0"/>
                </a:lnTo>
                <a:close/>
              </a:path>
            </a:pathLst>
          </a:custGeom>
          <a:solidFill>
            <a:srgbClr val="59C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385422" y="1553671"/>
            <a:ext cx="594995" cy="2032000"/>
          </a:xfrm>
          <a:custGeom>
            <a:avLst/>
            <a:gdLst/>
            <a:ahLst/>
            <a:cxnLst/>
            <a:rect l="l" t="t" r="r" b="b"/>
            <a:pathLst>
              <a:path w="594994" h="2032000">
                <a:moveTo>
                  <a:pt x="0" y="0"/>
                </a:moveTo>
                <a:lnTo>
                  <a:pt x="0" y="1689475"/>
                </a:lnTo>
                <a:lnTo>
                  <a:pt x="594705" y="2031773"/>
                </a:lnTo>
                <a:lnTo>
                  <a:pt x="594705" y="503201"/>
                </a:lnTo>
                <a:lnTo>
                  <a:pt x="0" y="0"/>
                </a:lnTo>
                <a:close/>
              </a:path>
            </a:pathLst>
          </a:custGeom>
          <a:solidFill>
            <a:srgbClr val="1F4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385422" y="3773092"/>
            <a:ext cx="594995" cy="1820545"/>
          </a:xfrm>
          <a:custGeom>
            <a:avLst/>
            <a:gdLst/>
            <a:ahLst/>
            <a:cxnLst/>
            <a:rect l="l" t="t" r="r" b="b"/>
            <a:pathLst>
              <a:path w="594994" h="1820545">
                <a:moveTo>
                  <a:pt x="0" y="0"/>
                </a:moveTo>
                <a:lnTo>
                  <a:pt x="0" y="1689465"/>
                </a:lnTo>
                <a:lnTo>
                  <a:pt x="594705" y="1820395"/>
                </a:lnTo>
                <a:lnTo>
                  <a:pt x="594705" y="291824"/>
                </a:lnTo>
                <a:lnTo>
                  <a:pt x="0" y="0"/>
                </a:lnTo>
                <a:close/>
              </a:path>
            </a:pathLst>
          </a:custGeom>
          <a:solidFill>
            <a:srgbClr val="193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385422" y="5992514"/>
            <a:ext cx="594995" cy="1689735"/>
          </a:xfrm>
          <a:custGeom>
            <a:avLst/>
            <a:gdLst/>
            <a:ahLst/>
            <a:cxnLst/>
            <a:rect l="l" t="t" r="r" b="b"/>
            <a:pathLst>
              <a:path w="594994" h="1689734">
                <a:moveTo>
                  <a:pt x="0" y="0"/>
                </a:moveTo>
                <a:lnTo>
                  <a:pt x="0" y="1689475"/>
                </a:lnTo>
                <a:lnTo>
                  <a:pt x="594705" y="1609028"/>
                </a:lnTo>
                <a:lnTo>
                  <a:pt x="594705" y="80457"/>
                </a:lnTo>
                <a:lnTo>
                  <a:pt x="0" y="0"/>
                </a:lnTo>
                <a:close/>
              </a:path>
            </a:pathLst>
          </a:custGeom>
          <a:solidFill>
            <a:srgbClr val="0088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385422" y="8081026"/>
            <a:ext cx="594995" cy="1820545"/>
          </a:xfrm>
          <a:custGeom>
            <a:avLst/>
            <a:gdLst/>
            <a:ahLst/>
            <a:cxnLst/>
            <a:rect l="l" t="t" r="r" b="b"/>
            <a:pathLst>
              <a:path w="594994" h="1820545">
                <a:moveTo>
                  <a:pt x="594705" y="0"/>
                </a:moveTo>
                <a:lnTo>
                  <a:pt x="0" y="130910"/>
                </a:lnTo>
                <a:lnTo>
                  <a:pt x="0" y="1820395"/>
                </a:lnTo>
                <a:lnTo>
                  <a:pt x="594705" y="1528571"/>
                </a:lnTo>
                <a:lnTo>
                  <a:pt x="594705" y="0"/>
                </a:lnTo>
                <a:close/>
              </a:path>
            </a:pathLst>
          </a:custGeom>
          <a:solidFill>
            <a:srgbClr val="44AA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 txBox="1"/>
          <p:nvPr/>
        </p:nvSpPr>
        <p:spPr>
          <a:xfrm>
            <a:off x="912022" y="1741575"/>
            <a:ext cx="1308100" cy="5628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880" algn="ctr">
              <a:lnSpc>
                <a:spcPct val="100000"/>
              </a:lnSpc>
              <a:spcBef>
                <a:spcPts val="105"/>
              </a:spcBef>
            </a:pPr>
            <a:r>
              <a:rPr sz="7750" b="1" spc="59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77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155"/>
              </a:spcBef>
            </a:pPr>
            <a:r>
              <a:rPr sz="7750" b="1" spc="111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77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055"/>
              </a:spcBef>
            </a:pPr>
            <a:r>
              <a:rPr sz="7750" b="1" spc="111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7750">
              <a:latin typeface="Calibri"/>
              <a:cs typeface="Calibri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816487" y="8442820"/>
            <a:ext cx="1365885" cy="1207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750" b="1" spc="134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7750">
              <a:latin typeface="Calibri"/>
              <a:cs typeface="Calibr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2978229" y="950355"/>
            <a:ext cx="337581" cy="9756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>
            <a:spLocks noGrp="1"/>
          </p:cNvSpPr>
          <p:nvPr>
            <p:ph type="title"/>
          </p:nvPr>
        </p:nvSpPr>
        <p:spPr>
          <a:xfrm>
            <a:off x="3631533" y="2322766"/>
            <a:ext cx="6534150" cy="9759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200" spc="660" dirty="0"/>
              <a:t>INTERNATIONAL</a:t>
            </a:r>
            <a:endParaRPr sz="6200"/>
          </a:p>
        </p:txBody>
      </p:sp>
      <p:sp>
        <p:nvSpPr>
          <p:cNvPr id="229" name="object 229"/>
          <p:cNvSpPr txBox="1"/>
          <p:nvPr/>
        </p:nvSpPr>
        <p:spPr>
          <a:xfrm>
            <a:off x="3631533" y="4298756"/>
            <a:ext cx="6222365" cy="9759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200" b="1" spc="860" dirty="0">
                <a:solidFill>
                  <a:srgbClr val="FFFFFF"/>
                </a:solidFill>
                <a:latin typeface="Calibri"/>
                <a:cs typeface="Calibri"/>
              </a:rPr>
              <a:t>RESEARCH-LED</a:t>
            </a:r>
            <a:endParaRPr sz="6200">
              <a:latin typeface="Calibri"/>
              <a:cs typeface="Calibri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3631533" y="6345231"/>
            <a:ext cx="7754620" cy="9759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200" b="1" spc="775" dirty="0">
                <a:solidFill>
                  <a:srgbClr val="FFFFFF"/>
                </a:solidFill>
                <a:latin typeface="Calibri"/>
                <a:cs typeface="Calibri"/>
              </a:rPr>
              <a:t>ENTREPRENEURIAL</a:t>
            </a:r>
            <a:endParaRPr sz="6200">
              <a:latin typeface="Calibri"/>
              <a:cs typeface="Calibri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3631533" y="8331517"/>
            <a:ext cx="7499350" cy="9759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200" b="1" spc="885" dirty="0">
                <a:solidFill>
                  <a:srgbClr val="FFFFFF"/>
                </a:solidFill>
                <a:latin typeface="Calibri"/>
                <a:cs typeface="Calibri"/>
              </a:rPr>
              <a:t>PERSON-</a:t>
            </a:r>
            <a:r>
              <a:rPr sz="6200" b="1" spc="7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6200" b="1" spc="780" dirty="0">
                <a:solidFill>
                  <a:srgbClr val="FFFFFF"/>
                </a:solidFill>
                <a:latin typeface="Calibri"/>
                <a:cs typeface="Calibri"/>
              </a:rPr>
              <a:t>OCUSED</a:t>
            </a:r>
            <a:endParaRPr sz="6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85095"/>
            <a:ext cx="10382740" cy="6380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05911" y="0"/>
            <a:ext cx="12798425" cy="10966450"/>
          </a:xfrm>
          <a:custGeom>
            <a:avLst/>
            <a:gdLst/>
            <a:ahLst/>
            <a:cxnLst/>
            <a:rect l="l" t="t" r="r" b="b"/>
            <a:pathLst>
              <a:path w="12798425" h="10966450">
                <a:moveTo>
                  <a:pt x="12798147" y="0"/>
                </a:moveTo>
                <a:lnTo>
                  <a:pt x="5210109" y="0"/>
                </a:lnTo>
                <a:lnTo>
                  <a:pt x="0" y="10965871"/>
                </a:lnTo>
                <a:lnTo>
                  <a:pt x="12798147" y="10965871"/>
                </a:lnTo>
                <a:lnTo>
                  <a:pt x="12798147" y="0"/>
                </a:lnTo>
                <a:close/>
              </a:path>
            </a:pathLst>
          </a:custGeom>
          <a:solidFill>
            <a:srgbClr val="2B4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07881" y="4585095"/>
            <a:ext cx="12796218" cy="6380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8915" y="437264"/>
            <a:ext cx="8857615" cy="1117600"/>
          </a:xfrm>
          <a:custGeom>
            <a:avLst/>
            <a:gdLst/>
            <a:ahLst/>
            <a:cxnLst/>
            <a:rect l="l" t="t" r="r" b="b"/>
            <a:pathLst>
              <a:path w="8857615" h="1117600">
                <a:moveTo>
                  <a:pt x="8857317" y="1117209"/>
                </a:moveTo>
                <a:lnTo>
                  <a:pt x="0" y="1117209"/>
                </a:lnTo>
                <a:lnTo>
                  <a:pt x="0" y="0"/>
                </a:lnTo>
                <a:lnTo>
                  <a:pt x="8857317" y="0"/>
                </a:lnTo>
                <a:lnTo>
                  <a:pt x="8857317" y="1117209"/>
                </a:lnTo>
                <a:close/>
              </a:path>
            </a:pathLst>
          </a:custGeom>
          <a:solidFill>
            <a:srgbClr val="E400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38915" y="464376"/>
            <a:ext cx="8857615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30"/>
              </a:spcBef>
            </a:pPr>
            <a:r>
              <a:rPr spc="480" dirty="0"/>
              <a:t>ITMO </a:t>
            </a:r>
            <a:r>
              <a:rPr spc="409" dirty="0"/>
              <a:t>Overseas</a:t>
            </a:r>
            <a:r>
              <a:rPr spc="-555" dirty="0"/>
              <a:t> </a:t>
            </a:r>
            <a:r>
              <a:rPr spc="515" dirty="0"/>
              <a:t>OÆces: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83966" y="1554484"/>
            <a:ext cx="6406515" cy="1117600"/>
          </a:xfrm>
          <a:prstGeom prst="rect">
            <a:avLst/>
          </a:prstGeom>
          <a:solidFill>
            <a:srgbClr val="E4003A"/>
          </a:solidFill>
        </p:spPr>
        <p:txBody>
          <a:bodyPr vert="horz" wrap="square" lIns="0" tIns="4318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340"/>
              </a:spcBef>
            </a:pPr>
            <a:r>
              <a:rPr sz="5900" b="1" spc="3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5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900" b="1" spc="390" dirty="0">
                <a:solidFill>
                  <a:srgbClr val="FFFFFF"/>
                </a:solidFill>
                <a:latin typeface="Calibri"/>
                <a:cs typeface="Calibri"/>
              </a:rPr>
              <a:t>Outreach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370" y="3153670"/>
            <a:ext cx="1615630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469880" algn="l"/>
              </a:tabLst>
            </a:pPr>
            <a:r>
              <a:rPr sz="7200" b="1" spc="409" dirty="0">
                <a:solidFill>
                  <a:srgbClr val="2B4797"/>
                </a:solidFill>
                <a:latin typeface="Calibri"/>
                <a:cs typeface="Calibri"/>
              </a:rPr>
              <a:t>Brussels,</a:t>
            </a:r>
            <a:r>
              <a:rPr sz="7200" b="1" spc="-20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7200" b="1" spc="480" dirty="0">
                <a:solidFill>
                  <a:srgbClr val="2B4797"/>
                </a:solidFill>
                <a:latin typeface="Calibri"/>
                <a:cs typeface="Calibri"/>
              </a:rPr>
              <a:t>Belgium	</a:t>
            </a:r>
            <a:r>
              <a:rPr sz="7200" b="1" spc="425" dirty="0">
                <a:solidFill>
                  <a:srgbClr val="FFFFFF"/>
                </a:solidFill>
                <a:latin typeface="Calibri"/>
                <a:cs typeface="Calibri"/>
              </a:rPr>
              <a:t>Arrezzo,</a:t>
            </a:r>
            <a:r>
              <a:rPr sz="72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b="1" spc="385" dirty="0">
                <a:solidFill>
                  <a:srgbClr val="FFFFFF"/>
                </a:solidFill>
                <a:latin typeface="Calibri"/>
                <a:cs typeface="Calibri"/>
              </a:rPr>
              <a:t>Italy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439" y="4815998"/>
            <a:ext cx="7778115" cy="19704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0" rIns="0" bIns="0" rtlCol="0">
            <a:spAutoFit/>
          </a:bodyPr>
          <a:lstStyle/>
          <a:p>
            <a:pPr marL="325120" marR="280035">
              <a:lnSpc>
                <a:spcPct val="122700"/>
              </a:lnSpc>
              <a:spcBef>
                <a:spcPts val="1350"/>
              </a:spcBef>
            </a:pPr>
            <a:r>
              <a:rPr sz="2700" spc="200" dirty="0">
                <a:solidFill>
                  <a:srgbClr val="2B4797"/>
                </a:solidFill>
                <a:latin typeface="Calibri"/>
                <a:cs typeface="Calibri"/>
              </a:rPr>
              <a:t>Strengthening </a:t>
            </a:r>
            <a:r>
              <a:rPr sz="2700" spc="150" dirty="0">
                <a:solidFill>
                  <a:srgbClr val="2B4797"/>
                </a:solidFill>
                <a:latin typeface="Calibri"/>
                <a:cs typeface="Calibri"/>
              </a:rPr>
              <a:t>ties </a:t>
            </a:r>
            <a:r>
              <a:rPr sz="2700" spc="175" dirty="0">
                <a:solidFill>
                  <a:srgbClr val="2B4797"/>
                </a:solidFill>
                <a:latin typeface="Calibri"/>
                <a:cs typeface="Calibri"/>
              </a:rPr>
              <a:t>with </a:t>
            </a:r>
            <a:r>
              <a:rPr sz="2700" spc="185" dirty="0">
                <a:solidFill>
                  <a:srgbClr val="2B4797"/>
                </a:solidFill>
                <a:latin typeface="Calibri"/>
                <a:cs typeface="Calibri"/>
              </a:rPr>
              <a:t>European </a:t>
            </a:r>
            <a:r>
              <a:rPr sz="2700" spc="140" dirty="0">
                <a:solidFill>
                  <a:srgbClr val="2B4797"/>
                </a:solidFill>
                <a:latin typeface="Calibri"/>
                <a:cs typeface="Calibri"/>
              </a:rPr>
              <a:t>research  </a:t>
            </a:r>
            <a:r>
              <a:rPr sz="2700" spc="204" dirty="0">
                <a:solidFill>
                  <a:srgbClr val="2B4797"/>
                </a:solidFill>
                <a:latin typeface="Calibri"/>
                <a:cs typeface="Calibri"/>
              </a:rPr>
              <a:t>and </a:t>
            </a:r>
            <a:r>
              <a:rPr sz="2700" spc="160" dirty="0">
                <a:solidFill>
                  <a:srgbClr val="2B4797"/>
                </a:solidFill>
                <a:latin typeface="Calibri"/>
                <a:cs typeface="Calibri"/>
              </a:rPr>
              <a:t>educational </a:t>
            </a:r>
            <a:r>
              <a:rPr sz="2700" spc="155" dirty="0">
                <a:solidFill>
                  <a:srgbClr val="2B4797"/>
                </a:solidFill>
                <a:latin typeface="Calibri"/>
                <a:cs typeface="Calibri"/>
              </a:rPr>
              <a:t>organizations: first </a:t>
            </a:r>
            <a:r>
              <a:rPr sz="2700" spc="240" dirty="0">
                <a:solidFill>
                  <a:srgbClr val="2B4797"/>
                </a:solidFill>
                <a:latin typeface="Calibri"/>
                <a:cs typeface="Calibri"/>
              </a:rPr>
              <a:t>ITMO  </a:t>
            </a:r>
            <a:r>
              <a:rPr sz="2700" spc="150" dirty="0">
                <a:solidFill>
                  <a:srgbClr val="2B4797"/>
                </a:solidFill>
                <a:latin typeface="Calibri"/>
                <a:cs typeface="Calibri"/>
              </a:rPr>
              <a:t>representative</a:t>
            </a:r>
            <a:r>
              <a:rPr sz="2700" spc="25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2700" spc="160" dirty="0">
                <a:solidFill>
                  <a:srgbClr val="2B4797"/>
                </a:solidFill>
                <a:latin typeface="Calibri"/>
                <a:cs typeface="Calibri"/>
              </a:rPr>
              <a:t>overseas</a:t>
            </a:r>
            <a:r>
              <a:rPr sz="2700" spc="25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2700" spc="215" dirty="0">
                <a:solidFill>
                  <a:srgbClr val="2B4797"/>
                </a:solidFill>
                <a:latin typeface="Calibri"/>
                <a:cs typeface="Calibri"/>
              </a:rPr>
              <a:t>oÆce</a:t>
            </a:r>
            <a:r>
              <a:rPr sz="2700" spc="25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2700" spc="190" dirty="0">
                <a:solidFill>
                  <a:srgbClr val="2B4797"/>
                </a:solidFill>
                <a:latin typeface="Calibri"/>
                <a:cs typeface="Calibri"/>
              </a:rPr>
              <a:t>opens</a:t>
            </a:r>
            <a:r>
              <a:rPr sz="2700" spc="25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2700" spc="105" dirty="0">
                <a:solidFill>
                  <a:srgbClr val="2B4797"/>
                </a:solidFill>
                <a:latin typeface="Calibri"/>
                <a:cs typeface="Calibri"/>
              </a:rPr>
              <a:t>in</a:t>
            </a:r>
            <a:r>
              <a:rPr sz="2700" spc="25" dirty="0">
                <a:solidFill>
                  <a:srgbClr val="2B4797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2B4797"/>
                </a:solidFill>
                <a:latin typeface="Calibri"/>
                <a:cs typeface="Calibri"/>
              </a:rPr>
              <a:t>2014.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75226" y="8582755"/>
            <a:ext cx="7932420" cy="2152650"/>
          </a:xfrm>
          <a:prstGeom prst="rect">
            <a:avLst/>
          </a:prstGeom>
          <a:solidFill>
            <a:srgbClr val="2B4797"/>
          </a:solidFill>
        </p:spPr>
        <p:txBody>
          <a:bodyPr vert="horz" wrap="square" lIns="0" tIns="11747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925"/>
              </a:spcBef>
            </a:pPr>
            <a:r>
              <a:rPr sz="2700" spc="175" dirty="0">
                <a:solidFill>
                  <a:srgbClr val="FFFFFF"/>
                </a:solidFill>
                <a:latin typeface="Calibri"/>
                <a:cs typeface="Calibri"/>
              </a:rPr>
              <a:t>Taking </a:t>
            </a:r>
            <a:r>
              <a:rPr sz="2700" spc="185" dirty="0">
                <a:solidFill>
                  <a:srgbClr val="FFFFFF"/>
                </a:solidFill>
                <a:latin typeface="Calibri"/>
                <a:cs typeface="Calibri"/>
              </a:rPr>
              <a:t>breakthrough </a:t>
            </a:r>
            <a:r>
              <a:rPr sz="2700" spc="14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27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700">
              <a:latin typeface="Calibri"/>
              <a:cs typeface="Calibri"/>
            </a:endParaRPr>
          </a:p>
          <a:p>
            <a:pPr marL="243204" marR="347980">
              <a:lnSpc>
                <a:spcPct val="122700"/>
              </a:lnSpc>
            </a:pPr>
            <a:r>
              <a:rPr sz="2700" spc="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Calibri"/>
                <a:cs typeface="Calibri"/>
              </a:rPr>
              <a:t>lines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20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Calibri"/>
                <a:cs typeface="Calibri"/>
              </a:rPr>
              <a:t>improving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FFFFFF"/>
                </a:solidFill>
                <a:latin typeface="Calibri"/>
                <a:cs typeface="Calibri"/>
              </a:rPr>
              <a:t>student  </a:t>
            </a:r>
            <a:r>
              <a:rPr sz="2700" spc="150" dirty="0">
                <a:solidFill>
                  <a:srgbClr val="FFFFFF"/>
                </a:solidFill>
                <a:latin typeface="Calibri"/>
                <a:cs typeface="Calibri"/>
              </a:rPr>
              <a:t>employability: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240" dirty="0">
                <a:solidFill>
                  <a:srgbClr val="FFFFFF"/>
                </a:solidFill>
                <a:latin typeface="Calibri"/>
                <a:cs typeface="Calibri"/>
              </a:rPr>
              <a:t>ITMO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20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Calibri"/>
                <a:cs typeface="Calibri"/>
              </a:rPr>
              <a:t>Diakont</a:t>
            </a:r>
            <a:r>
              <a:rPr sz="2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Calibri"/>
                <a:cs typeface="Calibri"/>
              </a:rPr>
              <a:t>joint</a:t>
            </a:r>
            <a:endParaRPr sz="2700">
              <a:latin typeface="Calibri"/>
              <a:cs typeface="Calibri"/>
            </a:endParaRPr>
          </a:p>
          <a:p>
            <a:pPr marL="243204">
              <a:lnSpc>
                <a:spcPct val="100000"/>
              </a:lnSpc>
              <a:spcBef>
                <a:spcPts val="735"/>
              </a:spcBef>
            </a:pPr>
            <a:r>
              <a:rPr sz="2700" spc="215" dirty="0">
                <a:solidFill>
                  <a:srgbClr val="FFFFFF"/>
                </a:solidFill>
                <a:latin typeface="Calibri"/>
                <a:cs typeface="Calibri"/>
              </a:rPr>
              <a:t>oÆce </a:t>
            </a:r>
            <a:r>
              <a:rPr sz="2700" spc="10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Calibri"/>
                <a:cs typeface="Calibri"/>
              </a:rPr>
              <a:t>2015.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395" y="6271951"/>
            <a:ext cx="10502900" cy="1466850"/>
          </a:xfrm>
          <a:custGeom>
            <a:avLst/>
            <a:gdLst/>
            <a:ahLst/>
            <a:cxnLst/>
            <a:rect l="l" t="t" r="r" b="b"/>
            <a:pathLst>
              <a:path w="10502900" h="1466850">
                <a:moveTo>
                  <a:pt x="10502868" y="1466218"/>
                </a:moveTo>
                <a:lnTo>
                  <a:pt x="0" y="1466218"/>
                </a:lnTo>
                <a:lnTo>
                  <a:pt x="0" y="0"/>
                </a:lnTo>
                <a:lnTo>
                  <a:pt x="10502868" y="0"/>
                </a:lnTo>
                <a:lnTo>
                  <a:pt x="10502868" y="1466218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453" y="6348160"/>
            <a:ext cx="9687560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b="1" spc="350" dirty="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sz="72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b="1" spc="525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738169"/>
            <a:ext cx="20104100" cy="3227705"/>
          </a:xfrm>
          <a:custGeom>
            <a:avLst/>
            <a:gdLst/>
            <a:ahLst/>
            <a:cxnLst/>
            <a:rect l="l" t="t" r="r" b="b"/>
            <a:pathLst>
              <a:path w="20104100" h="3227704">
                <a:moveTo>
                  <a:pt x="0" y="0"/>
                </a:moveTo>
                <a:lnTo>
                  <a:pt x="0" y="3227702"/>
                </a:lnTo>
                <a:lnTo>
                  <a:pt x="20104099" y="3227702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4570" y="8087445"/>
            <a:ext cx="44183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Integration </a:t>
            </a: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adaptation</a:t>
            </a:r>
            <a:r>
              <a:rPr sz="2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programs  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foreign</a:t>
            </a:r>
            <a:r>
              <a:rPr sz="20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270" y="8188979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7970" y="9676481"/>
            <a:ext cx="445833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95"/>
              </a:spcBef>
            </a:pP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Courses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Calibri"/>
                <a:cs typeface="Calibri"/>
              </a:rPr>
              <a:t>taught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Russian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English.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Russian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classes  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available.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671" y="9755291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788561" y="8087445"/>
            <a:ext cx="391477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95"/>
              </a:spcBef>
            </a:pP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Immersion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university's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non-classical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environment: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cultural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unique  projects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37266" y="8188979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32812" y="8087445"/>
            <a:ext cx="380619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204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opportunity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0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live  in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Russia's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European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80" dirty="0">
                <a:solidFill>
                  <a:srgbClr val="FFFFFF"/>
                </a:solidFill>
                <a:latin typeface="Calibri"/>
                <a:cs typeface="Calibri"/>
              </a:rPr>
              <a:t>—  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St.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Petersburg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1508" y="8188979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32812" y="9676481"/>
            <a:ext cx="20853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95"/>
              </a:spcBef>
            </a:pP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students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81508" y="9778014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95161" y="9676481"/>
            <a:ext cx="2152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95"/>
              </a:spcBef>
            </a:pPr>
            <a:r>
              <a:rPr sz="2000" spc="305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students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275" dirty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43867" y="9778014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7828" y="0"/>
            <a:ext cx="10906270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4753" y="541068"/>
            <a:ext cx="8587105" cy="1591945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 marR="5080">
              <a:lnSpc>
                <a:spcPts val="5490"/>
              </a:lnSpc>
              <a:spcBef>
                <a:spcPts val="1410"/>
              </a:spcBef>
            </a:pPr>
            <a:r>
              <a:rPr sz="5700" spc="265" dirty="0">
                <a:solidFill>
                  <a:srgbClr val="2A4597"/>
                </a:solidFill>
              </a:rPr>
              <a:t>International</a:t>
            </a:r>
            <a:r>
              <a:rPr sz="5700" spc="-80" dirty="0">
                <a:solidFill>
                  <a:srgbClr val="2A4597"/>
                </a:solidFill>
              </a:rPr>
              <a:t> </a:t>
            </a:r>
            <a:r>
              <a:rPr sz="5700" spc="335" dirty="0">
                <a:solidFill>
                  <a:srgbClr val="2A4597"/>
                </a:solidFill>
              </a:rPr>
              <a:t>Educational  </a:t>
            </a:r>
            <a:r>
              <a:rPr sz="5700" spc="409" dirty="0">
                <a:solidFill>
                  <a:srgbClr val="2A4597"/>
                </a:solidFill>
              </a:rPr>
              <a:t>Programs</a:t>
            </a:r>
            <a:endParaRPr sz="5700"/>
          </a:p>
        </p:txBody>
      </p:sp>
      <p:sp>
        <p:nvSpPr>
          <p:cNvPr id="4" name="object 4"/>
          <p:cNvSpPr txBox="1"/>
          <p:nvPr/>
        </p:nvSpPr>
        <p:spPr>
          <a:xfrm>
            <a:off x="744753" y="2623576"/>
            <a:ext cx="8048625" cy="2669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0"/>
              </a:spcBef>
            </a:pPr>
            <a:r>
              <a:rPr sz="2450" spc="0" dirty="0">
                <a:solidFill>
                  <a:srgbClr val="3C3C3B"/>
                </a:solidFill>
                <a:latin typeface="Century Gothic"/>
                <a:cs typeface="Century Gothic"/>
              </a:rPr>
              <a:t>Every </a:t>
            </a:r>
            <a:r>
              <a:rPr sz="2450" spc="-105" dirty="0">
                <a:solidFill>
                  <a:srgbClr val="3C3C3B"/>
                </a:solidFill>
                <a:latin typeface="Century Gothic"/>
                <a:cs typeface="Century Gothic"/>
              </a:rPr>
              <a:t>year </a:t>
            </a:r>
            <a:r>
              <a:rPr sz="2450" spc="110" dirty="0">
                <a:solidFill>
                  <a:srgbClr val="3C3C3B"/>
                </a:solidFill>
                <a:latin typeface="Century Gothic"/>
                <a:cs typeface="Century Gothic"/>
              </a:rPr>
              <a:t>ITMO </a:t>
            </a:r>
            <a:r>
              <a:rPr sz="2450" spc="254" dirty="0">
                <a:solidFill>
                  <a:srgbClr val="3C3C3B"/>
                </a:solidFill>
                <a:latin typeface="Century Gothic"/>
                <a:cs typeface="Century Gothic"/>
              </a:rPr>
              <a:t>U</a:t>
            </a:r>
            <a:r>
              <a:rPr sz="2450" spc="-49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95" dirty="0">
                <a:solidFill>
                  <a:srgbClr val="3C3C3B"/>
                </a:solidFill>
                <a:latin typeface="Century Gothic"/>
                <a:cs typeface="Century Gothic"/>
              </a:rPr>
              <a:t>launches </a:t>
            </a:r>
            <a:r>
              <a:rPr sz="2450" spc="25" dirty="0">
                <a:solidFill>
                  <a:srgbClr val="3C3C3B"/>
                </a:solidFill>
                <a:latin typeface="Century Gothic"/>
                <a:cs typeface="Century Gothic"/>
              </a:rPr>
              <a:t>joint </a:t>
            </a:r>
            <a:r>
              <a:rPr sz="2450" spc="-114" dirty="0">
                <a:solidFill>
                  <a:srgbClr val="3C3C3B"/>
                </a:solidFill>
                <a:latin typeface="Century Gothic"/>
                <a:cs typeface="Century Gothic"/>
              </a:rPr>
              <a:t>educational </a:t>
            </a:r>
            <a:r>
              <a:rPr sz="2450" spc="-40" dirty="0">
                <a:solidFill>
                  <a:srgbClr val="3C3C3B"/>
                </a:solidFill>
                <a:latin typeface="Century Gothic"/>
                <a:cs typeface="Century Gothic"/>
              </a:rPr>
              <a:t>programs  </a:t>
            </a:r>
            <a:r>
              <a:rPr sz="2450" spc="35" dirty="0">
                <a:solidFill>
                  <a:srgbClr val="3C3C3B"/>
                </a:solidFill>
                <a:latin typeface="Century Gothic"/>
                <a:cs typeface="Century Gothic"/>
              </a:rPr>
              <a:t>with</a:t>
            </a:r>
            <a:r>
              <a:rPr sz="2450" spc="-114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30" dirty="0">
                <a:solidFill>
                  <a:srgbClr val="3C3C3B"/>
                </a:solidFill>
                <a:latin typeface="Century Gothic"/>
                <a:cs typeface="Century Gothic"/>
              </a:rPr>
              <a:t>top</a:t>
            </a:r>
            <a:r>
              <a:rPr sz="2450" spc="-65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25" dirty="0">
                <a:solidFill>
                  <a:srgbClr val="3C3C3B"/>
                </a:solidFill>
                <a:latin typeface="Century Gothic"/>
                <a:cs typeface="Century Gothic"/>
              </a:rPr>
              <a:t>universities</a:t>
            </a:r>
            <a:r>
              <a:rPr sz="2450" spc="-65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15" dirty="0">
                <a:solidFill>
                  <a:srgbClr val="3C3C3B"/>
                </a:solidFill>
                <a:latin typeface="Century Gothic"/>
                <a:cs typeface="Century Gothic"/>
              </a:rPr>
              <a:t>in</a:t>
            </a:r>
            <a:r>
              <a:rPr sz="2450" spc="-65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50" dirty="0">
                <a:solidFill>
                  <a:srgbClr val="3C3C3B"/>
                </a:solidFill>
                <a:latin typeface="Century Gothic"/>
                <a:cs typeface="Century Gothic"/>
              </a:rPr>
              <a:t>Russia</a:t>
            </a:r>
            <a:r>
              <a:rPr sz="2450" spc="-12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170" dirty="0">
                <a:solidFill>
                  <a:srgbClr val="3C3C3B"/>
                </a:solidFill>
                <a:latin typeface="Century Gothic"/>
                <a:cs typeface="Century Gothic"/>
              </a:rPr>
              <a:t>and</a:t>
            </a:r>
            <a:r>
              <a:rPr sz="2450" spc="-114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30" dirty="0">
                <a:solidFill>
                  <a:srgbClr val="3C3C3B"/>
                </a:solidFill>
                <a:latin typeface="Century Gothic"/>
                <a:cs typeface="Century Gothic"/>
              </a:rPr>
              <a:t>the</a:t>
            </a:r>
            <a:r>
              <a:rPr sz="2450" spc="-12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45" dirty="0">
                <a:solidFill>
                  <a:srgbClr val="3C3C3B"/>
                </a:solidFill>
                <a:latin typeface="Century Gothic"/>
                <a:cs typeface="Century Gothic"/>
              </a:rPr>
              <a:t>world.</a:t>
            </a:r>
            <a:endParaRPr sz="24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50" b="1" spc="155" dirty="0">
                <a:solidFill>
                  <a:srgbClr val="3C3C3B"/>
                </a:solidFill>
                <a:latin typeface="Calibri"/>
                <a:cs typeface="Calibri"/>
              </a:rPr>
              <a:t>Double </a:t>
            </a:r>
            <a:r>
              <a:rPr sz="2450" b="1" spc="175" dirty="0">
                <a:solidFill>
                  <a:srgbClr val="3C3C3B"/>
                </a:solidFill>
                <a:latin typeface="Calibri"/>
                <a:cs typeface="Calibri"/>
              </a:rPr>
              <a:t>Degree</a:t>
            </a:r>
            <a:r>
              <a:rPr sz="2450" b="1" spc="-175" dirty="0">
                <a:solidFill>
                  <a:srgbClr val="3C3C3B"/>
                </a:solidFill>
                <a:latin typeface="Calibri"/>
                <a:cs typeface="Calibri"/>
              </a:rPr>
              <a:t> </a:t>
            </a:r>
            <a:r>
              <a:rPr sz="2450" b="1" spc="185" dirty="0">
                <a:solidFill>
                  <a:srgbClr val="3C3C3B"/>
                </a:solidFill>
                <a:latin typeface="Calibri"/>
                <a:cs typeface="Calibri"/>
              </a:rPr>
              <a:t>Programs</a:t>
            </a:r>
            <a:endParaRPr sz="2450">
              <a:latin typeface="Calibri"/>
              <a:cs typeface="Calibri"/>
            </a:endParaRPr>
          </a:p>
          <a:p>
            <a:pPr marL="12700" marR="2259965">
              <a:lnSpc>
                <a:spcPts val="2970"/>
              </a:lnSpc>
              <a:spcBef>
                <a:spcPts val="110"/>
              </a:spcBef>
            </a:pPr>
            <a:r>
              <a:rPr sz="2450" spc="-40" dirty="0">
                <a:solidFill>
                  <a:srgbClr val="3C3C3B"/>
                </a:solidFill>
                <a:latin typeface="Century Gothic"/>
                <a:cs typeface="Century Gothic"/>
              </a:rPr>
              <a:t>An </a:t>
            </a:r>
            <a:r>
              <a:rPr sz="2450" dirty="0">
                <a:solidFill>
                  <a:srgbClr val="3C3C3B"/>
                </a:solidFill>
                <a:latin typeface="Century Gothic"/>
                <a:cs typeface="Century Gothic"/>
              </a:rPr>
              <a:t>opportunity </a:t>
            </a:r>
            <a:r>
              <a:rPr sz="2450" spc="25" dirty="0">
                <a:solidFill>
                  <a:srgbClr val="3C3C3B"/>
                </a:solidFill>
                <a:latin typeface="Century Gothic"/>
                <a:cs typeface="Century Gothic"/>
              </a:rPr>
              <a:t>to </a:t>
            </a:r>
            <a:r>
              <a:rPr sz="2450" spc="40" dirty="0">
                <a:solidFill>
                  <a:srgbClr val="3C3C3B"/>
                </a:solidFill>
                <a:latin typeface="Century Gothic"/>
                <a:cs typeface="Century Gothic"/>
              </a:rPr>
              <a:t>study</a:t>
            </a:r>
            <a:r>
              <a:rPr sz="2450" spc="-42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-5" dirty="0">
                <a:solidFill>
                  <a:srgbClr val="3C3C3B"/>
                </a:solidFill>
                <a:latin typeface="Century Gothic"/>
                <a:cs typeface="Century Gothic"/>
              </a:rPr>
              <a:t>simultaneously  </a:t>
            </a:r>
            <a:r>
              <a:rPr sz="2450" spc="-75" dirty="0">
                <a:solidFill>
                  <a:srgbClr val="3C3C3B"/>
                </a:solidFill>
                <a:latin typeface="Century Gothic"/>
                <a:cs typeface="Century Gothic"/>
              </a:rPr>
              <a:t>at </a:t>
            </a:r>
            <a:r>
              <a:rPr sz="2450" spc="110" dirty="0">
                <a:solidFill>
                  <a:srgbClr val="3C3C3B"/>
                </a:solidFill>
                <a:latin typeface="Century Gothic"/>
                <a:cs typeface="Century Gothic"/>
              </a:rPr>
              <a:t>ITMO </a:t>
            </a:r>
            <a:r>
              <a:rPr sz="2450" spc="-170" dirty="0">
                <a:solidFill>
                  <a:srgbClr val="3C3C3B"/>
                </a:solidFill>
                <a:latin typeface="Century Gothic"/>
                <a:cs typeface="Century Gothic"/>
              </a:rPr>
              <a:t>and </a:t>
            </a:r>
            <a:r>
              <a:rPr sz="2450" spc="-75" dirty="0">
                <a:solidFill>
                  <a:srgbClr val="3C3C3B"/>
                </a:solidFill>
                <a:latin typeface="Century Gothic"/>
                <a:cs typeface="Century Gothic"/>
              </a:rPr>
              <a:t>at </a:t>
            </a:r>
            <a:r>
              <a:rPr sz="2450" spc="-330" dirty="0">
                <a:solidFill>
                  <a:srgbClr val="3C3C3B"/>
                </a:solidFill>
                <a:latin typeface="Century Gothic"/>
                <a:cs typeface="Century Gothic"/>
              </a:rPr>
              <a:t>a </a:t>
            </a:r>
            <a:r>
              <a:rPr sz="2450" spc="-30" dirty="0">
                <a:solidFill>
                  <a:srgbClr val="3C3C3B"/>
                </a:solidFill>
                <a:latin typeface="Century Gothic"/>
                <a:cs typeface="Century Gothic"/>
              </a:rPr>
              <a:t>partner</a:t>
            </a:r>
            <a:r>
              <a:rPr sz="2450" spc="-34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30" dirty="0">
                <a:solidFill>
                  <a:srgbClr val="3C3C3B"/>
                </a:solidFill>
                <a:latin typeface="Century Gothic"/>
                <a:cs typeface="Century Gothic"/>
              </a:rPr>
              <a:t>university</a:t>
            </a:r>
            <a:endParaRPr sz="2450">
              <a:latin typeface="Century Gothic"/>
              <a:cs typeface="Century Gothic"/>
            </a:endParaRPr>
          </a:p>
          <a:p>
            <a:pPr marL="12700">
              <a:lnSpc>
                <a:spcPts val="2875"/>
              </a:lnSpc>
            </a:pPr>
            <a:r>
              <a:rPr sz="2450" spc="-150" dirty="0">
                <a:solidFill>
                  <a:srgbClr val="3C3C3B"/>
                </a:solidFill>
                <a:latin typeface="Century Gothic"/>
                <a:cs typeface="Century Gothic"/>
              </a:rPr>
              <a:t>.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416" y="5577203"/>
            <a:ext cx="1620520" cy="182372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2240"/>
              </a:spcBef>
            </a:pPr>
            <a:r>
              <a:rPr sz="6100" b="1" spc="655" dirty="0">
                <a:solidFill>
                  <a:srgbClr val="E3013A"/>
                </a:solidFill>
                <a:latin typeface="Calibri"/>
                <a:cs typeface="Calibri"/>
              </a:rPr>
              <a:t>56</a:t>
            </a:r>
            <a:endParaRPr sz="6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700" spc="-75" dirty="0">
                <a:solidFill>
                  <a:srgbClr val="3C3C3B"/>
                </a:solidFill>
                <a:latin typeface="Century Gothic"/>
                <a:cs typeface="Century Gothic"/>
              </a:rPr>
              <a:t>double </a:t>
            </a:r>
            <a:r>
              <a:rPr sz="1700" spc="-105" dirty="0">
                <a:solidFill>
                  <a:srgbClr val="3C3C3B"/>
                </a:solidFill>
                <a:latin typeface="Century Gothic"/>
                <a:cs typeface="Century Gothic"/>
              </a:rPr>
              <a:t>degree  </a:t>
            </a:r>
            <a:r>
              <a:rPr sz="1700" spc="-35" dirty="0">
                <a:solidFill>
                  <a:srgbClr val="3C3C3B"/>
                </a:solidFill>
                <a:latin typeface="Century Gothic"/>
                <a:cs typeface="Century Gothic"/>
              </a:rPr>
              <a:t>programs</a:t>
            </a:r>
            <a:r>
              <a:rPr sz="1700" spc="-17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1700" spc="-70" dirty="0">
                <a:solidFill>
                  <a:srgbClr val="3C3C3B"/>
                </a:solidFill>
                <a:latin typeface="Century Gothic"/>
                <a:cs typeface="Century Gothic"/>
              </a:rPr>
              <a:t>today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457" y="5577203"/>
            <a:ext cx="1951355" cy="182372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2240"/>
              </a:spcBef>
            </a:pPr>
            <a:r>
              <a:rPr sz="6100" b="1" spc="380" dirty="0">
                <a:solidFill>
                  <a:srgbClr val="E3013A"/>
                </a:solidFill>
                <a:latin typeface="Calibri"/>
                <a:cs typeface="Calibri"/>
              </a:rPr>
              <a:t>170+</a:t>
            </a:r>
            <a:endParaRPr sz="6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700" dirty="0">
                <a:solidFill>
                  <a:srgbClr val="3C3C3B"/>
                </a:solidFill>
                <a:latin typeface="Century Gothic"/>
                <a:cs typeface="Century Gothic"/>
              </a:rPr>
              <a:t>Partner</a:t>
            </a:r>
            <a:r>
              <a:rPr sz="1700" spc="-15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1700" spc="10" dirty="0">
                <a:solidFill>
                  <a:srgbClr val="3C3C3B"/>
                </a:solidFill>
                <a:latin typeface="Century Gothic"/>
                <a:cs typeface="Century Gothic"/>
              </a:rPr>
              <a:t>universities  </a:t>
            </a:r>
            <a:r>
              <a:rPr sz="1700" spc="-75" dirty="0">
                <a:solidFill>
                  <a:srgbClr val="3C3C3B"/>
                </a:solidFill>
                <a:latin typeface="Century Gothic"/>
                <a:cs typeface="Century Gothic"/>
              </a:rPr>
              <a:t>around </a:t>
            </a:r>
            <a:r>
              <a:rPr sz="1700" spc="-30" dirty="0">
                <a:solidFill>
                  <a:srgbClr val="3C3C3B"/>
                </a:solidFill>
                <a:latin typeface="Century Gothic"/>
                <a:cs typeface="Century Gothic"/>
              </a:rPr>
              <a:t>the</a:t>
            </a:r>
            <a:r>
              <a:rPr sz="1700" spc="-105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1700" spc="-25" dirty="0">
                <a:solidFill>
                  <a:srgbClr val="3C3C3B"/>
                </a:solidFill>
                <a:latin typeface="Century Gothic"/>
                <a:cs typeface="Century Gothic"/>
              </a:rPr>
              <a:t>world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1771" y="5565652"/>
            <a:ext cx="1937385" cy="1574800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sz="6100" b="1" spc="425" dirty="0">
                <a:solidFill>
                  <a:srgbClr val="E3013A"/>
                </a:solidFill>
                <a:latin typeface="Calibri"/>
                <a:cs typeface="Calibri"/>
              </a:rPr>
              <a:t>75</a:t>
            </a:r>
            <a:endParaRPr sz="61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  <a:spcBef>
                <a:spcPts val="625"/>
              </a:spcBef>
            </a:pPr>
            <a:r>
              <a:rPr sz="1700" spc="-35" dirty="0">
                <a:solidFill>
                  <a:srgbClr val="3C3C3B"/>
                </a:solidFill>
                <a:latin typeface="Century Gothic"/>
                <a:cs typeface="Century Gothic"/>
              </a:rPr>
              <a:t>programs </a:t>
            </a:r>
            <a:r>
              <a:rPr sz="1700" spc="-65" dirty="0">
                <a:solidFill>
                  <a:srgbClr val="3C3C3B"/>
                </a:solidFill>
                <a:latin typeface="Century Gothic"/>
                <a:cs typeface="Century Gothic"/>
              </a:rPr>
              <a:t>by</a:t>
            </a:r>
            <a:r>
              <a:rPr sz="1700" spc="-185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1700" spc="140" dirty="0">
                <a:solidFill>
                  <a:srgbClr val="3C3C3B"/>
                </a:solidFill>
                <a:latin typeface="Century Gothic"/>
                <a:cs typeface="Century Gothic"/>
              </a:rPr>
              <a:t>2020</a:t>
            </a:r>
            <a:endParaRPr sz="17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453" y="9601831"/>
            <a:ext cx="35985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35" dirty="0">
                <a:solidFill>
                  <a:srgbClr val="3C3C3B"/>
                </a:solidFill>
                <a:latin typeface="Century Gothic"/>
                <a:cs typeface="Century Gothic"/>
              </a:rPr>
              <a:t>Learn </a:t>
            </a:r>
            <a:r>
              <a:rPr sz="2450" spc="-85" dirty="0">
                <a:solidFill>
                  <a:srgbClr val="3C3C3B"/>
                </a:solidFill>
                <a:latin typeface="Century Gothic"/>
                <a:cs typeface="Century Gothic"/>
              </a:rPr>
              <a:t>more </a:t>
            </a:r>
            <a:r>
              <a:rPr sz="2450" spc="-75" dirty="0">
                <a:solidFill>
                  <a:srgbClr val="3C3C3B"/>
                </a:solidFill>
                <a:latin typeface="Century Gothic"/>
                <a:cs typeface="Century Gothic"/>
              </a:rPr>
              <a:t>at</a:t>
            </a:r>
            <a:r>
              <a:rPr sz="2450" spc="-140" dirty="0">
                <a:solidFill>
                  <a:srgbClr val="3C3C3B"/>
                </a:solidFill>
                <a:latin typeface="Century Gothic"/>
                <a:cs typeface="Century Gothic"/>
              </a:rPr>
              <a:t> </a:t>
            </a:r>
            <a:r>
              <a:rPr sz="2450" spc="105" dirty="0">
                <a:solidFill>
                  <a:srgbClr val="36A9E1"/>
                </a:solidFill>
                <a:latin typeface="Calibri"/>
                <a:cs typeface="Calibri"/>
              </a:rPr>
              <a:t>en.ifmo.ru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7447" y="787634"/>
            <a:ext cx="5687060" cy="1466850"/>
          </a:xfrm>
          <a:custGeom>
            <a:avLst/>
            <a:gdLst/>
            <a:ahLst/>
            <a:cxnLst/>
            <a:rect l="l" t="t" r="r" b="b"/>
            <a:pathLst>
              <a:path w="5687060" h="1466850">
                <a:moveTo>
                  <a:pt x="5686941" y="1466218"/>
                </a:moveTo>
                <a:lnTo>
                  <a:pt x="0" y="1466218"/>
                </a:lnTo>
                <a:lnTo>
                  <a:pt x="0" y="0"/>
                </a:lnTo>
                <a:lnTo>
                  <a:pt x="5686941" y="0"/>
                </a:lnTo>
                <a:lnTo>
                  <a:pt x="5686941" y="1466218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0507" y="863843"/>
            <a:ext cx="485457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815" dirty="0"/>
              <a:t>R</a:t>
            </a:r>
            <a:r>
              <a:rPr sz="7200" spc="455" dirty="0"/>
              <a:t>eput</a:t>
            </a:r>
            <a:r>
              <a:rPr sz="7200" spc="434" dirty="0"/>
              <a:t>a</a:t>
            </a:r>
            <a:r>
              <a:rPr sz="7200" spc="355" dirty="0"/>
              <a:t>tion</a:t>
            </a:r>
            <a:endParaRPr sz="7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1737" y="5976350"/>
            <a:ext cx="5681345" cy="1466850"/>
          </a:xfrm>
          <a:custGeom>
            <a:avLst/>
            <a:gdLst/>
            <a:ahLst/>
            <a:cxnLst/>
            <a:rect l="l" t="t" r="r" b="b"/>
            <a:pathLst>
              <a:path w="5681345" h="1466850">
                <a:moveTo>
                  <a:pt x="5681306" y="1466228"/>
                </a:moveTo>
                <a:lnTo>
                  <a:pt x="0" y="1466228"/>
                </a:lnTo>
                <a:lnTo>
                  <a:pt x="0" y="0"/>
                </a:lnTo>
                <a:lnTo>
                  <a:pt x="5681306" y="0"/>
                </a:lnTo>
                <a:lnTo>
                  <a:pt x="5681306" y="1466228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1737" y="6052559"/>
            <a:ext cx="5681345" cy="112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20"/>
              </a:spcBef>
            </a:pPr>
            <a:r>
              <a:rPr sz="7200" b="1" spc="450" dirty="0">
                <a:solidFill>
                  <a:srgbClr val="FFFFFF"/>
                </a:solidFill>
                <a:latin typeface="Calibri"/>
                <a:cs typeface="Calibri"/>
              </a:rPr>
              <a:t>Reputation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163224"/>
            <a:ext cx="20104100" cy="3803015"/>
          </a:xfrm>
          <a:custGeom>
            <a:avLst/>
            <a:gdLst/>
            <a:ahLst/>
            <a:cxnLst/>
            <a:rect l="l" t="t" r="r" b="b"/>
            <a:pathLst>
              <a:path w="20104100" h="3803015">
                <a:moveTo>
                  <a:pt x="20104099" y="0"/>
                </a:moveTo>
                <a:lnTo>
                  <a:pt x="0" y="298194"/>
                </a:lnTo>
                <a:lnTo>
                  <a:pt x="0" y="3802648"/>
                </a:lnTo>
                <a:lnTo>
                  <a:pt x="20104099" y="3802648"/>
                </a:lnTo>
                <a:lnTo>
                  <a:pt x="20104099" y="0"/>
                </a:lnTo>
                <a:close/>
              </a:path>
            </a:pathLst>
          </a:custGeom>
          <a:solidFill>
            <a:srgbClr val="1D1D1B">
              <a:alpha val="7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44953" y="7700908"/>
            <a:ext cx="4732020" cy="1012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0" dirty="0">
                <a:solidFill>
                  <a:srgbClr val="FFFFFF"/>
                </a:solidFill>
                <a:latin typeface="Century Gothic"/>
                <a:cs typeface="Century Gothic"/>
              </a:rPr>
              <a:t>World's </a:t>
            </a:r>
            <a:r>
              <a:rPr sz="2150" spc="-25" dirty="0">
                <a:solidFill>
                  <a:srgbClr val="FFFFFF"/>
                </a:solidFill>
                <a:latin typeface="Century Gothic"/>
                <a:cs typeface="Century Gothic"/>
              </a:rPr>
              <a:t>only seven-time</a:t>
            </a:r>
            <a:r>
              <a:rPr sz="2150" spc="-2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30" dirty="0">
                <a:solidFill>
                  <a:srgbClr val="FFFFFF"/>
                </a:solidFill>
                <a:latin typeface="Century Gothic"/>
                <a:cs typeface="Century Gothic"/>
              </a:rPr>
              <a:t>winner</a:t>
            </a:r>
            <a:endParaRPr sz="21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5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2150" spc="-35" dirty="0">
                <a:solidFill>
                  <a:srgbClr val="FFFFFF"/>
                </a:solidFill>
                <a:latin typeface="Century Gothic"/>
                <a:cs typeface="Century Gothic"/>
              </a:rPr>
              <a:t>the </a:t>
            </a:r>
            <a:r>
              <a:rPr sz="2150" spc="-155" dirty="0">
                <a:solidFill>
                  <a:srgbClr val="FFFFFF"/>
                </a:solidFill>
                <a:latin typeface="Century Gothic"/>
                <a:cs typeface="Century Gothic"/>
              </a:rPr>
              <a:t>ACM </a:t>
            </a:r>
            <a:r>
              <a:rPr sz="2150" spc="-110" dirty="0">
                <a:solidFill>
                  <a:srgbClr val="FFFFFF"/>
                </a:solidFill>
                <a:latin typeface="Century Gothic"/>
                <a:cs typeface="Century Gothic"/>
              </a:rPr>
              <a:t>ICPC </a:t>
            </a:r>
            <a:r>
              <a:rPr sz="2150" spc="90" dirty="0">
                <a:solidFill>
                  <a:srgbClr val="FFFFFF"/>
                </a:solidFill>
                <a:latin typeface="Century Gothic"/>
                <a:cs typeface="Century Gothic"/>
              </a:rPr>
              <a:t>(2004, </a:t>
            </a:r>
            <a:r>
              <a:rPr sz="2150" spc="150" dirty="0">
                <a:solidFill>
                  <a:srgbClr val="FFFFFF"/>
                </a:solidFill>
                <a:latin typeface="Century Gothic"/>
                <a:cs typeface="Century Gothic"/>
              </a:rPr>
              <a:t>2008,</a:t>
            </a:r>
            <a:r>
              <a:rPr sz="2150" spc="-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Century Gothic"/>
                <a:cs typeface="Century Gothic"/>
              </a:rPr>
              <a:t>2009,</a:t>
            </a:r>
            <a:endParaRPr sz="21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50" spc="0" dirty="0">
                <a:solidFill>
                  <a:srgbClr val="FFFFFF"/>
                </a:solidFill>
                <a:latin typeface="Century Gothic"/>
                <a:cs typeface="Century Gothic"/>
              </a:rPr>
              <a:t>2012, 2013, </a:t>
            </a:r>
            <a:r>
              <a:rPr sz="2150" dirty="0">
                <a:solidFill>
                  <a:srgbClr val="FFFFFF"/>
                </a:solidFill>
                <a:latin typeface="Century Gothic"/>
                <a:cs typeface="Century Gothic"/>
              </a:rPr>
              <a:t>2015,</a:t>
            </a:r>
            <a:r>
              <a:rPr sz="2150" spc="-1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Century Gothic"/>
                <a:cs typeface="Century Gothic"/>
              </a:rPr>
              <a:t>2017)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6349" y="7700908"/>
            <a:ext cx="5241290" cy="101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2150" dirty="0">
                <a:solidFill>
                  <a:srgbClr val="FFFFFF"/>
                </a:solidFill>
                <a:latin typeface="Century Gothic"/>
                <a:cs typeface="Century Gothic"/>
              </a:rPr>
              <a:t>Winner of </a:t>
            </a:r>
            <a:r>
              <a:rPr sz="2150" spc="-35" dirty="0">
                <a:solidFill>
                  <a:srgbClr val="FFFFFF"/>
                </a:solidFill>
                <a:latin typeface="Century Gothic"/>
                <a:cs typeface="Century Gothic"/>
              </a:rPr>
              <a:t>international </a:t>
            </a:r>
            <a:r>
              <a:rPr sz="2150" spc="-65" dirty="0">
                <a:solidFill>
                  <a:srgbClr val="FFFFFF"/>
                </a:solidFill>
                <a:latin typeface="Century Gothic"/>
                <a:cs typeface="Century Gothic"/>
              </a:rPr>
              <a:t>programming  </a:t>
            </a:r>
            <a:r>
              <a:rPr sz="2150" spc="-15" dirty="0">
                <a:solidFill>
                  <a:srgbClr val="FFFFFF"/>
                </a:solidFill>
                <a:latin typeface="Century Gothic"/>
                <a:cs typeface="Century Gothic"/>
              </a:rPr>
              <a:t>contests </a:t>
            </a:r>
            <a:r>
              <a:rPr sz="2150" spc="-20" dirty="0">
                <a:solidFill>
                  <a:srgbClr val="FFFFFF"/>
                </a:solidFill>
                <a:latin typeface="Century Gothic"/>
                <a:cs typeface="Century Gothic"/>
              </a:rPr>
              <a:t>like </a:t>
            </a:r>
            <a:r>
              <a:rPr sz="2150" spc="-145" dirty="0">
                <a:solidFill>
                  <a:srgbClr val="FFFFFF"/>
                </a:solidFill>
                <a:latin typeface="Century Gothic"/>
                <a:cs typeface="Century Gothic"/>
              </a:rPr>
              <a:t>Google </a:t>
            </a:r>
            <a:r>
              <a:rPr sz="2150" spc="-215" dirty="0">
                <a:solidFill>
                  <a:srgbClr val="FFFFFF"/>
                </a:solidFill>
                <a:latin typeface="Century Gothic"/>
                <a:cs typeface="Century Gothic"/>
              </a:rPr>
              <a:t>Code </a:t>
            </a:r>
            <a:r>
              <a:rPr sz="2150" spc="-114" dirty="0">
                <a:solidFill>
                  <a:srgbClr val="FFFFFF"/>
                </a:solidFill>
                <a:latin typeface="Century Gothic"/>
                <a:cs typeface="Century Gothic"/>
              </a:rPr>
              <a:t>Jam, </a:t>
            </a:r>
            <a:r>
              <a:rPr sz="2150" spc="-130" dirty="0">
                <a:solidFill>
                  <a:srgbClr val="FFFFFF"/>
                </a:solidFill>
                <a:latin typeface="Century Gothic"/>
                <a:cs typeface="Century Gothic"/>
              </a:rPr>
              <a:t>Facebook  </a:t>
            </a:r>
            <a:r>
              <a:rPr sz="2150" spc="-90" dirty="0">
                <a:solidFill>
                  <a:srgbClr val="FFFFFF"/>
                </a:solidFill>
                <a:latin typeface="Century Gothic"/>
                <a:cs typeface="Century Gothic"/>
              </a:rPr>
              <a:t>Hacker </a:t>
            </a:r>
            <a:r>
              <a:rPr sz="2150" spc="-170" dirty="0">
                <a:solidFill>
                  <a:srgbClr val="FFFFFF"/>
                </a:solidFill>
                <a:latin typeface="Century Gothic"/>
                <a:cs typeface="Century Gothic"/>
              </a:rPr>
              <a:t>Cup,</a:t>
            </a:r>
            <a:r>
              <a:rPr sz="2150" spc="-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55" dirty="0">
                <a:solidFill>
                  <a:srgbClr val="FFFFFF"/>
                </a:solidFill>
                <a:latin typeface="Century Gothic"/>
                <a:cs typeface="Century Gothic"/>
              </a:rPr>
              <a:t>Yandex.Algorithm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3094" y="7807152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6297" y="7807152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70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21803" y="9929531"/>
            <a:ext cx="4717415" cy="35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dirty="0">
                <a:solidFill>
                  <a:srgbClr val="FFFFFF"/>
                </a:solidFill>
                <a:latin typeface="Century Gothic"/>
                <a:cs typeface="Century Gothic"/>
              </a:rPr>
              <a:t>Winner of </a:t>
            </a:r>
            <a:r>
              <a:rPr sz="2150" spc="130" dirty="0">
                <a:solidFill>
                  <a:srgbClr val="FFFFFF"/>
                </a:solidFill>
                <a:latin typeface="Century Gothic"/>
                <a:cs typeface="Century Gothic"/>
              </a:rPr>
              <a:t>QS-APPLE</a:t>
            </a:r>
            <a:r>
              <a:rPr sz="2150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105" dirty="0">
                <a:solidFill>
                  <a:srgbClr val="FFFFFF"/>
                </a:solidFill>
                <a:latin typeface="Century Gothic"/>
                <a:cs typeface="Century Gothic"/>
              </a:rPr>
              <a:t>Creative </a:t>
            </a:r>
            <a:r>
              <a:rPr sz="2150" spc="-100" dirty="0">
                <a:solidFill>
                  <a:srgbClr val="FFFFFF"/>
                </a:solidFill>
                <a:latin typeface="Century Gothic"/>
                <a:cs typeface="Century Gothic"/>
              </a:rPr>
              <a:t>Award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3094" y="9985006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76174" y="7777029"/>
            <a:ext cx="457200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2150" spc="-140" dirty="0">
                <a:solidFill>
                  <a:srgbClr val="FFFFFF"/>
                </a:solidFill>
                <a:latin typeface="Century Gothic"/>
                <a:cs typeface="Century Gothic"/>
              </a:rPr>
              <a:t>Named </a:t>
            </a:r>
            <a:r>
              <a:rPr sz="2150" spc="-295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2150" spc="50" dirty="0">
                <a:solidFill>
                  <a:srgbClr val="FFFFFF"/>
                </a:solidFill>
                <a:latin typeface="Century Gothic"/>
                <a:cs typeface="Century Gothic"/>
              </a:rPr>
              <a:t>Rising </a:t>
            </a:r>
            <a:r>
              <a:rPr sz="2150" spc="30" dirty="0">
                <a:solidFill>
                  <a:srgbClr val="FFFFFF"/>
                </a:solidFill>
                <a:latin typeface="Century Gothic"/>
                <a:cs typeface="Century Gothic"/>
              </a:rPr>
              <a:t>Star </a:t>
            </a:r>
            <a:r>
              <a:rPr sz="2150" spc="5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2150" spc="-45" dirty="0">
                <a:solidFill>
                  <a:srgbClr val="FFFFFF"/>
                </a:solidFill>
                <a:latin typeface="Century Gothic"/>
                <a:cs typeface="Century Gothic"/>
              </a:rPr>
              <a:t>Nature</a:t>
            </a:r>
            <a:r>
              <a:rPr sz="2150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60" dirty="0">
                <a:solidFill>
                  <a:srgbClr val="FFFFFF"/>
                </a:solidFill>
                <a:latin typeface="Century Gothic"/>
                <a:cs typeface="Century Gothic"/>
              </a:rPr>
              <a:t>Index  </a:t>
            </a:r>
            <a:r>
              <a:rPr sz="215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2150" spc="50" dirty="0">
                <a:solidFill>
                  <a:srgbClr val="FFFFFF"/>
                </a:solidFill>
                <a:latin typeface="Century Gothic"/>
                <a:cs typeface="Century Gothic"/>
              </a:rPr>
              <a:t>Rising </a:t>
            </a:r>
            <a:r>
              <a:rPr sz="2150" spc="60" dirty="0">
                <a:solidFill>
                  <a:srgbClr val="FFFFFF"/>
                </a:solidFill>
                <a:latin typeface="Century Gothic"/>
                <a:cs typeface="Century Gothic"/>
              </a:rPr>
              <a:t>Stars</a:t>
            </a:r>
            <a:r>
              <a:rPr sz="2150" spc="-2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Century Gothic"/>
                <a:cs typeface="Century Gothic"/>
              </a:rPr>
              <a:t>(2016)</a:t>
            </a:r>
            <a:endParaRPr sz="215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476041" y="7883274"/>
            <a:ext cx="115570" cy="237490"/>
          </a:xfrm>
          <a:custGeom>
            <a:avLst/>
            <a:gdLst/>
            <a:ahLst/>
            <a:cxnLst/>
            <a:rect l="l" t="t" r="r" b="b"/>
            <a:pathLst>
              <a:path w="115569" h="237490">
                <a:moveTo>
                  <a:pt x="0" y="236913"/>
                </a:moveTo>
                <a:lnTo>
                  <a:pt x="115070" y="236913"/>
                </a:lnTo>
                <a:lnTo>
                  <a:pt x="115070" y="0"/>
                </a:lnTo>
                <a:lnTo>
                  <a:pt x="0" y="0"/>
                </a:lnTo>
                <a:lnTo>
                  <a:pt x="0" y="236913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7009" y="10831683"/>
            <a:ext cx="337185" cy="134620"/>
          </a:xfrm>
          <a:custGeom>
            <a:avLst/>
            <a:gdLst/>
            <a:ahLst/>
            <a:cxnLst/>
            <a:rect l="l" t="t" r="r" b="b"/>
            <a:pathLst>
              <a:path w="337184" h="134620">
                <a:moveTo>
                  <a:pt x="147277" y="0"/>
                </a:moveTo>
                <a:lnTo>
                  <a:pt x="0" y="134189"/>
                </a:lnTo>
                <a:lnTo>
                  <a:pt x="337149" y="134189"/>
                </a:lnTo>
                <a:lnTo>
                  <a:pt x="147277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54236" y="10161922"/>
            <a:ext cx="7249863" cy="803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7534" y="10892573"/>
            <a:ext cx="125730" cy="73660"/>
          </a:xfrm>
          <a:custGeom>
            <a:avLst/>
            <a:gdLst/>
            <a:ahLst/>
            <a:cxnLst/>
            <a:rect l="l" t="t" r="r" b="b"/>
            <a:pathLst>
              <a:path w="125730" h="73659">
                <a:moveTo>
                  <a:pt x="43112" y="0"/>
                </a:moveTo>
                <a:lnTo>
                  <a:pt x="0" y="73298"/>
                </a:lnTo>
                <a:lnTo>
                  <a:pt x="125569" y="73298"/>
                </a:lnTo>
                <a:lnTo>
                  <a:pt x="43112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515" y="7787289"/>
            <a:ext cx="514984" cy="3177540"/>
          </a:xfrm>
          <a:custGeom>
            <a:avLst/>
            <a:gdLst/>
            <a:ahLst/>
            <a:cxnLst/>
            <a:rect l="l" t="t" r="r" b="b"/>
            <a:pathLst>
              <a:path w="514984" h="3177540">
                <a:moveTo>
                  <a:pt x="171230" y="0"/>
                </a:moveTo>
                <a:lnTo>
                  <a:pt x="0" y="2374629"/>
                </a:lnTo>
                <a:lnTo>
                  <a:pt x="514624" y="3176985"/>
                </a:lnTo>
                <a:lnTo>
                  <a:pt x="514624" y="1226370"/>
                </a:lnTo>
                <a:lnTo>
                  <a:pt x="171230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087081"/>
            <a:ext cx="16050686" cy="3878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20104100" cy="10966450"/>
          </a:xfrm>
          <a:custGeom>
            <a:avLst/>
            <a:gdLst/>
            <a:ahLst/>
            <a:cxnLst/>
            <a:rect l="l" t="t" r="r" b="b"/>
            <a:pathLst>
              <a:path w="20104100" h="10966450">
                <a:moveTo>
                  <a:pt x="0" y="0"/>
                </a:moveTo>
                <a:lnTo>
                  <a:pt x="20104099" y="0"/>
                </a:lnTo>
                <a:lnTo>
                  <a:pt x="20104099" y="10965872"/>
                </a:lnTo>
                <a:lnTo>
                  <a:pt x="0" y="10965872"/>
                </a:lnTo>
                <a:lnTo>
                  <a:pt x="0" y="0"/>
                </a:lnTo>
                <a:close/>
              </a:path>
            </a:pathLst>
          </a:custGeom>
          <a:solidFill>
            <a:srgbClr val="1D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33906" y="7792960"/>
            <a:ext cx="5509895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3500" spc="-75" dirty="0">
                <a:solidFill>
                  <a:srgbClr val="28B8D9"/>
                </a:solidFill>
                <a:latin typeface="Century Gothic"/>
                <a:cs typeface="Century Gothic"/>
              </a:rPr>
              <a:t>en.ifmo.ru  </a:t>
            </a:r>
            <a:r>
              <a:rPr sz="3500" spc="5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i</a:t>
            </a:r>
            <a:r>
              <a:rPr sz="3500" spc="0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n</a:t>
            </a:r>
            <a:r>
              <a:rPr sz="3500" spc="-75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tern</a:t>
            </a:r>
            <a:r>
              <a:rPr sz="3500" spc="-125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a</a:t>
            </a:r>
            <a:r>
              <a:rPr sz="3500" spc="-15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tional@mail.ifm</a:t>
            </a:r>
            <a:r>
              <a:rPr sz="3500" spc="-80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o</a:t>
            </a:r>
            <a:r>
              <a:rPr sz="3500" spc="-15" dirty="0">
                <a:solidFill>
                  <a:srgbClr val="28B8D9"/>
                </a:solidFill>
                <a:latin typeface="Century Gothic"/>
                <a:cs typeface="Century Gothic"/>
                <a:hlinkClick r:id="rId5"/>
              </a:rPr>
              <a:t>.ru</a:t>
            </a:r>
            <a:endParaRPr sz="35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6606" y="2086105"/>
            <a:ext cx="156210" cy="895985"/>
          </a:xfrm>
          <a:custGeom>
            <a:avLst/>
            <a:gdLst/>
            <a:ahLst/>
            <a:cxnLst/>
            <a:rect l="l" t="t" r="r" b="b"/>
            <a:pathLst>
              <a:path w="156209" h="895985">
                <a:moveTo>
                  <a:pt x="77908" y="0"/>
                </a:moveTo>
                <a:lnTo>
                  <a:pt x="31283" y="12794"/>
                </a:lnTo>
                <a:lnTo>
                  <a:pt x="5036" y="48526"/>
                </a:lnTo>
                <a:lnTo>
                  <a:pt x="0" y="80487"/>
                </a:lnTo>
                <a:lnTo>
                  <a:pt x="0" y="816459"/>
                </a:lnTo>
                <a:lnTo>
                  <a:pt x="11325" y="861728"/>
                </a:lnTo>
                <a:lnTo>
                  <a:pt x="44630" y="890119"/>
                </a:lnTo>
                <a:lnTo>
                  <a:pt x="77908" y="895637"/>
                </a:lnTo>
                <a:lnTo>
                  <a:pt x="95094" y="894257"/>
                </a:lnTo>
                <a:lnTo>
                  <a:pt x="134991" y="873573"/>
                </a:lnTo>
                <a:lnTo>
                  <a:pt x="154479" y="833171"/>
                </a:lnTo>
                <a:lnTo>
                  <a:pt x="155776" y="816459"/>
                </a:lnTo>
                <a:lnTo>
                  <a:pt x="155776" y="80487"/>
                </a:lnTo>
                <a:lnTo>
                  <a:pt x="144090" y="34859"/>
                </a:lnTo>
                <a:lnTo>
                  <a:pt x="110341" y="5689"/>
                </a:lnTo>
                <a:lnTo>
                  <a:pt x="77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5955" y="2086105"/>
            <a:ext cx="764540" cy="895985"/>
          </a:xfrm>
          <a:custGeom>
            <a:avLst/>
            <a:gdLst/>
            <a:ahLst/>
            <a:cxnLst/>
            <a:rect l="l" t="t" r="r" b="b"/>
            <a:pathLst>
              <a:path w="764539" h="895985">
                <a:moveTo>
                  <a:pt x="459510" y="138880"/>
                </a:moveTo>
                <a:lnTo>
                  <a:pt x="303744" y="138880"/>
                </a:lnTo>
                <a:lnTo>
                  <a:pt x="303744" y="816459"/>
                </a:lnTo>
                <a:lnTo>
                  <a:pt x="315065" y="861728"/>
                </a:lnTo>
                <a:lnTo>
                  <a:pt x="348353" y="890119"/>
                </a:lnTo>
                <a:lnTo>
                  <a:pt x="381612" y="895637"/>
                </a:lnTo>
                <a:lnTo>
                  <a:pt x="399346" y="894257"/>
                </a:lnTo>
                <a:lnTo>
                  <a:pt x="439365" y="873573"/>
                </a:lnTo>
                <a:lnTo>
                  <a:pt x="458252" y="833171"/>
                </a:lnTo>
                <a:lnTo>
                  <a:pt x="459510" y="816459"/>
                </a:lnTo>
                <a:lnTo>
                  <a:pt x="459510" y="138880"/>
                </a:lnTo>
                <a:close/>
              </a:path>
              <a:path w="764539" h="895985">
                <a:moveTo>
                  <a:pt x="689245" y="0"/>
                </a:moveTo>
                <a:lnTo>
                  <a:pt x="74009" y="0"/>
                </a:lnTo>
                <a:lnTo>
                  <a:pt x="57979" y="1137"/>
                </a:lnTo>
                <a:lnTo>
                  <a:pt x="20104" y="18164"/>
                </a:lnTo>
                <a:lnTo>
                  <a:pt x="1257" y="53469"/>
                </a:lnTo>
                <a:lnTo>
                  <a:pt x="0" y="68800"/>
                </a:lnTo>
                <a:lnTo>
                  <a:pt x="1257" y="83640"/>
                </a:lnTo>
                <a:lnTo>
                  <a:pt x="20104" y="119436"/>
                </a:lnTo>
                <a:lnTo>
                  <a:pt x="57979" y="137665"/>
                </a:lnTo>
                <a:lnTo>
                  <a:pt x="74009" y="138880"/>
                </a:lnTo>
                <a:lnTo>
                  <a:pt x="689245" y="138880"/>
                </a:lnTo>
                <a:lnTo>
                  <a:pt x="733427" y="127944"/>
                </a:lnTo>
                <a:lnTo>
                  <a:pt x="759500" y="97027"/>
                </a:lnTo>
                <a:lnTo>
                  <a:pt x="764534" y="68800"/>
                </a:lnTo>
                <a:lnTo>
                  <a:pt x="763275" y="53469"/>
                </a:lnTo>
                <a:lnTo>
                  <a:pt x="744430" y="18164"/>
                </a:lnTo>
                <a:lnTo>
                  <a:pt x="705839" y="1137"/>
                </a:lnTo>
                <a:lnTo>
                  <a:pt x="689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4063" y="2086105"/>
            <a:ext cx="827405" cy="895985"/>
          </a:xfrm>
          <a:custGeom>
            <a:avLst/>
            <a:gdLst/>
            <a:ahLst/>
            <a:cxnLst/>
            <a:rect l="l" t="t" r="r" b="b"/>
            <a:pathLst>
              <a:path w="827404" h="895985">
                <a:moveTo>
                  <a:pt x="72689" y="0"/>
                </a:moveTo>
                <a:lnTo>
                  <a:pt x="30956" y="11317"/>
                </a:lnTo>
                <a:lnTo>
                  <a:pt x="5031" y="45607"/>
                </a:lnTo>
                <a:lnTo>
                  <a:pt x="0" y="816459"/>
                </a:lnTo>
                <a:lnTo>
                  <a:pt x="4545" y="851097"/>
                </a:lnTo>
                <a:lnTo>
                  <a:pt x="18178" y="875840"/>
                </a:lnTo>
                <a:lnTo>
                  <a:pt x="40894" y="890688"/>
                </a:lnTo>
                <a:lnTo>
                  <a:pt x="72689" y="895637"/>
                </a:lnTo>
                <a:lnTo>
                  <a:pt x="104495" y="890688"/>
                </a:lnTo>
                <a:lnTo>
                  <a:pt x="127218" y="875840"/>
                </a:lnTo>
                <a:lnTo>
                  <a:pt x="140853" y="851097"/>
                </a:lnTo>
                <a:lnTo>
                  <a:pt x="145399" y="816459"/>
                </a:lnTo>
                <a:lnTo>
                  <a:pt x="145399" y="294646"/>
                </a:lnTo>
                <a:lnTo>
                  <a:pt x="307781" y="294646"/>
                </a:lnTo>
                <a:lnTo>
                  <a:pt x="153187" y="50635"/>
                </a:lnTo>
                <a:lnTo>
                  <a:pt x="136460" y="28485"/>
                </a:lnTo>
                <a:lnTo>
                  <a:pt x="117469" y="12661"/>
                </a:lnTo>
                <a:lnTo>
                  <a:pt x="96213" y="3165"/>
                </a:lnTo>
                <a:lnTo>
                  <a:pt x="72689" y="0"/>
                </a:lnTo>
                <a:close/>
              </a:path>
              <a:path w="827404" h="895985">
                <a:moveTo>
                  <a:pt x="826826" y="288168"/>
                </a:moveTo>
                <a:lnTo>
                  <a:pt x="671101" y="288168"/>
                </a:lnTo>
                <a:lnTo>
                  <a:pt x="671101" y="816459"/>
                </a:lnTo>
                <a:lnTo>
                  <a:pt x="682765" y="861728"/>
                </a:lnTo>
                <a:lnTo>
                  <a:pt x="716499" y="890119"/>
                </a:lnTo>
                <a:lnTo>
                  <a:pt x="748958" y="895637"/>
                </a:lnTo>
                <a:lnTo>
                  <a:pt x="766684" y="894257"/>
                </a:lnTo>
                <a:lnTo>
                  <a:pt x="806712" y="873573"/>
                </a:lnTo>
                <a:lnTo>
                  <a:pt x="825572" y="833171"/>
                </a:lnTo>
                <a:lnTo>
                  <a:pt x="826826" y="816459"/>
                </a:lnTo>
                <a:lnTo>
                  <a:pt x="826826" y="288168"/>
                </a:lnTo>
                <a:close/>
              </a:path>
              <a:path w="827404" h="895985">
                <a:moveTo>
                  <a:pt x="307781" y="294646"/>
                </a:moveTo>
                <a:lnTo>
                  <a:pt x="145399" y="294646"/>
                </a:lnTo>
                <a:lnTo>
                  <a:pt x="337495" y="595781"/>
                </a:lnTo>
                <a:lnTo>
                  <a:pt x="352748" y="615657"/>
                </a:lnTo>
                <a:lnTo>
                  <a:pt x="369942" y="629853"/>
                </a:lnTo>
                <a:lnTo>
                  <a:pt x="389087" y="638370"/>
                </a:lnTo>
                <a:lnTo>
                  <a:pt x="410194" y="641209"/>
                </a:lnTo>
                <a:lnTo>
                  <a:pt x="430713" y="638293"/>
                </a:lnTo>
                <a:lnTo>
                  <a:pt x="449452" y="629542"/>
                </a:lnTo>
                <a:lnTo>
                  <a:pt x="466407" y="614950"/>
                </a:lnTo>
                <a:lnTo>
                  <a:pt x="481574" y="594512"/>
                </a:lnTo>
                <a:lnTo>
                  <a:pt x="559480" y="468587"/>
                </a:lnTo>
                <a:lnTo>
                  <a:pt x="417982" y="468587"/>
                </a:lnTo>
                <a:lnTo>
                  <a:pt x="307781" y="294646"/>
                </a:lnTo>
                <a:close/>
              </a:path>
              <a:path w="827404" h="895985">
                <a:moveTo>
                  <a:pt x="754177" y="0"/>
                </a:moveTo>
                <a:lnTo>
                  <a:pt x="712295" y="12334"/>
                </a:lnTo>
                <a:lnTo>
                  <a:pt x="677579" y="49326"/>
                </a:lnTo>
                <a:lnTo>
                  <a:pt x="417982" y="468587"/>
                </a:lnTo>
                <a:lnTo>
                  <a:pt x="559480" y="468587"/>
                </a:lnTo>
                <a:lnTo>
                  <a:pt x="671101" y="288168"/>
                </a:lnTo>
                <a:lnTo>
                  <a:pt x="826826" y="288168"/>
                </a:lnTo>
                <a:lnTo>
                  <a:pt x="826826" y="80487"/>
                </a:lnTo>
                <a:lnTo>
                  <a:pt x="825650" y="63197"/>
                </a:lnTo>
                <a:lnTo>
                  <a:pt x="808022" y="22063"/>
                </a:lnTo>
                <a:lnTo>
                  <a:pt x="770669" y="1378"/>
                </a:lnTo>
                <a:lnTo>
                  <a:pt x="7541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6388" y="2073149"/>
            <a:ext cx="852805" cy="922019"/>
          </a:xfrm>
          <a:custGeom>
            <a:avLst/>
            <a:gdLst/>
            <a:ahLst/>
            <a:cxnLst/>
            <a:rect l="l" t="t" r="r" b="b"/>
            <a:pathLst>
              <a:path w="852804" h="922019">
                <a:moveTo>
                  <a:pt x="425739" y="0"/>
                </a:moveTo>
                <a:lnTo>
                  <a:pt x="369406" y="2648"/>
                </a:lnTo>
                <a:lnTo>
                  <a:pt x="316861" y="10593"/>
                </a:lnTo>
                <a:lnTo>
                  <a:pt x="268105" y="23835"/>
                </a:lnTo>
                <a:lnTo>
                  <a:pt x="223138" y="42375"/>
                </a:lnTo>
                <a:lnTo>
                  <a:pt x="181961" y="66212"/>
                </a:lnTo>
                <a:lnTo>
                  <a:pt x="144574" y="95348"/>
                </a:lnTo>
                <a:lnTo>
                  <a:pt x="110978" y="129783"/>
                </a:lnTo>
                <a:lnTo>
                  <a:pt x="81527" y="168324"/>
                </a:lnTo>
                <a:lnTo>
                  <a:pt x="56611" y="209781"/>
                </a:lnTo>
                <a:lnTo>
                  <a:pt x="36227" y="254153"/>
                </a:lnTo>
                <a:lnTo>
                  <a:pt x="20376" y="301440"/>
                </a:lnTo>
                <a:lnTo>
                  <a:pt x="9055" y="351642"/>
                </a:lnTo>
                <a:lnTo>
                  <a:pt x="2263" y="404759"/>
                </a:lnTo>
                <a:lnTo>
                  <a:pt x="0" y="460790"/>
                </a:lnTo>
                <a:lnTo>
                  <a:pt x="2263" y="517146"/>
                </a:lnTo>
                <a:lnTo>
                  <a:pt x="9055" y="570507"/>
                </a:lnTo>
                <a:lnTo>
                  <a:pt x="20376" y="620874"/>
                </a:lnTo>
                <a:lnTo>
                  <a:pt x="36227" y="668247"/>
                </a:lnTo>
                <a:lnTo>
                  <a:pt x="56611" y="712627"/>
                </a:lnTo>
                <a:lnTo>
                  <a:pt x="81527" y="754013"/>
                </a:lnTo>
                <a:lnTo>
                  <a:pt x="110978" y="792406"/>
                </a:lnTo>
                <a:lnTo>
                  <a:pt x="144574" y="826673"/>
                </a:lnTo>
                <a:lnTo>
                  <a:pt x="181961" y="855671"/>
                </a:lnTo>
                <a:lnTo>
                  <a:pt x="223138" y="879399"/>
                </a:lnTo>
                <a:lnTo>
                  <a:pt x="268105" y="897856"/>
                </a:lnTo>
                <a:lnTo>
                  <a:pt x="316861" y="911040"/>
                </a:lnTo>
                <a:lnTo>
                  <a:pt x="369406" y="918952"/>
                </a:lnTo>
                <a:lnTo>
                  <a:pt x="425739" y="921590"/>
                </a:lnTo>
                <a:lnTo>
                  <a:pt x="482082" y="918952"/>
                </a:lnTo>
                <a:lnTo>
                  <a:pt x="534662" y="911040"/>
                </a:lnTo>
                <a:lnTo>
                  <a:pt x="583481" y="897856"/>
                </a:lnTo>
                <a:lnTo>
                  <a:pt x="628538" y="879399"/>
                </a:lnTo>
                <a:lnTo>
                  <a:pt x="669833" y="855671"/>
                </a:lnTo>
                <a:lnTo>
                  <a:pt x="707367" y="826673"/>
                </a:lnTo>
                <a:lnTo>
                  <a:pt x="741140" y="792406"/>
                </a:lnTo>
                <a:lnTo>
                  <a:pt x="748653" y="782668"/>
                </a:lnTo>
                <a:lnTo>
                  <a:pt x="425739" y="782668"/>
                </a:lnTo>
                <a:lnTo>
                  <a:pt x="377683" y="779063"/>
                </a:lnTo>
                <a:lnTo>
                  <a:pt x="334251" y="768244"/>
                </a:lnTo>
                <a:lnTo>
                  <a:pt x="295443" y="750209"/>
                </a:lnTo>
                <a:lnTo>
                  <a:pt x="261254" y="724957"/>
                </a:lnTo>
                <a:lnTo>
                  <a:pt x="231684" y="692484"/>
                </a:lnTo>
                <a:lnTo>
                  <a:pt x="207152" y="654350"/>
                </a:lnTo>
                <a:lnTo>
                  <a:pt x="188070" y="612113"/>
                </a:lnTo>
                <a:lnTo>
                  <a:pt x="174439" y="565775"/>
                </a:lnTo>
                <a:lnTo>
                  <a:pt x="166260" y="515334"/>
                </a:lnTo>
                <a:lnTo>
                  <a:pt x="163533" y="460790"/>
                </a:lnTo>
                <a:lnTo>
                  <a:pt x="166260" y="406250"/>
                </a:lnTo>
                <a:lnTo>
                  <a:pt x="174439" y="355809"/>
                </a:lnTo>
                <a:lnTo>
                  <a:pt x="188070" y="309466"/>
                </a:lnTo>
                <a:lnTo>
                  <a:pt x="207152" y="267219"/>
                </a:lnTo>
                <a:lnTo>
                  <a:pt x="231684" y="229064"/>
                </a:lnTo>
                <a:lnTo>
                  <a:pt x="261254" y="196595"/>
                </a:lnTo>
                <a:lnTo>
                  <a:pt x="295443" y="171344"/>
                </a:lnTo>
                <a:lnTo>
                  <a:pt x="334251" y="153308"/>
                </a:lnTo>
                <a:lnTo>
                  <a:pt x="377683" y="142487"/>
                </a:lnTo>
                <a:lnTo>
                  <a:pt x="425739" y="138880"/>
                </a:lnTo>
                <a:lnTo>
                  <a:pt x="748132" y="138880"/>
                </a:lnTo>
                <a:lnTo>
                  <a:pt x="741140" y="129783"/>
                </a:lnTo>
                <a:lnTo>
                  <a:pt x="707367" y="95348"/>
                </a:lnTo>
                <a:lnTo>
                  <a:pt x="669833" y="66212"/>
                </a:lnTo>
                <a:lnTo>
                  <a:pt x="628538" y="42375"/>
                </a:lnTo>
                <a:lnTo>
                  <a:pt x="583481" y="23835"/>
                </a:lnTo>
                <a:lnTo>
                  <a:pt x="534662" y="10593"/>
                </a:lnTo>
                <a:lnTo>
                  <a:pt x="482082" y="2648"/>
                </a:lnTo>
                <a:lnTo>
                  <a:pt x="425739" y="0"/>
                </a:lnTo>
                <a:close/>
              </a:path>
              <a:path w="852804" h="922019">
                <a:moveTo>
                  <a:pt x="748132" y="138880"/>
                </a:moveTo>
                <a:lnTo>
                  <a:pt x="425739" y="138880"/>
                </a:lnTo>
                <a:lnTo>
                  <a:pt x="474247" y="142487"/>
                </a:lnTo>
                <a:lnTo>
                  <a:pt x="518040" y="153308"/>
                </a:lnTo>
                <a:lnTo>
                  <a:pt x="557115" y="171344"/>
                </a:lnTo>
                <a:lnTo>
                  <a:pt x="591468" y="196595"/>
                </a:lnTo>
                <a:lnTo>
                  <a:pt x="621094" y="229064"/>
                </a:lnTo>
                <a:lnTo>
                  <a:pt x="645629" y="267219"/>
                </a:lnTo>
                <a:lnTo>
                  <a:pt x="664709" y="309466"/>
                </a:lnTo>
                <a:lnTo>
                  <a:pt x="678335" y="355809"/>
                </a:lnTo>
                <a:lnTo>
                  <a:pt x="686510" y="406250"/>
                </a:lnTo>
                <a:lnTo>
                  <a:pt x="689235" y="460790"/>
                </a:lnTo>
                <a:lnTo>
                  <a:pt x="686510" y="515334"/>
                </a:lnTo>
                <a:lnTo>
                  <a:pt x="678335" y="565775"/>
                </a:lnTo>
                <a:lnTo>
                  <a:pt x="664709" y="612113"/>
                </a:lnTo>
                <a:lnTo>
                  <a:pt x="645629" y="654350"/>
                </a:lnTo>
                <a:lnTo>
                  <a:pt x="621094" y="692484"/>
                </a:lnTo>
                <a:lnTo>
                  <a:pt x="591468" y="724957"/>
                </a:lnTo>
                <a:lnTo>
                  <a:pt x="557115" y="750209"/>
                </a:lnTo>
                <a:lnTo>
                  <a:pt x="518040" y="768244"/>
                </a:lnTo>
                <a:lnTo>
                  <a:pt x="474247" y="779063"/>
                </a:lnTo>
                <a:lnTo>
                  <a:pt x="425739" y="782668"/>
                </a:lnTo>
                <a:lnTo>
                  <a:pt x="748653" y="782668"/>
                </a:lnTo>
                <a:lnTo>
                  <a:pt x="795827" y="712627"/>
                </a:lnTo>
                <a:lnTo>
                  <a:pt x="816334" y="668247"/>
                </a:lnTo>
                <a:lnTo>
                  <a:pt x="832283" y="620874"/>
                </a:lnTo>
                <a:lnTo>
                  <a:pt x="843675" y="570507"/>
                </a:lnTo>
                <a:lnTo>
                  <a:pt x="850511" y="517146"/>
                </a:lnTo>
                <a:lnTo>
                  <a:pt x="852789" y="460790"/>
                </a:lnTo>
                <a:lnTo>
                  <a:pt x="850511" y="404759"/>
                </a:lnTo>
                <a:lnTo>
                  <a:pt x="843675" y="351642"/>
                </a:lnTo>
                <a:lnTo>
                  <a:pt x="832283" y="301440"/>
                </a:lnTo>
                <a:lnTo>
                  <a:pt x="816334" y="254153"/>
                </a:lnTo>
                <a:lnTo>
                  <a:pt x="795827" y="209781"/>
                </a:lnTo>
                <a:lnTo>
                  <a:pt x="770762" y="168324"/>
                </a:lnTo>
                <a:lnTo>
                  <a:pt x="748132" y="138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0839" y="2341873"/>
            <a:ext cx="111125" cy="271145"/>
          </a:xfrm>
          <a:custGeom>
            <a:avLst/>
            <a:gdLst/>
            <a:ahLst/>
            <a:cxnLst/>
            <a:rect l="l" t="t" r="r" b="b"/>
            <a:pathLst>
              <a:path w="111125" h="271144">
                <a:moveTo>
                  <a:pt x="45802" y="0"/>
                </a:moveTo>
                <a:lnTo>
                  <a:pt x="38807" y="0"/>
                </a:lnTo>
                <a:lnTo>
                  <a:pt x="31841" y="2152"/>
                </a:lnTo>
                <a:lnTo>
                  <a:pt x="22165" y="6447"/>
                </a:lnTo>
                <a:lnTo>
                  <a:pt x="11960" y="10468"/>
                </a:lnTo>
                <a:lnTo>
                  <a:pt x="4498" y="32704"/>
                </a:lnTo>
                <a:lnTo>
                  <a:pt x="4786" y="38004"/>
                </a:lnTo>
                <a:lnTo>
                  <a:pt x="4965" y="40421"/>
                </a:lnTo>
                <a:lnTo>
                  <a:pt x="5503" y="45802"/>
                </a:lnTo>
                <a:lnTo>
                  <a:pt x="5706" y="48483"/>
                </a:lnTo>
                <a:lnTo>
                  <a:pt x="5964" y="53536"/>
                </a:lnTo>
                <a:lnTo>
                  <a:pt x="6051" y="59764"/>
                </a:lnTo>
                <a:lnTo>
                  <a:pt x="10874" y="65013"/>
                </a:lnTo>
                <a:lnTo>
                  <a:pt x="39435" y="91918"/>
                </a:lnTo>
                <a:lnTo>
                  <a:pt x="54788" y="123701"/>
                </a:lnTo>
                <a:lnTo>
                  <a:pt x="54664" y="130600"/>
                </a:lnTo>
                <a:lnTo>
                  <a:pt x="43376" y="178296"/>
                </a:lnTo>
                <a:lnTo>
                  <a:pt x="16519" y="210331"/>
                </a:lnTo>
                <a:lnTo>
                  <a:pt x="14367" y="211945"/>
                </a:lnTo>
                <a:lnTo>
                  <a:pt x="12356" y="214159"/>
                </a:lnTo>
                <a:lnTo>
                  <a:pt x="0" y="242305"/>
                </a:lnTo>
                <a:lnTo>
                  <a:pt x="62" y="252639"/>
                </a:lnTo>
                <a:lnTo>
                  <a:pt x="2954" y="258682"/>
                </a:lnTo>
                <a:lnTo>
                  <a:pt x="14773" y="268349"/>
                </a:lnTo>
                <a:lnTo>
                  <a:pt x="21748" y="270775"/>
                </a:lnTo>
                <a:lnTo>
                  <a:pt x="29810" y="270775"/>
                </a:lnTo>
                <a:lnTo>
                  <a:pt x="70110" y="238538"/>
                </a:lnTo>
                <a:lnTo>
                  <a:pt x="86432" y="204087"/>
                </a:lnTo>
                <a:lnTo>
                  <a:pt x="99129" y="164396"/>
                </a:lnTo>
                <a:lnTo>
                  <a:pt x="107690" y="126724"/>
                </a:lnTo>
                <a:lnTo>
                  <a:pt x="110806" y="99119"/>
                </a:lnTo>
                <a:lnTo>
                  <a:pt x="110554" y="90784"/>
                </a:lnTo>
                <a:lnTo>
                  <a:pt x="97637" y="53536"/>
                </a:lnTo>
                <a:lnTo>
                  <a:pt x="75207" y="26460"/>
                </a:lnTo>
                <a:lnTo>
                  <a:pt x="71592" y="22764"/>
                </a:lnTo>
                <a:lnTo>
                  <a:pt x="64597" y="15514"/>
                </a:lnTo>
                <a:lnTo>
                  <a:pt x="61104" y="12214"/>
                </a:lnTo>
                <a:lnTo>
                  <a:pt x="57621" y="9260"/>
                </a:lnTo>
                <a:lnTo>
                  <a:pt x="50635" y="3086"/>
                </a:lnTo>
                <a:lnTo>
                  <a:pt x="45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6885" y="2582838"/>
            <a:ext cx="204470" cy="483234"/>
          </a:xfrm>
          <a:custGeom>
            <a:avLst/>
            <a:gdLst/>
            <a:ahLst/>
            <a:cxnLst/>
            <a:rect l="l" t="t" r="r" b="b"/>
            <a:pathLst>
              <a:path w="204469" h="483235">
                <a:moveTo>
                  <a:pt x="118857" y="0"/>
                </a:moveTo>
                <a:lnTo>
                  <a:pt x="112420" y="0"/>
                </a:lnTo>
                <a:lnTo>
                  <a:pt x="105434" y="2081"/>
                </a:lnTo>
                <a:lnTo>
                  <a:pt x="69114" y="28091"/>
                </a:lnTo>
                <a:lnTo>
                  <a:pt x="40745" y="59736"/>
                </a:lnTo>
                <a:lnTo>
                  <a:pt x="15514" y="98916"/>
                </a:lnTo>
                <a:lnTo>
                  <a:pt x="873" y="142911"/>
                </a:lnTo>
                <a:lnTo>
                  <a:pt x="0" y="150029"/>
                </a:lnTo>
                <a:lnTo>
                  <a:pt x="38" y="157342"/>
                </a:lnTo>
                <a:lnTo>
                  <a:pt x="15443" y="201553"/>
                </a:lnTo>
                <a:lnTo>
                  <a:pt x="43266" y="231887"/>
                </a:lnTo>
                <a:lnTo>
                  <a:pt x="77276" y="259036"/>
                </a:lnTo>
                <a:lnTo>
                  <a:pt x="85625" y="265535"/>
                </a:lnTo>
                <a:lnTo>
                  <a:pt x="115537" y="291874"/>
                </a:lnTo>
                <a:lnTo>
                  <a:pt x="136372" y="327111"/>
                </a:lnTo>
                <a:lnTo>
                  <a:pt x="137002" y="334844"/>
                </a:lnTo>
                <a:lnTo>
                  <a:pt x="136586" y="341302"/>
                </a:lnTo>
                <a:lnTo>
                  <a:pt x="121332" y="378406"/>
                </a:lnTo>
                <a:lnTo>
                  <a:pt x="91199" y="402203"/>
                </a:lnTo>
                <a:lnTo>
                  <a:pt x="65541" y="410184"/>
                </a:lnTo>
                <a:lnTo>
                  <a:pt x="62058" y="410184"/>
                </a:lnTo>
                <a:lnTo>
                  <a:pt x="59977" y="410255"/>
                </a:lnTo>
                <a:lnTo>
                  <a:pt x="18398" y="431344"/>
                </a:lnTo>
                <a:lnTo>
                  <a:pt x="16509" y="438939"/>
                </a:lnTo>
                <a:lnTo>
                  <a:pt x="16509" y="448869"/>
                </a:lnTo>
                <a:lnTo>
                  <a:pt x="40345" y="482167"/>
                </a:lnTo>
                <a:lnTo>
                  <a:pt x="49559" y="482721"/>
                </a:lnTo>
                <a:lnTo>
                  <a:pt x="56990" y="482356"/>
                </a:lnTo>
                <a:lnTo>
                  <a:pt x="98671" y="469824"/>
                </a:lnTo>
                <a:lnTo>
                  <a:pt x="132671" y="448670"/>
                </a:lnTo>
                <a:lnTo>
                  <a:pt x="163892" y="419610"/>
                </a:lnTo>
                <a:lnTo>
                  <a:pt x="188120" y="385056"/>
                </a:lnTo>
                <a:lnTo>
                  <a:pt x="202072" y="346275"/>
                </a:lnTo>
                <a:lnTo>
                  <a:pt x="203883" y="325980"/>
                </a:lnTo>
                <a:lnTo>
                  <a:pt x="203582" y="319203"/>
                </a:lnTo>
                <a:lnTo>
                  <a:pt x="189988" y="281612"/>
                </a:lnTo>
                <a:lnTo>
                  <a:pt x="162625" y="248321"/>
                </a:lnTo>
                <a:lnTo>
                  <a:pt x="134131" y="221820"/>
                </a:lnTo>
                <a:lnTo>
                  <a:pt x="115768" y="206475"/>
                </a:lnTo>
                <a:lnTo>
                  <a:pt x="109700" y="201363"/>
                </a:lnTo>
                <a:lnTo>
                  <a:pt x="80445" y="174821"/>
                </a:lnTo>
                <a:lnTo>
                  <a:pt x="54798" y="144251"/>
                </a:lnTo>
                <a:lnTo>
                  <a:pt x="61170" y="137436"/>
                </a:lnTo>
                <a:lnTo>
                  <a:pt x="67795" y="130698"/>
                </a:lnTo>
                <a:lnTo>
                  <a:pt x="74671" y="124037"/>
                </a:lnTo>
                <a:lnTo>
                  <a:pt x="81797" y="117456"/>
                </a:lnTo>
                <a:lnTo>
                  <a:pt x="89351" y="110568"/>
                </a:lnTo>
                <a:lnTo>
                  <a:pt x="97511" y="103001"/>
                </a:lnTo>
                <a:lnTo>
                  <a:pt x="127273" y="72727"/>
                </a:lnTo>
                <a:lnTo>
                  <a:pt x="145705" y="38101"/>
                </a:lnTo>
                <a:lnTo>
                  <a:pt x="146272" y="32227"/>
                </a:lnTo>
                <a:lnTo>
                  <a:pt x="144559" y="18127"/>
                </a:lnTo>
                <a:lnTo>
                  <a:pt x="139418" y="8056"/>
                </a:lnTo>
                <a:lnTo>
                  <a:pt x="130851" y="2014"/>
                </a:lnTo>
                <a:lnTo>
                  <a:pt x="1188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2442" y="2644887"/>
            <a:ext cx="342900" cy="394335"/>
          </a:xfrm>
          <a:custGeom>
            <a:avLst/>
            <a:gdLst/>
            <a:ahLst/>
            <a:cxnLst/>
            <a:rect l="l" t="t" r="r" b="b"/>
            <a:pathLst>
              <a:path w="342900" h="394335">
                <a:moveTo>
                  <a:pt x="46736" y="0"/>
                </a:moveTo>
                <a:lnTo>
                  <a:pt x="36258" y="0"/>
                </a:lnTo>
                <a:lnTo>
                  <a:pt x="31364" y="1137"/>
                </a:lnTo>
                <a:lnTo>
                  <a:pt x="1208" y="31628"/>
                </a:lnTo>
                <a:lnTo>
                  <a:pt x="0" y="37060"/>
                </a:lnTo>
                <a:lnTo>
                  <a:pt x="17" y="46533"/>
                </a:lnTo>
                <a:lnTo>
                  <a:pt x="2558" y="94083"/>
                </a:lnTo>
                <a:lnTo>
                  <a:pt x="4822" y="107780"/>
                </a:lnTo>
                <a:lnTo>
                  <a:pt x="5468" y="112562"/>
                </a:lnTo>
                <a:lnTo>
                  <a:pt x="7903" y="152708"/>
                </a:lnTo>
                <a:lnTo>
                  <a:pt x="8027" y="175915"/>
                </a:lnTo>
                <a:lnTo>
                  <a:pt x="7905" y="181667"/>
                </a:lnTo>
                <a:lnTo>
                  <a:pt x="6328" y="222279"/>
                </a:lnTo>
                <a:lnTo>
                  <a:pt x="4479" y="259241"/>
                </a:lnTo>
                <a:lnTo>
                  <a:pt x="3825" y="273644"/>
                </a:lnTo>
                <a:lnTo>
                  <a:pt x="3190" y="289221"/>
                </a:lnTo>
                <a:lnTo>
                  <a:pt x="2812" y="299581"/>
                </a:lnTo>
                <a:lnTo>
                  <a:pt x="2558" y="307501"/>
                </a:lnTo>
                <a:lnTo>
                  <a:pt x="2406" y="314019"/>
                </a:lnTo>
                <a:lnTo>
                  <a:pt x="2406" y="323960"/>
                </a:lnTo>
                <a:lnTo>
                  <a:pt x="8315" y="371844"/>
                </a:lnTo>
                <a:lnTo>
                  <a:pt x="24439" y="394070"/>
                </a:lnTo>
                <a:lnTo>
                  <a:pt x="36258" y="394070"/>
                </a:lnTo>
                <a:lnTo>
                  <a:pt x="60566" y="380363"/>
                </a:lnTo>
                <a:lnTo>
                  <a:pt x="66079" y="374322"/>
                </a:lnTo>
                <a:lnTo>
                  <a:pt x="76502" y="321704"/>
                </a:lnTo>
                <a:lnTo>
                  <a:pt x="89971" y="273588"/>
                </a:lnTo>
                <a:lnTo>
                  <a:pt x="107465" y="229454"/>
                </a:lnTo>
                <a:lnTo>
                  <a:pt x="124890" y="197030"/>
                </a:lnTo>
                <a:lnTo>
                  <a:pt x="68902" y="197030"/>
                </a:lnTo>
                <a:lnTo>
                  <a:pt x="70948" y="152708"/>
                </a:lnTo>
                <a:lnTo>
                  <a:pt x="76601" y="93676"/>
                </a:lnTo>
                <a:lnTo>
                  <a:pt x="78173" y="77421"/>
                </a:lnTo>
                <a:lnTo>
                  <a:pt x="80172" y="35994"/>
                </a:lnTo>
                <a:lnTo>
                  <a:pt x="79228" y="30948"/>
                </a:lnTo>
                <a:lnTo>
                  <a:pt x="51976" y="1198"/>
                </a:lnTo>
                <a:lnTo>
                  <a:pt x="46736" y="0"/>
                </a:lnTo>
                <a:close/>
              </a:path>
              <a:path w="342900" h="394335">
                <a:moveTo>
                  <a:pt x="294941" y="6041"/>
                </a:moveTo>
                <a:lnTo>
                  <a:pt x="290108" y="6041"/>
                </a:lnTo>
                <a:lnTo>
                  <a:pt x="271849" y="7136"/>
                </a:lnTo>
                <a:lnTo>
                  <a:pt x="220403" y="23566"/>
                </a:lnTo>
                <a:lnTo>
                  <a:pt x="174054" y="55528"/>
                </a:lnTo>
                <a:lnTo>
                  <a:pt x="146089" y="82888"/>
                </a:lnTo>
                <a:lnTo>
                  <a:pt x="120700" y="113612"/>
                </a:lnTo>
                <a:lnTo>
                  <a:pt x="97950" y="147019"/>
                </a:lnTo>
                <a:lnTo>
                  <a:pt x="77907" y="180461"/>
                </a:lnTo>
                <a:lnTo>
                  <a:pt x="68902" y="197030"/>
                </a:lnTo>
                <a:lnTo>
                  <a:pt x="124890" y="197030"/>
                </a:lnTo>
                <a:lnTo>
                  <a:pt x="129945" y="188775"/>
                </a:lnTo>
                <a:lnTo>
                  <a:pt x="138722" y="175915"/>
                </a:lnTo>
                <a:lnTo>
                  <a:pt x="170031" y="139002"/>
                </a:lnTo>
                <a:lnTo>
                  <a:pt x="199297" y="112562"/>
                </a:lnTo>
                <a:lnTo>
                  <a:pt x="241165" y="86558"/>
                </a:lnTo>
                <a:lnTo>
                  <a:pt x="288493" y="68089"/>
                </a:lnTo>
                <a:lnTo>
                  <a:pt x="310598" y="61845"/>
                </a:lnTo>
                <a:lnTo>
                  <a:pt x="317238" y="59632"/>
                </a:lnTo>
                <a:lnTo>
                  <a:pt x="329057" y="54788"/>
                </a:lnTo>
                <a:lnTo>
                  <a:pt x="333829" y="52179"/>
                </a:lnTo>
                <a:lnTo>
                  <a:pt x="341079" y="46533"/>
                </a:lnTo>
                <a:lnTo>
                  <a:pt x="342896" y="43101"/>
                </a:lnTo>
                <a:lnTo>
                  <a:pt x="342896" y="32897"/>
                </a:lnTo>
                <a:lnTo>
                  <a:pt x="312801" y="8721"/>
                </a:lnTo>
                <a:lnTo>
                  <a:pt x="300464" y="6569"/>
                </a:lnTo>
                <a:lnTo>
                  <a:pt x="294941" y="6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92734" y="2545757"/>
            <a:ext cx="389890" cy="427990"/>
          </a:xfrm>
          <a:custGeom>
            <a:avLst/>
            <a:gdLst/>
            <a:ahLst/>
            <a:cxnLst/>
            <a:rect l="l" t="t" r="r" b="b"/>
            <a:pathLst>
              <a:path w="389889" h="427989">
                <a:moveTo>
                  <a:pt x="200259" y="0"/>
                </a:moveTo>
                <a:lnTo>
                  <a:pt x="158558" y="6447"/>
                </a:lnTo>
                <a:lnTo>
                  <a:pt x="123305" y="23170"/>
                </a:lnTo>
                <a:lnTo>
                  <a:pt x="87392" y="52764"/>
                </a:lnTo>
                <a:lnTo>
                  <a:pt x="61314" y="82205"/>
                </a:lnTo>
                <a:lnTo>
                  <a:pt x="39294" y="116055"/>
                </a:lnTo>
                <a:lnTo>
                  <a:pt x="22140" y="152615"/>
                </a:lnTo>
                <a:lnTo>
                  <a:pt x="9926" y="190749"/>
                </a:lnTo>
                <a:lnTo>
                  <a:pt x="2493" y="229516"/>
                </a:lnTo>
                <a:lnTo>
                  <a:pt x="0" y="267557"/>
                </a:lnTo>
                <a:lnTo>
                  <a:pt x="2166" y="304475"/>
                </a:lnTo>
                <a:lnTo>
                  <a:pt x="19494" y="364111"/>
                </a:lnTo>
                <a:lnTo>
                  <a:pt x="53772" y="404635"/>
                </a:lnTo>
                <a:lnTo>
                  <a:pt x="102726" y="424983"/>
                </a:lnTo>
                <a:lnTo>
                  <a:pt x="132565" y="427526"/>
                </a:lnTo>
                <a:lnTo>
                  <a:pt x="146196" y="426996"/>
                </a:lnTo>
                <a:lnTo>
                  <a:pt x="188582" y="419058"/>
                </a:lnTo>
                <a:lnTo>
                  <a:pt x="231643" y="402852"/>
                </a:lnTo>
                <a:lnTo>
                  <a:pt x="273601" y="379872"/>
                </a:lnTo>
                <a:lnTo>
                  <a:pt x="299200" y="362249"/>
                </a:lnTo>
                <a:lnTo>
                  <a:pt x="142231" y="362249"/>
                </a:lnTo>
                <a:lnTo>
                  <a:pt x="131648" y="361796"/>
                </a:lnTo>
                <a:lnTo>
                  <a:pt x="92938" y="346781"/>
                </a:lnTo>
                <a:lnTo>
                  <a:pt x="71318" y="312283"/>
                </a:lnTo>
                <a:lnTo>
                  <a:pt x="68089" y="283132"/>
                </a:lnTo>
                <a:lnTo>
                  <a:pt x="69988" y="279985"/>
                </a:lnTo>
                <a:lnTo>
                  <a:pt x="77502" y="274877"/>
                </a:lnTo>
                <a:lnTo>
                  <a:pt x="81259" y="272522"/>
                </a:lnTo>
                <a:lnTo>
                  <a:pt x="85026" y="270369"/>
                </a:lnTo>
                <a:lnTo>
                  <a:pt x="105293" y="257669"/>
                </a:lnTo>
                <a:lnTo>
                  <a:pt x="124608" y="244942"/>
                </a:lnTo>
                <a:lnTo>
                  <a:pt x="142969" y="232189"/>
                </a:lnTo>
                <a:lnTo>
                  <a:pt x="149132" y="227663"/>
                </a:lnTo>
                <a:lnTo>
                  <a:pt x="64871" y="227663"/>
                </a:lnTo>
                <a:lnTo>
                  <a:pt x="67565" y="209859"/>
                </a:lnTo>
                <a:lnTo>
                  <a:pt x="81401" y="160375"/>
                </a:lnTo>
                <a:lnTo>
                  <a:pt x="101793" y="118588"/>
                </a:lnTo>
                <a:lnTo>
                  <a:pt x="126323" y="86684"/>
                </a:lnTo>
                <a:lnTo>
                  <a:pt x="162588" y="62009"/>
                </a:lnTo>
                <a:lnTo>
                  <a:pt x="180520" y="58840"/>
                </a:lnTo>
                <a:lnTo>
                  <a:pt x="268954" y="58840"/>
                </a:lnTo>
                <a:lnTo>
                  <a:pt x="267628" y="51986"/>
                </a:lnTo>
                <a:lnTo>
                  <a:pt x="246353" y="17543"/>
                </a:lnTo>
                <a:lnTo>
                  <a:pt x="208120" y="391"/>
                </a:lnTo>
                <a:lnTo>
                  <a:pt x="200259" y="0"/>
                </a:lnTo>
                <a:close/>
              </a:path>
              <a:path w="389889" h="427989">
                <a:moveTo>
                  <a:pt x="384140" y="227663"/>
                </a:moveTo>
                <a:lnTo>
                  <a:pt x="376078" y="227663"/>
                </a:lnTo>
                <a:lnTo>
                  <a:pt x="369235" y="232364"/>
                </a:lnTo>
                <a:lnTo>
                  <a:pt x="360635" y="241767"/>
                </a:lnTo>
                <a:lnTo>
                  <a:pt x="348933" y="254433"/>
                </a:lnTo>
                <a:lnTo>
                  <a:pt x="311278" y="289722"/>
                </a:lnTo>
                <a:lnTo>
                  <a:pt x="270778" y="319561"/>
                </a:lnTo>
                <a:lnTo>
                  <a:pt x="228568" y="342354"/>
                </a:lnTo>
                <a:lnTo>
                  <a:pt x="185121" y="357147"/>
                </a:lnTo>
                <a:lnTo>
                  <a:pt x="142231" y="362249"/>
                </a:lnTo>
                <a:lnTo>
                  <a:pt x="299200" y="362249"/>
                </a:lnTo>
                <a:lnTo>
                  <a:pt x="337996" y="329393"/>
                </a:lnTo>
                <a:lnTo>
                  <a:pt x="366479" y="298379"/>
                </a:lnTo>
                <a:lnTo>
                  <a:pt x="387028" y="264936"/>
                </a:lnTo>
                <a:lnTo>
                  <a:pt x="389643" y="250235"/>
                </a:lnTo>
                <a:lnTo>
                  <a:pt x="389596" y="241767"/>
                </a:lnTo>
                <a:lnTo>
                  <a:pt x="388973" y="236395"/>
                </a:lnTo>
                <a:lnTo>
                  <a:pt x="386282" y="229410"/>
                </a:lnTo>
                <a:lnTo>
                  <a:pt x="384140" y="227663"/>
                </a:lnTo>
                <a:close/>
              </a:path>
              <a:path w="389889" h="427989">
                <a:moveTo>
                  <a:pt x="268954" y="58840"/>
                </a:moveTo>
                <a:lnTo>
                  <a:pt x="182399" y="58840"/>
                </a:lnTo>
                <a:lnTo>
                  <a:pt x="184622" y="59307"/>
                </a:lnTo>
                <a:lnTo>
                  <a:pt x="189719" y="61175"/>
                </a:lnTo>
                <a:lnTo>
                  <a:pt x="202675" y="75217"/>
                </a:lnTo>
                <a:lnTo>
                  <a:pt x="202675" y="85432"/>
                </a:lnTo>
                <a:lnTo>
                  <a:pt x="186149" y="124336"/>
                </a:lnTo>
                <a:lnTo>
                  <a:pt x="157152" y="154781"/>
                </a:lnTo>
                <a:lnTo>
                  <a:pt x="128199" y="179718"/>
                </a:lnTo>
                <a:lnTo>
                  <a:pt x="92610" y="207579"/>
                </a:lnTo>
                <a:lnTo>
                  <a:pt x="64871" y="227663"/>
                </a:lnTo>
                <a:lnTo>
                  <a:pt x="149132" y="227663"/>
                </a:lnTo>
                <a:lnTo>
                  <a:pt x="191803" y="193816"/>
                </a:lnTo>
                <a:lnTo>
                  <a:pt x="229810" y="155457"/>
                </a:lnTo>
                <a:lnTo>
                  <a:pt x="255870" y="117456"/>
                </a:lnTo>
                <a:lnTo>
                  <a:pt x="268331" y="80022"/>
                </a:lnTo>
                <a:lnTo>
                  <a:pt x="269161" y="67693"/>
                </a:lnTo>
                <a:lnTo>
                  <a:pt x="269045" y="59307"/>
                </a:lnTo>
                <a:lnTo>
                  <a:pt x="268954" y="58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8905" y="2364068"/>
            <a:ext cx="2184736" cy="676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9926" y="3435171"/>
            <a:ext cx="692150" cy="915669"/>
          </a:xfrm>
          <a:custGeom>
            <a:avLst/>
            <a:gdLst/>
            <a:ahLst/>
            <a:cxnLst/>
            <a:rect l="l" t="t" r="r" b="b"/>
            <a:pathLst>
              <a:path w="692150" h="915670">
                <a:moveTo>
                  <a:pt x="77126" y="0"/>
                </a:moveTo>
                <a:lnTo>
                  <a:pt x="31418" y="12867"/>
                </a:lnTo>
                <a:lnTo>
                  <a:pt x="5067" y="48865"/>
                </a:lnTo>
                <a:lnTo>
                  <a:pt x="0" y="81045"/>
                </a:lnTo>
                <a:lnTo>
                  <a:pt x="0" y="537266"/>
                </a:lnTo>
                <a:lnTo>
                  <a:pt x="2270" y="592083"/>
                </a:lnTo>
                <a:lnTo>
                  <a:pt x="9079" y="643230"/>
                </a:lnTo>
                <a:lnTo>
                  <a:pt x="20429" y="690707"/>
                </a:lnTo>
                <a:lnTo>
                  <a:pt x="36316" y="734516"/>
                </a:lnTo>
                <a:lnTo>
                  <a:pt x="56742" y="774656"/>
                </a:lnTo>
                <a:lnTo>
                  <a:pt x="81705" y="811129"/>
                </a:lnTo>
                <a:lnTo>
                  <a:pt x="111789" y="842885"/>
                </a:lnTo>
                <a:lnTo>
                  <a:pt x="147574" y="868866"/>
                </a:lnTo>
                <a:lnTo>
                  <a:pt x="189061" y="889073"/>
                </a:lnTo>
                <a:lnTo>
                  <a:pt x="236247" y="903505"/>
                </a:lnTo>
                <a:lnTo>
                  <a:pt x="289134" y="912164"/>
                </a:lnTo>
                <a:lnTo>
                  <a:pt x="347719" y="915051"/>
                </a:lnTo>
                <a:lnTo>
                  <a:pt x="393801" y="913172"/>
                </a:lnTo>
                <a:lnTo>
                  <a:pt x="436614" y="907536"/>
                </a:lnTo>
                <a:lnTo>
                  <a:pt x="476160" y="898144"/>
                </a:lnTo>
                <a:lnTo>
                  <a:pt x="512441" y="884996"/>
                </a:lnTo>
                <a:lnTo>
                  <a:pt x="573867" y="848880"/>
                </a:lnTo>
                <a:lnTo>
                  <a:pt x="619622" y="800671"/>
                </a:lnTo>
                <a:lnTo>
                  <a:pt x="635792" y="775185"/>
                </a:lnTo>
                <a:lnTo>
                  <a:pt x="349029" y="775185"/>
                </a:lnTo>
                <a:lnTo>
                  <a:pt x="303994" y="771570"/>
                </a:lnTo>
                <a:lnTo>
                  <a:pt x="264963" y="760724"/>
                </a:lnTo>
                <a:lnTo>
                  <a:pt x="204914" y="717340"/>
                </a:lnTo>
                <a:lnTo>
                  <a:pt x="183896" y="684802"/>
                </a:lnTo>
                <a:lnTo>
                  <a:pt x="168883" y="645034"/>
                </a:lnTo>
                <a:lnTo>
                  <a:pt x="159875" y="598035"/>
                </a:lnTo>
                <a:lnTo>
                  <a:pt x="156872" y="543805"/>
                </a:lnTo>
                <a:lnTo>
                  <a:pt x="156872" y="81045"/>
                </a:lnTo>
                <a:lnTo>
                  <a:pt x="155566" y="64182"/>
                </a:lnTo>
                <a:lnTo>
                  <a:pt x="135956" y="22876"/>
                </a:lnTo>
                <a:lnTo>
                  <a:pt x="95020" y="1429"/>
                </a:lnTo>
                <a:lnTo>
                  <a:pt x="77126" y="0"/>
                </a:lnTo>
                <a:close/>
              </a:path>
              <a:path w="692150" h="915670">
                <a:moveTo>
                  <a:pt x="615703" y="0"/>
                </a:moveTo>
                <a:lnTo>
                  <a:pt x="570721" y="12867"/>
                </a:lnTo>
                <a:lnTo>
                  <a:pt x="545927" y="48865"/>
                </a:lnTo>
                <a:lnTo>
                  <a:pt x="541186" y="81045"/>
                </a:lnTo>
                <a:lnTo>
                  <a:pt x="541186" y="541186"/>
                </a:lnTo>
                <a:lnTo>
                  <a:pt x="538184" y="596029"/>
                </a:lnTo>
                <a:lnTo>
                  <a:pt x="529178" y="643560"/>
                </a:lnTo>
                <a:lnTo>
                  <a:pt x="514167" y="683779"/>
                </a:lnTo>
                <a:lnTo>
                  <a:pt x="493152" y="716685"/>
                </a:lnTo>
                <a:lnTo>
                  <a:pt x="433103" y="760560"/>
                </a:lnTo>
                <a:lnTo>
                  <a:pt x="394070" y="771529"/>
                </a:lnTo>
                <a:lnTo>
                  <a:pt x="349029" y="775185"/>
                </a:lnTo>
                <a:lnTo>
                  <a:pt x="635792" y="775185"/>
                </a:lnTo>
                <a:lnTo>
                  <a:pt x="664722" y="713055"/>
                </a:lnTo>
                <a:lnTo>
                  <a:pt x="681960" y="647408"/>
                </a:lnTo>
                <a:lnTo>
                  <a:pt x="690466" y="574203"/>
                </a:lnTo>
                <a:lnTo>
                  <a:pt x="691530" y="81045"/>
                </a:lnTo>
                <a:lnTo>
                  <a:pt x="690302" y="64182"/>
                </a:lnTo>
                <a:lnTo>
                  <a:pt x="671903" y="22876"/>
                </a:lnTo>
                <a:lnTo>
                  <a:pt x="632940" y="1429"/>
                </a:lnTo>
                <a:lnTo>
                  <a:pt x="6157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5661" y="3435171"/>
            <a:ext cx="724535" cy="902335"/>
          </a:xfrm>
          <a:custGeom>
            <a:avLst/>
            <a:gdLst/>
            <a:ahLst/>
            <a:cxnLst/>
            <a:rect l="l" t="t" r="r" b="b"/>
            <a:pathLst>
              <a:path w="724535" h="902335">
                <a:moveTo>
                  <a:pt x="73207" y="0"/>
                </a:moveTo>
                <a:lnTo>
                  <a:pt x="41177" y="5147"/>
                </a:lnTo>
                <a:lnTo>
                  <a:pt x="18300" y="20590"/>
                </a:lnTo>
                <a:lnTo>
                  <a:pt x="4574" y="46326"/>
                </a:lnTo>
                <a:lnTo>
                  <a:pt x="0" y="82355"/>
                </a:lnTo>
                <a:lnTo>
                  <a:pt x="0" y="822237"/>
                </a:lnTo>
                <a:lnTo>
                  <a:pt x="4411" y="857126"/>
                </a:lnTo>
                <a:lnTo>
                  <a:pt x="17645" y="882047"/>
                </a:lnTo>
                <a:lnTo>
                  <a:pt x="39704" y="896999"/>
                </a:lnTo>
                <a:lnTo>
                  <a:pt x="70587" y="901983"/>
                </a:lnTo>
                <a:lnTo>
                  <a:pt x="102044" y="896999"/>
                </a:lnTo>
                <a:lnTo>
                  <a:pt x="124512" y="882047"/>
                </a:lnTo>
                <a:lnTo>
                  <a:pt x="137992" y="857126"/>
                </a:lnTo>
                <a:lnTo>
                  <a:pt x="142485" y="822237"/>
                </a:lnTo>
                <a:lnTo>
                  <a:pt x="142485" y="283660"/>
                </a:lnTo>
                <a:lnTo>
                  <a:pt x="329090" y="283660"/>
                </a:lnTo>
                <a:lnTo>
                  <a:pt x="150323" y="43142"/>
                </a:lnTo>
                <a:lnTo>
                  <a:pt x="133739" y="24270"/>
                </a:lnTo>
                <a:lnTo>
                  <a:pt x="115359" y="10788"/>
                </a:lnTo>
                <a:lnTo>
                  <a:pt x="95183" y="2697"/>
                </a:lnTo>
                <a:lnTo>
                  <a:pt x="73207" y="0"/>
                </a:lnTo>
                <a:close/>
              </a:path>
              <a:path w="724535" h="902335">
                <a:moveTo>
                  <a:pt x="329090" y="283660"/>
                </a:moveTo>
                <a:lnTo>
                  <a:pt x="142485" y="283660"/>
                </a:lnTo>
                <a:lnTo>
                  <a:pt x="579089" y="862770"/>
                </a:lnTo>
                <a:lnTo>
                  <a:pt x="595272" y="879927"/>
                </a:lnTo>
                <a:lnTo>
                  <a:pt x="612431" y="892181"/>
                </a:lnTo>
                <a:lnTo>
                  <a:pt x="630569" y="899533"/>
                </a:lnTo>
                <a:lnTo>
                  <a:pt x="649687" y="901983"/>
                </a:lnTo>
                <a:lnTo>
                  <a:pt x="665824" y="900593"/>
                </a:lnTo>
                <a:lnTo>
                  <a:pt x="703937" y="879757"/>
                </a:lnTo>
                <a:lnTo>
                  <a:pt x="722928" y="839072"/>
                </a:lnTo>
                <a:lnTo>
                  <a:pt x="724194" y="822237"/>
                </a:lnTo>
                <a:lnTo>
                  <a:pt x="724194" y="623541"/>
                </a:lnTo>
                <a:lnTo>
                  <a:pt x="581709" y="623541"/>
                </a:lnTo>
                <a:lnTo>
                  <a:pt x="329090" y="283660"/>
                </a:lnTo>
                <a:close/>
              </a:path>
              <a:path w="724535" h="902335">
                <a:moveTo>
                  <a:pt x="652296" y="0"/>
                </a:moveTo>
                <a:lnTo>
                  <a:pt x="621413" y="5067"/>
                </a:lnTo>
                <a:lnTo>
                  <a:pt x="599354" y="20266"/>
                </a:lnTo>
                <a:lnTo>
                  <a:pt x="586120" y="45594"/>
                </a:lnTo>
                <a:lnTo>
                  <a:pt x="581709" y="81045"/>
                </a:lnTo>
                <a:lnTo>
                  <a:pt x="581709" y="623541"/>
                </a:lnTo>
                <a:lnTo>
                  <a:pt x="724194" y="623541"/>
                </a:lnTo>
                <a:lnTo>
                  <a:pt x="724194" y="81045"/>
                </a:lnTo>
                <a:lnTo>
                  <a:pt x="719701" y="45594"/>
                </a:lnTo>
                <a:lnTo>
                  <a:pt x="706221" y="20266"/>
                </a:lnTo>
                <a:lnTo>
                  <a:pt x="683753" y="5067"/>
                </a:lnTo>
                <a:lnTo>
                  <a:pt x="652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4059" y="3435171"/>
            <a:ext cx="157480" cy="902335"/>
          </a:xfrm>
          <a:custGeom>
            <a:avLst/>
            <a:gdLst/>
            <a:ahLst/>
            <a:cxnLst/>
            <a:rect l="l" t="t" r="r" b="b"/>
            <a:pathLst>
              <a:path w="157479" h="902335">
                <a:moveTo>
                  <a:pt x="78446" y="0"/>
                </a:moveTo>
                <a:lnTo>
                  <a:pt x="31513" y="12867"/>
                </a:lnTo>
                <a:lnTo>
                  <a:pt x="5070" y="48865"/>
                </a:lnTo>
                <a:lnTo>
                  <a:pt x="0" y="81045"/>
                </a:lnTo>
                <a:lnTo>
                  <a:pt x="0" y="822237"/>
                </a:lnTo>
                <a:lnTo>
                  <a:pt x="11407" y="867834"/>
                </a:lnTo>
                <a:lnTo>
                  <a:pt x="44952" y="896425"/>
                </a:lnTo>
                <a:lnTo>
                  <a:pt x="78446" y="901983"/>
                </a:lnTo>
                <a:lnTo>
                  <a:pt x="95767" y="900593"/>
                </a:lnTo>
                <a:lnTo>
                  <a:pt x="135966" y="879757"/>
                </a:lnTo>
                <a:lnTo>
                  <a:pt x="155575" y="839072"/>
                </a:lnTo>
                <a:lnTo>
                  <a:pt x="156883" y="822237"/>
                </a:lnTo>
                <a:lnTo>
                  <a:pt x="156883" y="81045"/>
                </a:lnTo>
                <a:lnTo>
                  <a:pt x="145116" y="35096"/>
                </a:lnTo>
                <a:lnTo>
                  <a:pt x="111128" y="5719"/>
                </a:lnTo>
                <a:lnTo>
                  <a:pt x="78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5547" y="3434611"/>
            <a:ext cx="768350" cy="915669"/>
          </a:xfrm>
          <a:custGeom>
            <a:avLst/>
            <a:gdLst/>
            <a:ahLst/>
            <a:cxnLst/>
            <a:rect l="l" t="t" r="r" b="b"/>
            <a:pathLst>
              <a:path w="768350" h="915670">
                <a:moveTo>
                  <a:pt x="79824" y="818"/>
                </a:moveTo>
                <a:lnTo>
                  <a:pt x="29665" y="16459"/>
                </a:lnTo>
                <a:lnTo>
                  <a:pt x="2462" y="58739"/>
                </a:lnTo>
                <a:lnTo>
                  <a:pt x="0" y="76918"/>
                </a:lnTo>
                <a:lnTo>
                  <a:pt x="485" y="94199"/>
                </a:lnTo>
                <a:lnTo>
                  <a:pt x="312268" y="858111"/>
                </a:lnTo>
                <a:lnTo>
                  <a:pt x="343641" y="901239"/>
                </a:lnTo>
                <a:lnTo>
                  <a:pt x="388074" y="915620"/>
                </a:lnTo>
                <a:lnTo>
                  <a:pt x="414139" y="911862"/>
                </a:lnTo>
                <a:lnTo>
                  <a:pt x="436120" y="900588"/>
                </a:lnTo>
                <a:lnTo>
                  <a:pt x="454017" y="881798"/>
                </a:lnTo>
                <a:lnTo>
                  <a:pt x="467831" y="855491"/>
                </a:lnTo>
                <a:lnTo>
                  <a:pt x="536226" y="680321"/>
                </a:lnTo>
                <a:lnTo>
                  <a:pt x="397233" y="680321"/>
                </a:lnTo>
                <a:lnTo>
                  <a:pt x="154095" y="67238"/>
                </a:lnTo>
                <a:lnTo>
                  <a:pt x="134075" y="30225"/>
                </a:lnTo>
                <a:lnTo>
                  <a:pt x="109318" y="8087"/>
                </a:lnTo>
                <a:lnTo>
                  <a:pt x="79824" y="818"/>
                </a:lnTo>
                <a:close/>
              </a:path>
              <a:path w="768350" h="915670">
                <a:moveTo>
                  <a:pt x="694539" y="0"/>
                </a:moveTo>
                <a:lnTo>
                  <a:pt x="664881" y="8739"/>
                </a:lnTo>
                <a:lnTo>
                  <a:pt x="640288" y="33328"/>
                </a:lnTo>
                <a:lnTo>
                  <a:pt x="620754" y="73766"/>
                </a:lnTo>
                <a:lnTo>
                  <a:pt x="397233" y="680321"/>
                </a:lnTo>
                <a:lnTo>
                  <a:pt x="536226" y="680321"/>
                </a:lnTo>
                <a:lnTo>
                  <a:pt x="756721" y="115599"/>
                </a:lnTo>
                <a:lnTo>
                  <a:pt x="767746" y="77447"/>
                </a:lnTo>
                <a:lnTo>
                  <a:pt x="766844" y="46649"/>
                </a:lnTo>
                <a:lnTo>
                  <a:pt x="754016" y="23203"/>
                </a:lnTo>
                <a:lnTo>
                  <a:pt x="729265" y="7108"/>
                </a:lnTo>
                <a:lnTo>
                  <a:pt x="694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2817" y="3435171"/>
            <a:ext cx="609600" cy="902335"/>
          </a:xfrm>
          <a:custGeom>
            <a:avLst/>
            <a:gdLst/>
            <a:ahLst/>
            <a:cxnLst/>
            <a:rect l="l" t="t" r="r" b="b"/>
            <a:pathLst>
              <a:path w="609600" h="902335">
                <a:moveTo>
                  <a:pt x="521579" y="0"/>
                </a:moveTo>
                <a:lnTo>
                  <a:pt x="79736" y="0"/>
                </a:lnTo>
                <a:lnTo>
                  <a:pt x="61844" y="1429"/>
                </a:lnTo>
                <a:lnTo>
                  <a:pt x="20906" y="22876"/>
                </a:lnTo>
                <a:lnTo>
                  <a:pt x="1306" y="64187"/>
                </a:lnTo>
                <a:lnTo>
                  <a:pt x="0" y="81056"/>
                </a:lnTo>
                <a:lnTo>
                  <a:pt x="0" y="820937"/>
                </a:lnTo>
                <a:lnTo>
                  <a:pt x="12130" y="866898"/>
                </a:lnTo>
                <a:lnTo>
                  <a:pt x="47223" y="896264"/>
                </a:lnTo>
                <a:lnTo>
                  <a:pt x="81035" y="901983"/>
                </a:lnTo>
                <a:lnTo>
                  <a:pt x="534647" y="901983"/>
                </a:lnTo>
                <a:lnTo>
                  <a:pt x="577909" y="891326"/>
                </a:lnTo>
                <a:lnTo>
                  <a:pt x="604098" y="860974"/>
                </a:lnTo>
                <a:lnTo>
                  <a:pt x="609164" y="832705"/>
                </a:lnTo>
                <a:lnTo>
                  <a:pt x="607898" y="817222"/>
                </a:lnTo>
                <a:lnTo>
                  <a:pt x="588897" y="781074"/>
                </a:lnTo>
                <a:lnTo>
                  <a:pt x="550781" y="763302"/>
                </a:lnTo>
                <a:lnTo>
                  <a:pt x="156862" y="762117"/>
                </a:lnTo>
                <a:lnTo>
                  <a:pt x="156862" y="508522"/>
                </a:lnTo>
                <a:lnTo>
                  <a:pt x="448372" y="508522"/>
                </a:lnTo>
                <a:lnTo>
                  <a:pt x="465079" y="507294"/>
                </a:lnTo>
                <a:lnTo>
                  <a:pt x="503932" y="488905"/>
                </a:lnTo>
                <a:lnTo>
                  <a:pt x="522924" y="452872"/>
                </a:lnTo>
                <a:lnTo>
                  <a:pt x="524188" y="437924"/>
                </a:lnTo>
                <a:lnTo>
                  <a:pt x="522924" y="422485"/>
                </a:lnTo>
                <a:lnTo>
                  <a:pt x="503932" y="386953"/>
                </a:lnTo>
                <a:lnTo>
                  <a:pt x="465079" y="369790"/>
                </a:lnTo>
                <a:lnTo>
                  <a:pt x="448372" y="368646"/>
                </a:lnTo>
                <a:lnTo>
                  <a:pt x="156862" y="368646"/>
                </a:lnTo>
                <a:lnTo>
                  <a:pt x="156862" y="139885"/>
                </a:lnTo>
                <a:lnTo>
                  <a:pt x="521579" y="139885"/>
                </a:lnTo>
                <a:lnTo>
                  <a:pt x="537713" y="138701"/>
                </a:lnTo>
                <a:lnTo>
                  <a:pt x="575830" y="120929"/>
                </a:lnTo>
                <a:lnTo>
                  <a:pt x="594829" y="85512"/>
                </a:lnTo>
                <a:lnTo>
                  <a:pt x="596096" y="70597"/>
                </a:lnTo>
                <a:lnTo>
                  <a:pt x="594829" y="55118"/>
                </a:lnTo>
                <a:lnTo>
                  <a:pt x="575830" y="18956"/>
                </a:lnTo>
                <a:lnTo>
                  <a:pt x="537713" y="1185"/>
                </a:lnTo>
                <a:lnTo>
                  <a:pt x="521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1658" y="3428642"/>
            <a:ext cx="629285" cy="909319"/>
          </a:xfrm>
          <a:custGeom>
            <a:avLst/>
            <a:gdLst/>
            <a:ahLst/>
            <a:cxnLst/>
            <a:rect l="l" t="t" r="r" b="b"/>
            <a:pathLst>
              <a:path w="629285" h="909320">
                <a:moveTo>
                  <a:pt x="462055" y="547724"/>
                </a:moveTo>
                <a:lnTo>
                  <a:pt x="290189" y="547724"/>
                </a:lnTo>
                <a:lnTo>
                  <a:pt x="475807" y="853622"/>
                </a:lnTo>
                <a:lnTo>
                  <a:pt x="501873" y="887193"/>
                </a:lnTo>
                <a:lnTo>
                  <a:pt x="530390" y="905572"/>
                </a:lnTo>
                <a:lnTo>
                  <a:pt x="561355" y="908759"/>
                </a:lnTo>
                <a:lnTo>
                  <a:pt x="594766" y="896754"/>
                </a:lnTo>
                <a:lnTo>
                  <a:pt x="625176" y="859373"/>
                </a:lnTo>
                <a:lnTo>
                  <a:pt x="629016" y="824570"/>
                </a:lnTo>
                <a:lnTo>
                  <a:pt x="625827" y="806716"/>
                </a:lnTo>
                <a:lnTo>
                  <a:pt x="619205" y="788943"/>
                </a:lnTo>
                <a:lnTo>
                  <a:pt x="609154" y="771256"/>
                </a:lnTo>
                <a:lnTo>
                  <a:pt x="462055" y="547724"/>
                </a:lnTo>
                <a:close/>
              </a:path>
              <a:path w="629285" h="909320">
                <a:moveTo>
                  <a:pt x="269283" y="0"/>
                </a:moveTo>
                <a:lnTo>
                  <a:pt x="212422" y="1062"/>
                </a:lnTo>
                <a:lnTo>
                  <a:pt x="160789" y="4249"/>
                </a:lnTo>
                <a:lnTo>
                  <a:pt x="114384" y="9560"/>
                </a:lnTo>
                <a:lnTo>
                  <a:pt x="73207" y="16997"/>
                </a:lnTo>
                <a:lnTo>
                  <a:pt x="18296" y="47389"/>
                </a:lnTo>
                <a:lnTo>
                  <a:pt x="0" y="107191"/>
                </a:lnTo>
                <a:lnTo>
                  <a:pt x="0" y="828776"/>
                </a:lnTo>
                <a:lnTo>
                  <a:pt x="11394" y="874364"/>
                </a:lnTo>
                <a:lnTo>
                  <a:pt x="44930" y="902958"/>
                </a:lnTo>
                <a:lnTo>
                  <a:pt x="78436" y="908512"/>
                </a:lnTo>
                <a:lnTo>
                  <a:pt x="95751" y="907124"/>
                </a:lnTo>
                <a:lnTo>
                  <a:pt x="135946" y="886286"/>
                </a:lnTo>
                <a:lnTo>
                  <a:pt x="155556" y="845609"/>
                </a:lnTo>
                <a:lnTo>
                  <a:pt x="156862" y="545105"/>
                </a:lnTo>
                <a:lnTo>
                  <a:pt x="460331" y="545105"/>
                </a:lnTo>
                <a:lnTo>
                  <a:pt x="443132" y="518970"/>
                </a:lnTo>
                <a:lnTo>
                  <a:pt x="479080" y="503526"/>
                </a:lnTo>
                <a:lnTo>
                  <a:pt x="511107" y="483346"/>
                </a:lnTo>
                <a:lnTo>
                  <a:pt x="539214" y="458429"/>
                </a:lnTo>
                <a:lnTo>
                  <a:pt x="560205" y="432695"/>
                </a:lnTo>
                <a:lnTo>
                  <a:pt x="245757" y="432695"/>
                </a:lnTo>
                <a:lnTo>
                  <a:pt x="222056" y="432367"/>
                </a:lnTo>
                <a:lnTo>
                  <a:pt x="199341" y="431386"/>
                </a:lnTo>
                <a:lnTo>
                  <a:pt x="177610" y="429752"/>
                </a:lnTo>
                <a:lnTo>
                  <a:pt x="156862" y="427465"/>
                </a:lnTo>
                <a:lnTo>
                  <a:pt x="156862" y="147724"/>
                </a:lnTo>
                <a:lnTo>
                  <a:pt x="187584" y="144287"/>
                </a:lnTo>
                <a:lnTo>
                  <a:pt x="214382" y="141835"/>
                </a:lnTo>
                <a:lnTo>
                  <a:pt x="237259" y="140365"/>
                </a:lnTo>
                <a:lnTo>
                  <a:pt x="256215" y="139875"/>
                </a:lnTo>
                <a:lnTo>
                  <a:pt x="580363" y="139875"/>
                </a:lnTo>
                <a:lnTo>
                  <a:pt x="563070" y="110112"/>
                </a:lnTo>
                <a:lnTo>
                  <a:pt x="537890" y="80899"/>
                </a:lnTo>
                <a:lnTo>
                  <a:pt x="507113" y="56180"/>
                </a:lnTo>
                <a:lnTo>
                  <a:pt x="470741" y="35955"/>
                </a:lnTo>
                <a:lnTo>
                  <a:pt x="428771" y="20225"/>
                </a:lnTo>
                <a:lnTo>
                  <a:pt x="381205" y="8989"/>
                </a:lnTo>
                <a:lnTo>
                  <a:pt x="328043" y="2247"/>
                </a:lnTo>
                <a:lnTo>
                  <a:pt x="269283" y="0"/>
                </a:lnTo>
                <a:close/>
              </a:path>
              <a:path w="629285" h="909320">
                <a:moveTo>
                  <a:pt x="460331" y="545105"/>
                </a:moveTo>
                <a:lnTo>
                  <a:pt x="156862" y="545105"/>
                </a:lnTo>
                <a:lnTo>
                  <a:pt x="174920" y="547395"/>
                </a:lnTo>
                <a:lnTo>
                  <a:pt x="193792" y="549029"/>
                </a:lnTo>
                <a:lnTo>
                  <a:pt x="213481" y="550008"/>
                </a:lnTo>
                <a:lnTo>
                  <a:pt x="233989" y="550334"/>
                </a:lnTo>
                <a:lnTo>
                  <a:pt x="252205" y="550172"/>
                </a:lnTo>
                <a:lnTo>
                  <a:pt x="267648" y="549684"/>
                </a:lnTo>
                <a:lnTo>
                  <a:pt x="280311" y="548869"/>
                </a:lnTo>
                <a:lnTo>
                  <a:pt x="290189" y="547724"/>
                </a:lnTo>
                <a:lnTo>
                  <a:pt x="462055" y="547724"/>
                </a:lnTo>
                <a:lnTo>
                  <a:pt x="460331" y="545105"/>
                </a:lnTo>
                <a:close/>
              </a:path>
              <a:path w="629285" h="909320">
                <a:moveTo>
                  <a:pt x="580363" y="139875"/>
                </a:moveTo>
                <a:lnTo>
                  <a:pt x="256215" y="139875"/>
                </a:lnTo>
                <a:lnTo>
                  <a:pt x="313330" y="143797"/>
                </a:lnTo>
                <a:lnTo>
                  <a:pt x="360060" y="155562"/>
                </a:lnTo>
                <a:lnTo>
                  <a:pt x="396404" y="175170"/>
                </a:lnTo>
                <a:lnTo>
                  <a:pt x="422365" y="202621"/>
                </a:lnTo>
                <a:lnTo>
                  <a:pt x="437941" y="237915"/>
                </a:lnTo>
                <a:lnTo>
                  <a:pt x="443132" y="281051"/>
                </a:lnTo>
                <a:lnTo>
                  <a:pt x="440111" y="318185"/>
                </a:lnTo>
                <a:lnTo>
                  <a:pt x="415932" y="376027"/>
                </a:lnTo>
                <a:lnTo>
                  <a:pt x="367322" y="412468"/>
                </a:lnTo>
                <a:lnTo>
                  <a:pt x="292813" y="430446"/>
                </a:lnTo>
                <a:lnTo>
                  <a:pt x="245757" y="432695"/>
                </a:lnTo>
                <a:lnTo>
                  <a:pt x="560205" y="432695"/>
                </a:lnTo>
                <a:lnTo>
                  <a:pt x="582848" y="394949"/>
                </a:lnTo>
                <a:lnTo>
                  <a:pt x="596732" y="357528"/>
                </a:lnTo>
                <a:lnTo>
                  <a:pt x="605059" y="316512"/>
                </a:lnTo>
                <a:lnTo>
                  <a:pt x="607834" y="271902"/>
                </a:lnTo>
                <a:lnTo>
                  <a:pt x="605036" y="224714"/>
                </a:lnTo>
                <a:lnTo>
                  <a:pt x="596643" y="182020"/>
                </a:lnTo>
                <a:lnTo>
                  <a:pt x="582642" y="143797"/>
                </a:lnTo>
                <a:lnTo>
                  <a:pt x="580363" y="139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57169" y="3422103"/>
            <a:ext cx="635000" cy="928369"/>
          </a:xfrm>
          <a:custGeom>
            <a:avLst/>
            <a:gdLst/>
            <a:ahLst/>
            <a:cxnLst/>
            <a:rect l="l" t="t" r="r" b="b"/>
            <a:pathLst>
              <a:path w="635000" h="928370">
                <a:moveTo>
                  <a:pt x="51142" y="722241"/>
                </a:moveTo>
                <a:lnTo>
                  <a:pt x="26796" y="731553"/>
                </a:lnTo>
                <a:lnTo>
                  <a:pt x="9964" y="751649"/>
                </a:lnTo>
                <a:lnTo>
                  <a:pt x="2897" y="768564"/>
                </a:lnTo>
                <a:lnTo>
                  <a:pt x="0" y="785316"/>
                </a:lnTo>
                <a:lnTo>
                  <a:pt x="1270" y="801904"/>
                </a:lnTo>
                <a:lnTo>
                  <a:pt x="29079" y="848716"/>
                </a:lnTo>
                <a:lnTo>
                  <a:pt x="66174" y="874528"/>
                </a:lnTo>
                <a:lnTo>
                  <a:pt x="109572" y="893823"/>
                </a:lnTo>
                <a:lnTo>
                  <a:pt x="156108" y="908831"/>
                </a:lnTo>
                <a:lnTo>
                  <a:pt x="205782" y="919551"/>
                </a:lnTo>
                <a:lnTo>
                  <a:pt x="258593" y="925984"/>
                </a:lnTo>
                <a:lnTo>
                  <a:pt x="314541" y="928129"/>
                </a:lnTo>
                <a:lnTo>
                  <a:pt x="375615" y="925123"/>
                </a:lnTo>
                <a:lnTo>
                  <a:pt x="430206" y="916104"/>
                </a:lnTo>
                <a:lnTo>
                  <a:pt x="478314" y="901071"/>
                </a:lnTo>
                <a:lnTo>
                  <a:pt x="519939" y="880024"/>
                </a:lnTo>
                <a:lnTo>
                  <a:pt x="555080" y="852962"/>
                </a:lnTo>
                <a:lnTo>
                  <a:pt x="583782" y="820831"/>
                </a:lnTo>
                <a:lnTo>
                  <a:pt x="606106" y="784568"/>
                </a:lnTo>
                <a:lnTo>
                  <a:pt x="606198" y="784333"/>
                </a:lnTo>
                <a:lnTo>
                  <a:pt x="318450" y="784333"/>
                </a:lnTo>
                <a:lnTo>
                  <a:pt x="271884" y="781310"/>
                </a:lnTo>
                <a:lnTo>
                  <a:pt x="223688" y="772242"/>
                </a:lnTo>
                <a:lnTo>
                  <a:pt x="173856" y="757129"/>
                </a:lnTo>
                <a:lnTo>
                  <a:pt x="122384" y="735972"/>
                </a:lnTo>
                <a:lnTo>
                  <a:pt x="83004" y="723713"/>
                </a:lnTo>
                <a:lnTo>
                  <a:pt x="51142" y="722241"/>
                </a:lnTo>
                <a:close/>
              </a:path>
              <a:path w="635000" h="928370">
                <a:moveTo>
                  <a:pt x="319770" y="0"/>
                </a:moveTo>
                <a:lnTo>
                  <a:pt x="264012" y="2614"/>
                </a:lnTo>
                <a:lnTo>
                  <a:pt x="213841" y="10459"/>
                </a:lnTo>
                <a:lnTo>
                  <a:pt x="169262" y="23532"/>
                </a:lnTo>
                <a:lnTo>
                  <a:pt x="130277" y="41836"/>
                </a:lnTo>
                <a:lnTo>
                  <a:pt x="96889" y="65368"/>
                </a:lnTo>
                <a:lnTo>
                  <a:pt x="63433" y="100988"/>
                </a:lnTo>
                <a:lnTo>
                  <a:pt x="39538" y="142492"/>
                </a:lnTo>
                <a:lnTo>
                  <a:pt x="25201" y="189879"/>
                </a:lnTo>
                <a:lnTo>
                  <a:pt x="20422" y="243147"/>
                </a:lnTo>
                <a:lnTo>
                  <a:pt x="23364" y="286858"/>
                </a:lnTo>
                <a:lnTo>
                  <a:pt x="32188" y="326485"/>
                </a:lnTo>
                <a:lnTo>
                  <a:pt x="46894" y="362027"/>
                </a:lnTo>
                <a:lnTo>
                  <a:pt x="92281" y="420886"/>
                </a:lnTo>
                <a:lnTo>
                  <a:pt x="149475" y="463702"/>
                </a:lnTo>
                <a:lnTo>
                  <a:pt x="215483" y="492136"/>
                </a:lnTo>
                <a:lnTo>
                  <a:pt x="282472" y="515994"/>
                </a:lnTo>
                <a:lnTo>
                  <a:pt x="315841" y="526818"/>
                </a:lnTo>
                <a:lnTo>
                  <a:pt x="347954" y="538091"/>
                </a:lnTo>
                <a:lnTo>
                  <a:pt x="404820" y="565540"/>
                </a:lnTo>
                <a:lnTo>
                  <a:pt x="450166" y="600020"/>
                </a:lnTo>
                <a:lnTo>
                  <a:pt x="473702" y="644460"/>
                </a:lnTo>
                <a:lnTo>
                  <a:pt x="476643" y="670603"/>
                </a:lnTo>
                <a:lnTo>
                  <a:pt x="473986" y="696994"/>
                </a:lnTo>
                <a:lnTo>
                  <a:pt x="452741" y="739480"/>
                </a:lnTo>
                <a:lnTo>
                  <a:pt x="410996" y="768159"/>
                </a:lnTo>
                <a:lnTo>
                  <a:pt x="353146" y="782536"/>
                </a:lnTo>
                <a:lnTo>
                  <a:pt x="318450" y="784333"/>
                </a:lnTo>
                <a:lnTo>
                  <a:pt x="606198" y="784333"/>
                </a:lnTo>
                <a:lnTo>
                  <a:pt x="622050" y="744176"/>
                </a:lnTo>
                <a:lnTo>
                  <a:pt x="631617" y="699655"/>
                </a:lnTo>
                <a:lnTo>
                  <a:pt x="634805" y="651007"/>
                </a:lnTo>
                <a:lnTo>
                  <a:pt x="632683" y="615059"/>
                </a:lnTo>
                <a:lnTo>
                  <a:pt x="615693" y="550998"/>
                </a:lnTo>
                <a:lnTo>
                  <a:pt x="582814" y="497811"/>
                </a:lnTo>
                <a:lnTo>
                  <a:pt x="540656" y="457938"/>
                </a:lnTo>
                <a:lnTo>
                  <a:pt x="490773" y="430243"/>
                </a:lnTo>
                <a:lnTo>
                  <a:pt x="435870" y="405409"/>
                </a:lnTo>
                <a:lnTo>
                  <a:pt x="377538" y="382206"/>
                </a:lnTo>
                <a:lnTo>
                  <a:pt x="322629" y="362597"/>
                </a:lnTo>
                <a:lnTo>
                  <a:pt x="296894" y="354268"/>
                </a:lnTo>
                <a:lnTo>
                  <a:pt x="272755" y="345560"/>
                </a:lnTo>
                <a:lnTo>
                  <a:pt x="230601" y="323008"/>
                </a:lnTo>
                <a:lnTo>
                  <a:pt x="197711" y="293684"/>
                </a:lnTo>
                <a:lnTo>
                  <a:pt x="180711" y="258065"/>
                </a:lnTo>
                <a:lnTo>
                  <a:pt x="178585" y="237928"/>
                </a:lnTo>
                <a:lnTo>
                  <a:pt x="186674" y="196745"/>
                </a:lnTo>
                <a:lnTo>
                  <a:pt x="210940" y="167332"/>
                </a:lnTo>
                <a:lnTo>
                  <a:pt x="251383" y="149686"/>
                </a:lnTo>
                <a:lnTo>
                  <a:pt x="308002" y="143805"/>
                </a:lnTo>
                <a:lnTo>
                  <a:pt x="599471" y="143805"/>
                </a:lnTo>
                <a:lnTo>
                  <a:pt x="602871" y="132849"/>
                </a:lnTo>
                <a:lnTo>
                  <a:pt x="579995" y="77943"/>
                </a:lnTo>
                <a:lnTo>
                  <a:pt x="547231" y="54900"/>
                </a:lnTo>
                <a:lnTo>
                  <a:pt x="507599" y="35138"/>
                </a:lnTo>
                <a:lnTo>
                  <a:pt x="465037" y="19767"/>
                </a:lnTo>
                <a:lnTo>
                  <a:pt x="419546" y="8786"/>
                </a:lnTo>
                <a:lnTo>
                  <a:pt x="371123" y="2196"/>
                </a:lnTo>
                <a:lnTo>
                  <a:pt x="319770" y="0"/>
                </a:lnTo>
                <a:close/>
              </a:path>
              <a:path w="635000" h="928370">
                <a:moveTo>
                  <a:pt x="599471" y="143805"/>
                </a:moveTo>
                <a:lnTo>
                  <a:pt x="308002" y="143805"/>
                </a:lnTo>
                <a:lnTo>
                  <a:pt x="346981" y="146009"/>
                </a:lnTo>
                <a:lnTo>
                  <a:pt x="386774" y="152624"/>
                </a:lnTo>
                <a:lnTo>
                  <a:pt x="427382" y="163650"/>
                </a:lnTo>
                <a:lnTo>
                  <a:pt x="468804" y="179088"/>
                </a:lnTo>
                <a:lnTo>
                  <a:pt x="512344" y="193880"/>
                </a:lnTo>
                <a:lnTo>
                  <a:pt x="547556" y="196417"/>
                </a:lnTo>
                <a:lnTo>
                  <a:pt x="574437" y="186695"/>
                </a:lnTo>
                <a:lnTo>
                  <a:pt x="592983" y="164711"/>
                </a:lnTo>
                <a:lnTo>
                  <a:pt x="599471" y="143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43002" y="3435171"/>
            <a:ext cx="157480" cy="902335"/>
          </a:xfrm>
          <a:custGeom>
            <a:avLst/>
            <a:gdLst/>
            <a:ahLst/>
            <a:cxnLst/>
            <a:rect l="l" t="t" r="r" b="b"/>
            <a:pathLst>
              <a:path w="157479" h="902335">
                <a:moveTo>
                  <a:pt x="78436" y="0"/>
                </a:moveTo>
                <a:lnTo>
                  <a:pt x="31498" y="12867"/>
                </a:lnTo>
                <a:lnTo>
                  <a:pt x="5061" y="48865"/>
                </a:lnTo>
                <a:lnTo>
                  <a:pt x="0" y="81045"/>
                </a:lnTo>
                <a:lnTo>
                  <a:pt x="0" y="822237"/>
                </a:lnTo>
                <a:lnTo>
                  <a:pt x="11394" y="867834"/>
                </a:lnTo>
                <a:lnTo>
                  <a:pt x="44938" y="896425"/>
                </a:lnTo>
                <a:lnTo>
                  <a:pt x="78436" y="901983"/>
                </a:lnTo>
                <a:lnTo>
                  <a:pt x="95750" y="900593"/>
                </a:lnTo>
                <a:lnTo>
                  <a:pt x="135936" y="879757"/>
                </a:lnTo>
                <a:lnTo>
                  <a:pt x="155563" y="839072"/>
                </a:lnTo>
                <a:lnTo>
                  <a:pt x="156872" y="822237"/>
                </a:lnTo>
                <a:lnTo>
                  <a:pt x="156872" y="81045"/>
                </a:lnTo>
                <a:lnTo>
                  <a:pt x="145093" y="35096"/>
                </a:lnTo>
                <a:lnTo>
                  <a:pt x="111108" y="5719"/>
                </a:lnTo>
                <a:lnTo>
                  <a:pt x="78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29945" y="3435171"/>
            <a:ext cx="770255" cy="902335"/>
          </a:xfrm>
          <a:custGeom>
            <a:avLst/>
            <a:gdLst/>
            <a:ahLst/>
            <a:cxnLst/>
            <a:rect l="l" t="t" r="r" b="b"/>
            <a:pathLst>
              <a:path w="770254" h="902335">
                <a:moveTo>
                  <a:pt x="462749" y="139875"/>
                </a:moveTo>
                <a:lnTo>
                  <a:pt x="305876" y="139875"/>
                </a:lnTo>
                <a:lnTo>
                  <a:pt x="305876" y="822237"/>
                </a:lnTo>
                <a:lnTo>
                  <a:pt x="317279" y="867834"/>
                </a:lnTo>
                <a:lnTo>
                  <a:pt x="350819" y="896425"/>
                </a:lnTo>
                <a:lnTo>
                  <a:pt x="384313" y="901983"/>
                </a:lnTo>
                <a:lnTo>
                  <a:pt x="402166" y="900593"/>
                </a:lnTo>
                <a:lnTo>
                  <a:pt x="442483" y="879757"/>
                </a:lnTo>
                <a:lnTo>
                  <a:pt x="461482" y="839072"/>
                </a:lnTo>
                <a:lnTo>
                  <a:pt x="462749" y="822237"/>
                </a:lnTo>
                <a:lnTo>
                  <a:pt x="462749" y="139875"/>
                </a:lnTo>
                <a:close/>
              </a:path>
              <a:path w="770254" h="902335">
                <a:moveTo>
                  <a:pt x="694119" y="0"/>
                </a:moveTo>
                <a:lnTo>
                  <a:pt x="74507" y="0"/>
                </a:lnTo>
                <a:lnTo>
                  <a:pt x="58368" y="1144"/>
                </a:lnTo>
                <a:lnTo>
                  <a:pt x="20266" y="18306"/>
                </a:lnTo>
                <a:lnTo>
                  <a:pt x="1266" y="53846"/>
                </a:lnTo>
                <a:lnTo>
                  <a:pt x="0" y="69288"/>
                </a:lnTo>
                <a:lnTo>
                  <a:pt x="1266" y="84240"/>
                </a:lnTo>
                <a:lnTo>
                  <a:pt x="20266" y="120269"/>
                </a:lnTo>
                <a:lnTo>
                  <a:pt x="58368" y="138651"/>
                </a:lnTo>
                <a:lnTo>
                  <a:pt x="74507" y="139875"/>
                </a:lnTo>
                <a:lnTo>
                  <a:pt x="694119" y="139875"/>
                </a:lnTo>
                <a:lnTo>
                  <a:pt x="738611" y="128849"/>
                </a:lnTo>
                <a:lnTo>
                  <a:pt x="764880" y="97721"/>
                </a:lnTo>
                <a:lnTo>
                  <a:pt x="769946" y="69288"/>
                </a:lnTo>
                <a:lnTo>
                  <a:pt x="768680" y="53846"/>
                </a:lnTo>
                <a:lnTo>
                  <a:pt x="749679" y="18306"/>
                </a:lnTo>
                <a:lnTo>
                  <a:pt x="710830" y="1144"/>
                </a:lnTo>
                <a:lnTo>
                  <a:pt x="694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11017" y="3434771"/>
            <a:ext cx="715645" cy="901700"/>
          </a:xfrm>
          <a:custGeom>
            <a:avLst/>
            <a:gdLst/>
            <a:ahLst/>
            <a:cxnLst/>
            <a:rect l="l" t="t" r="r" b="b"/>
            <a:pathLst>
              <a:path w="715645" h="901700">
                <a:moveTo>
                  <a:pt x="87015" y="0"/>
                </a:moveTo>
                <a:lnTo>
                  <a:pt x="33321" y="13477"/>
                </a:lnTo>
                <a:lnTo>
                  <a:pt x="0" y="68054"/>
                </a:lnTo>
                <a:lnTo>
                  <a:pt x="5389" y="102942"/>
                </a:lnTo>
                <a:lnTo>
                  <a:pt x="25482" y="142895"/>
                </a:lnTo>
                <a:lnTo>
                  <a:pt x="283018" y="511531"/>
                </a:lnTo>
                <a:lnTo>
                  <a:pt x="283018" y="821337"/>
                </a:lnTo>
                <a:lnTo>
                  <a:pt x="294408" y="866924"/>
                </a:lnTo>
                <a:lnTo>
                  <a:pt x="327946" y="895519"/>
                </a:lnTo>
                <a:lnTo>
                  <a:pt x="361444" y="901073"/>
                </a:lnTo>
                <a:lnTo>
                  <a:pt x="378763" y="899685"/>
                </a:lnTo>
                <a:lnTo>
                  <a:pt x="418954" y="878847"/>
                </a:lnTo>
                <a:lnTo>
                  <a:pt x="438573" y="838166"/>
                </a:lnTo>
                <a:lnTo>
                  <a:pt x="439881" y="821337"/>
                </a:lnTo>
                <a:lnTo>
                  <a:pt x="439881" y="504992"/>
                </a:lnTo>
                <a:lnTo>
                  <a:pt x="529961" y="370335"/>
                </a:lnTo>
                <a:lnTo>
                  <a:pt x="366673" y="370335"/>
                </a:lnTo>
                <a:lnTo>
                  <a:pt x="156210" y="54000"/>
                </a:lnTo>
                <a:lnTo>
                  <a:pt x="144031" y="37166"/>
                </a:lnTo>
                <a:lnTo>
                  <a:pt x="131040" y="23278"/>
                </a:lnTo>
                <a:lnTo>
                  <a:pt x="117237" y="12332"/>
                </a:lnTo>
                <a:lnTo>
                  <a:pt x="102619" y="4329"/>
                </a:lnTo>
                <a:lnTo>
                  <a:pt x="87015" y="0"/>
                </a:lnTo>
                <a:close/>
              </a:path>
              <a:path w="715645" h="901700">
                <a:moveTo>
                  <a:pt x="650665" y="2036"/>
                </a:moveTo>
                <a:lnTo>
                  <a:pt x="606872" y="14780"/>
                </a:lnTo>
                <a:lnTo>
                  <a:pt x="570588" y="54000"/>
                </a:lnTo>
                <a:lnTo>
                  <a:pt x="366673" y="370335"/>
                </a:lnTo>
                <a:lnTo>
                  <a:pt x="529961" y="370335"/>
                </a:lnTo>
                <a:lnTo>
                  <a:pt x="693487" y="125887"/>
                </a:lnTo>
                <a:lnTo>
                  <a:pt x="713454" y="80305"/>
                </a:lnTo>
                <a:lnTo>
                  <a:pt x="715043" y="65758"/>
                </a:lnTo>
                <a:lnTo>
                  <a:pt x="713533" y="51706"/>
                </a:lnTo>
                <a:lnTo>
                  <a:pt x="686938" y="13477"/>
                </a:lnTo>
                <a:lnTo>
                  <a:pt x="650665" y="2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5842" y="2558495"/>
            <a:ext cx="489584" cy="410209"/>
          </a:xfrm>
          <a:custGeom>
            <a:avLst/>
            <a:gdLst/>
            <a:ahLst/>
            <a:cxnLst/>
            <a:rect l="l" t="t" r="r" b="b"/>
            <a:pathLst>
              <a:path w="489584" h="410210">
                <a:moveTo>
                  <a:pt x="247466" y="0"/>
                </a:moveTo>
                <a:lnTo>
                  <a:pt x="226686" y="3809"/>
                </a:lnTo>
                <a:lnTo>
                  <a:pt x="206768" y="10159"/>
                </a:lnTo>
                <a:lnTo>
                  <a:pt x="201055" y="11429"/>
                </a:lnTo>
                <a:lnTo>
                  <a:pt x="194844" y="13969"/>
                </a:lnTo>
                <a:lnTo>
                  <a:pt x="188125" y="17779"/>
                </a:lnTo>
                <a:lnTo>
                  <a:pt x="180887" y="21589"/>
                </a:lnTo>
                <a:lnTo>
                  <a:pt x="175841" y="24129"/>
                </a:lnTo>
                <a:lnTo>
                  <a:pt x="165352" y="31749"/>
                </a:lnTo>
                <a:lnTo>
                  <a:pt x="163149" y="33019"/>
                </a:lnTo>
                <a:lnTo>
                  <a:pt x="160417" y="35559"/>
                </a:lnTo>
                <a:lnTo>
                  <a:pt x="159524" y="35559"/>
                </a:lnTo>
                <a:lnTo>
                  <a:pt x="158996" y="36829"/>
                </a:lnTo>
                <a:lnTo>
                  <a:pt x="153526" y="40639"/>
                </a:lnTo>
                <a:lnTo>
                  <a:pt x="147989" y="45719"/>
                </a:lnTo>
                <a:lnTo>
                  <a:pt x="142384" y="49529"/>
                </a:lnTo>
                <a:lnTo>
                  <a:pt x="113703" y="78739"/>
                </a:lnTo>
                <a:lnTo>
                  <a:pt x="80290" y="119379"/>
                </a:lnTo>
                <a:lnTo>
                  <a:pt x="52424" y="165099"/>
                </a:lnTo>
                <a:lnTo>
                  <a:pt x="45383" y="179069"/>
                </a:lnTo>
                <a:lnTo>
                  <a:pt x="38930" y="191769"/>
                </a:lnTo>
                <a:lnTo>
                  <a:pt x="33062" y="204469"/>
                </a:lnTo>
                <a:lnTo>
                  <a:pt x="23023" y="228599"/>
                </a:lnTo>
                <a:lnTo>
                  <a:pt x="18724" y="238759"/>
                </a:lnTo>
                <a:lnTo>
                  <a:pt x="6103" y="279399"/>
                </a:lnTo>
                <a:lnTo>
                  <a:pt x="126" y="322579"/>
                </a:lnTo>
                <a:lnTo>
                  <a:pt x="0" y="334009"/>
                </a:lnTo>
                <a:lnTo>
                  <a:pt x="220" y="339089"/>
                </a:lnTo>
                <a:lnTo>
                  <a:pt x="15301" y="380999"/>
                </a:lnTo>
                <a:lnTo>
                  <a:pt x="29522" y="396239"/>
                </a:lnTo>
                <a:lnTo>
                  <a:pt x="34997" y="401319"/>
                </a:lnTo>
                <a:lnTo>
                  <a:pt x="40828" y="403859"/>
                </a:lnTo>
                <a:lnTo>
                  <a:pt x="46889" y="407669"/>
                </a:lnTo>
                <a:lnTo>
                  <a:pt x="59407" y="410209"/>
                </a:lnTo>
                <a:lnTo>
                  <a:pt x="76001" y="410209"/>
                </a:lnTo>
                <a:lnTo>
                  <a:pt x="86879" y="407669"/>
                </a:lnTo>
                <a:lnTo>
                  <a:pt x="98493" y="403859"/>
                </a:lnTo>
                <a:lnTo>
                  <a:pt x="110847" y="397509"/>
                </a:lnTo>
                <a:lnTo>
                  <a:pt x="123624" y="391159"/>
                </a:lnTo>
                <a:lnTo>
                  <a:pt x="136503" y="383539"/>
                </a:lnTo>
                <a:lnTo>
                  <a:pt x="149485" y="374649"/>
                </a:lnTo>
                <a:lnTo>
                  <a:pt x="175593" y="354329"/>
                </a:lnTo>
                <a:lnTo>
                  <a:pt x="184144" y="346709"/>
                </a:lnTo>
                <a:lnTo>
                  <a:pt x="90696" y="346709"/>
                </a:lnTo>
                <a:lnTo>
                  <a:pt x="82957" y="344169"/>
                </a:lnTo>
                <a:lnTo>
                  <a:pt x="65100" y="306069"/>
                </a:lnTo>
                <a:lnTo>
                  <a:pt x="65147" y="302259"/>
                </a:lnTo>
                <a:lnTo>
                  <a:pt x="74767" y="259079"/>
                </a:lnTo>
                <a:lnTo>
                  <a:pt x="77958" y="250189"/>
                </a:lnTo>
                <a:lnTo>
                  <a:pt x="81534" y="241299"/>
                </a:lnTo>
                <a:lnTo>
                  <a:pt x="85443" y="231139"/>
                </a:lnTo>
                <a:lnTo>
                  <a:pt x="89629" y="222249"/>
                </a:lnTo>
                <a:lnTo>
                  <a:pt x="94093" y="213359"/>
                </a:lnTo>
                <a:lnTo>
                  <a:pt x="98836" y="203199"/>
                </a:lnTo>
                <a:lnTo>
                  <a:pt x="103792" y="194309"/>
                </a:lnTo>
                <a:lnTo>
                  <a:pt x="140983" y="130809"/>
                </a:lnTo>
                <a:lnTo>
                  <a:pt x="146313" y="123189"/>
                </a:lnTo>
                <a:lnTo>
                  <a:pt x="151519" y="115569"/>
                </a:lnTo>
                <a:lnTo>
                  <a:pt x="156597" y="107949"/>
                </a:lnTo>
                <a:lnTo>
                  <a:pt x="161544" y="101599"/>
                </a:lnTo>
                <a:lnTo>
                  <a:pt x="164814" y="96519"/>
                </a:lnTo>
                <a:lnTo>
                  <a:pt x="169007" y="91439"/>
                </a:lnTo>
                <a:lnTo>
                  <a:pt x="179323" y="82549"/>
                </a:lnTo>
                <a:lnTo>
                  <a:pt x="185019" y="77469"/>
                </a:lnTo>
                <a:lnTo>
                  <a:pt x="197508" y="69849"/>
                </a:lnTo>
                <a:lnTo>
                  <a:pt x="204098" y="66039"/>
                </a:lnTo>
                <a:lnTo>
                  <a:pt x="217937" y="60959"/>
                </a:lnTo>
                <a:lnTo>
                  <a:pt x="224791" y="59689"/>
                </a:lnTo>
                <a:lnTo>
                  <a:pt x="326234" y="59689"/>
                </a:lnTo>
                <a:lnTo>
                  <a:pt x="323272" y="49529"/>
                </a:lnTo>
                <a:lnTo>
                  <a:pt x="310512" y="29209"/>
                </a:lnTo>
                <a:lnTo>
                  <a:pt x="286961" y="8889"/>
                </a:lnTo>
                <a:lnTo>
                  <a:pt x="267946" y="1269"/>
                </a:lnTo>
                <a:lnTo>
                  <a:pt x="247466" y="0"/>
                </a:lnTo>
                <a:close/>
              </a:path>
              <a:path w="489584" h="410210">
                <a:moveTo>
                  <a:pt x="315480" y="266699"/>
                </a:moveTo>
                <a:lnTo>
                  <a:pt x="256013" y="266699"/>
                </a:lnTo>
                <a:lnTo>
                  <a:pt x="258848" y="280669"/>
                </a:lnTo>
                <a:lnTo>
                  <a:pt x="269660" y="320039"/>
                </a:lnTo>
                <a:lnTo>
                  <a:pt x="290830" y="364489"/>
                </a:lnTo>
                <a:lnTo>
                  <a:pt x="321362" y="393699"/>
                </a:lnTo>
                <a:lnTo>
                  <a:pt x="363509" y="405129"/>
                </a:lnTo>
                <a:lnTo>
                  <a:pt x="372795" y="405129"/>
                </a:lnTo>
                <a:lnTo>
                  <a:pt x="381933" y="403859"/>
                </a:lnTo>
                <a:lnTo>
                  <a:pt x="399747" y="398779"/>
                </a:lnTo>
                <a:lnTo>
                  <a:pt x="408333" y="394969"/>
                </a:lnTo>
                <a:lnTo>
                  <a:pt x="416591" y="389889"/>
                </a:lnTo>
                <a:lnTo>
                  <a:pt x="424519" y="386079"/>
                </a:lnTo>
                <a:lnTo>
                  <a:pt x="432117" y="380999"/>
                </a:lnTo>
                <a:lnTo>
                  <a:pt x="439366" y="374649"/>
                </a:lnTo>
                <a:lnTo>
                  <a:pt x="446264" y="369569"/>
                </a:lnTo>
                <a:lnTo>
                  <a:pt x="452807" y="363219"/>
                </a:lnTo>
                <a:lnTo>
                  <a:pt x="458994" y="356869"/>
                </a:lnTo>
                <a:lnTo>
                  <a:pt x="464703" y="350519"/>
                </a:lnTo>
                <a:lnTo>
                  <a:pt x="469829" y="342899"/>
                </a:lnTo>
                <a:lnTo>
                  <a:pt x="470737" y="341629"/>
                </a:lnTo>
                <a:lnTo>
                  <a:pt x="365398" y="341629"/>
                </a:lnTo>
                <a:lnTo>
                  <a:pt x="357204" y="339089"/>
                </a:lnTo>
                <a:lnTo>
                  <a:pt x="325258" y="304799"/>
                </a:lnTo>
                <a:lnTo>
                  <a:pt x="315869" y="269239"/>
                </a:lnTo>
                <a:lnTo>
                  <a:pt x="315480" y="266699"/>
                </a:lnTo>
                <a:close/>
              </a:path>
              <a:path w="489584" h="410210">
                <a:moveTo>
                  <a:pt x="326234" y="59689"/>
                </a:moveTo>
                <a:lnTo>
                  <a:pt x="239453" y="59689"/>
                </a:lnTo>
                <a:lnTo>
                  <a:pt x="246449" y="64769"/>
                </a:lnTo>
                <a:lnTo>
                  <a:pt x="252551" y="73659"/>
                </a:lnTo>
                <a:lnTo>
                  <a:pt x="261502" y="111759"/>
                </a:lnTo>
                <a:lnTo>
                  <a:pt x="261615" y="119379"/>
                </a:lnTo>
                <a:lnTo>
                  <a:pt x="261380" y="125729"/>
                </a:lnTo>
                <a:lnTo>
                  <a:pt x="250311" y="168909"/>
                </a:lnTo>
                <a:lnTo>
                  <a:pt x="246649" y="177799"/>
                </a:lnTo>
                <a:lnTo>
                  <a:pt x="242580" y="187959"/>
                </a:lnTo>
                <a:lnTo>
                  <a:pt x="238188" y="196849"/>
                </a:lnTo>
                <a:lnTo>
                  <a:pt x="233567" y="205739"/>
                </a:lnTo>
                <a:lnTo>
                  <a:pt x="228717" y="215899"/>
                </a:lnTo>
                <a:lnTo>
                  <a:pt x="223633" y="224789"/>
                </a:lnTo>
                <a:lnTo>
                  <a:pt x="218459" y="233679"/>
                </a:lnTo>
                <a:lnTo>
                  <a:pt x="213309" y="241299"/>
                </a:lnTo>
                <a:lnTo>
                  <a:pt x="208183" y="250189"/>
                </a:lnTo>
                <a:lnTo>
                  <a:pt x="203083" y="257809"/>
                </a:lnTo>
                <a:lnTo>
                  <a:pt x="198068" y="264159"/>
                </a:lnTo>
                <a:lnTo>
                  <a:pt x="192392" y="271779"/>
                </a:lnTo>
                <a:lnTo>
                  <a:pt x="164245" y="302259"/>
                </a:lnTo>
                <a:lnTo>
                  <a:pt x="141609" y="322579"/>
                </a:lnTo>
                <a:lnTo>
                  <a:pt x="134317" y="328929"/>
                </a:lnTo>
                <a:lnTo>
                  <a:pt x="127255" y="334009"/>
                </a:lnTo>
                <a:lnTo>
                  <a:pt x="120422" y="339089"/>
                </a:lnTo>
                <a:lnTo>
                  <a:pt x="111467" y="344169"/>
                </a:lnTo>
                <a:lnTo>
                  <a:pt x="104674" y="346709"/>
                </a:lnTo>
                <a:lnTo>
                  <a:pt x="184144" y="346709"/>
                </a:lnTo>
                <a:lnTo>
                  <a:pt x="213470" y="318769"/>
                </a:lnTo>
                <a:lnTo>
                  <a:pt x="236413" y="292099"/>
                </a:lnTo>
                <a:lnTo>
                  <a:pt x="246632" y="279399"/>
                </a:lnTo>
                <a:lnTo>
                  <a:pt x="256013" y="266699"/>
                </a:lnTo>
                <a:lnTo>
                  <a:pt x="315480" y="266699"/>
                </a:lnTo>
                <a:lnTo>
                  <a:pt x="313731" y="255269"/>
                </a:lnTo>
                <a:lnTo>
                  <a:pt x="312204" y="237489"/>
                </a:lnTo>
                <a:lnTo>
                  <a:pt x="311290" y="219709"/>
                </a:lnTo>
                <a:lnTo>
                  <a:pt x="311074" y="204469"/>
                </a:lnTo>
                <a:lnTo>
                  <a:pt x="311162" y="190499"/>
                </a:lnTo>
                <a:lnTo>
                  <a:pt x="316838" y="146049"/>
                </a:lnTo>
                <a:lnTo>
                  <a:pt x="323452" y="111759"/>
                </a:lnTo>
                <a:lnTo>
                  <a:pt x="324991" y="104139"/>
                </a:lnTo>
                <a:lnTo>
                  <a:pt x="326449" y="97789"/>
                </a:lnTo>
                <a:lnTo>
                  <a:pt x="327789" y="91439"/>
                </a:lnTo>
                <a:lnTo>
                  <a:pt x="328479" y="87629"/>
                </a:lnTo>
                <a:lnTo>
                  <a:pt x="328886" y="83819"/>
                </a:lnTo>
                <a:lnTo>
                  <a:pt x="329119" y="83819"/>
                </a:lnTo>
                <a:lnTo>
                  <a:pt x="329221" y="81279"/>
                </a:lnTo>
                <a:lnTo>
                  <a:pt x="329282" y="80009"/>
                </a:lnTo>
                <a:lnTo>
                  <a:pt x="328456" y="67309"/>
                </a:lnTo>
                <a:lnTo>
                  <a:pt x="326234" y="59689"/>
                </a:lnTo>
                <a:close/>
              </a:path>
              <a:path w="489584" h="410210">
                <a:moveTo>
                  <a:pt x="478062" y="284479"/>
                </a:moveTo>
                <a:lnTo>
                  <a:pt x="472092" y="284479"/>
                </a:lnTo>
                <a:lnTo>
                  <a:pt x="465583" y="292099"/>
                </a:lnTo>
                <a:lnTo>
                  <a:pt x="462994" y="295909"/>
                </a:lnTo>
                <a:lnTo>
                  <a:pt x="460019" y="299719"/>
                </a:lnTo>
                <a:lnTo>
                  <a:pt x="424786" y="331469"/>
                </a:lnTo>
                <a:lnTo>
                  <a:pt x="374089" y="341629"/>
                </a:lnTo>
                <a:lnTo>
                  <a:pt x="470737" y="341629"/>
                </a:lnTo>
                <a:lnTo>
                  <a:pt x="474370" y="336549"/>
                </a:lnTo>
                <a:lnTo>
                  <a:pt x="478326" y="330199"/>
                </a:lnTo>
                <a:lnTo>
                  <a:pt x="482123" y="325119"/>
                </a:lnTo>
                <a:lnTo>
                  <a:pt x="484916" y="318769"/>
                </a:lnTo>
                <a:lnTo>
                  <a:pt x="488449" y="308609"/>
                </a:lnTo>
                <a:lnTo>
                  <a:pt x="489322" y="303529"/>
                </a:lnTo>
                <a:lnTo>
                  <a:pt x="489322" y="295909"/>
                </a:lnTo>
                <a:lnTo>
                  <a:pt x="487759" y="292099"/>
                </a:lnTo>
                <a:lnTo>
                  <a:pt x="481524" y="287019"/>
                </a:lnTo>
                <a:lnTo>
                  <a:pt x="478062" y="284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46606" y="6794231"/>
            <a:ext cx="5473065" cy="810895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9207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725"/>
              </a:spcBef>
            </a:pPr>
            <a:r>
              <a:rPr sz="3500" spc="15" dirty="0">
                <a:solidFill>
                  <a:srgbClr val="FFFFFF"/>
                </a:solidFill>
                <a:latin typeface="Century Gothic"/>
                <a:cs typeface="Century Gothic"/>
              </a:rPr>
              <a:t>Saint </a:t>
            </a:r>
            <a:r>
              <a:rPr sz="3500" spc="-20" dirty="0">
                <a:solidFill>
                  <a:srgbClr val="FFFFFF"/>
                </a:solidFill>
                <a:latin typeface="Century Gothic"/>
                <a:cs typeface="Century Gothic"/>
              </a:rPr>
              <a:t>Petersburg,</a:t>
            </a:r>
            <a:r>
              <a:rPr sz="3500" spc="-2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Century Gothic"/>
                <a:cs typeface="Century Gothic"/>
              </a:rPr>
              <a:t>Russia</a:t>
            </a:r>
            <a:endParaRPr sz="3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669" y="1181837"/>
            <a:ext cx="4669155" cy="1182370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9334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735"/>
              </a:spcBef>
            </a:pPr>
            <a:r>
              <a:rPr sz="5800" spc="450" dirty="0"/>
              <a:t>Our</a:t>
            </a:r>
            <a:r>
              <a:rPr sz="5800" spc="-165" dirty="0"/>
              <a:t> </a:t>
            </a:r>
            <a:r>
              <a:rPr sz="5800" spc="300" dirty="0"/>
              <a:t>mission</a:t>
            </a:r>
            <a:endParaRPr sz="5800"/>
          </a:p>
        </p:txBody>
      </p:sp>
      <p:sp>
        <p:nvSpPr>
          <p:cNvPr id="4" name="object 4"/>
          <p:cNvSpPr txBox="1"/>
          <p:nvPr/>
        </p:nvSpPr>
        <p:spPr>
          <a:xfrm>
            <a:off x="905669" y="2410421"/>
            <a:ext cx="9432290" cy="2275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3670" rIns="0" bIns="0" rtlCol="0">
            <a:spAutoFit/>
          </a:bodyPr>
          <a:lstStyle/>
          <a:p>
            <a:pPr marL="246379" marR="772160">
              <a:lnSpc>
                <a:spcPct val="101000"/>
              </a:lnSpc>
              <a:spcBef>
                <a:spcPts val="1210"/>
              </a:spcBef>
            </a:pPr>
            <a:r>
              <a:rPr sz="2850" spc="10" dirty="0">
                <a:solidFill>
                  <a:srgbClr val="1D1D1B"/>
                </a:solidFill>
                <a:latin typeface="Century Gothic"/>
                <a:cs typeface="Century Gothic"/>
              </a:rPr>
              <a:t>To </a:t>
            </a:r>
            <a:r>
              <a:rPr sz="2850" spc="-130" dirty="0">
                <a:solidFill>
                  <a:srgbClr val="1D1D1B"/>
                </a:solidFill>
                <a:latin typeface="Century Gothic"/>
                <a:cs typeface="Century Gothic"/>
              </a:rPr>
              <a:t>generate </a:t>
            </a:r>
            <a:r>
              <a:rPr sz="2850" spc="-45" dirty="0">
                <a:solidFill>
                  <a:srgbClr val="1D1D1B"/>
                </a:solidFill>
                <a:latin typeface="Century Gothic"/>
                <a:cs typeface="Century Gothic"/>
              </a:rPr>
              <a:t>cutting-edge </a:t>
            </a:r>
            <a:r>
              <a:rPr sz="2850" spc="-114" dirty="0">
                <a:solidFill>
                  <a:srgbClr val="1D1D1B"/>
                </a:solidFill>
                <a:latin typeface="Century Gothic"/>
                <a:cs typeface="Century Gothic"/>
              </a:rPr>
              <a:t>knowledge, </a:t>
            </a:r>
            <a:r>
              <a:rPr sz="2850" spc="-70" dirty="0">
                <a:solidFill>
                  <a:srgbClr val="1D1D1B"/>
                </a:solidFill>
                <a:latin typeface="Century Gothic"/>
                <a:cs typeface="Century Gothic"/>
              </a:rPr>
              <a:t>implement  </a:t>
            </a:r>
            <a:r>
              <a:rPr sz="2850" spc="-75" dirty="0">
                <a:solidFill>
                  <a:srgbClr val="1D1D1B"/>
                </a:solidFill>
                <a:latin typeface="Century Gothic"/>
                <a:cs typeface="Century Gothic"/>
              </a:rPr>
              <a:t>innovative </a:t>
            </a:r>
            <a:r>
              <a:rPr sz="2850" spc="25" dirty="0">
                <a:solidFill>
                  <a:srgbClr val="1D1D1B"/>
                </a:solidFill>
                <a:latin typeface="Century Gothic"/>
                <a:cs typeface="Century Gothic"/>
              </a:rPr>
              <a:t>findings </a:t>
            </a:r>
            <a:r>
              <a:rPr sz="2850" spc="-200" dirty="0">
                <a:solidFill>
                  <a:srgbClr val="1D1D1B"/>
                </a:solidFill>
                <a:latin typeface="Century Gothic"/>
                <a:cs typeface="Century Gothic"/>
              </a:rPr>
              <a:t>and </a:t>
            </a:r>
            <a:r>
              <a:rPr sz="2850" spc="-140" dirty="0">
                <a:solidFill>
                  <a:srgbClr val="1D1D1B"/>
                </a:solidFill>
                <a:latin typeface="Century Gothic"/>
                <a:cs typeface="Century Gothic"/>
              </a:rPr>
              <a:t>prepare </a:t>
            </a:r>
            <a:r>
              <a:rPr sz="2850" spc="-215" dirty="0">
                <a:solidFill>
                  <a:srgbClr val="1D1D1B"/>
                </a:solidFill>
                <a:latin typeface="Century Gothic"/>
                <a:cs typeface="Century Gothic"/>
              </a:rPr>
              <a:t>an </a:t>
            </a:r>
            <a:r>
              <a:rPr sz="2850" spc="-30" dirty="0">
                <a:solidFill>
                  <a:srgbClr val="1D1D1B"/>
                </a:solidFill>
                <a:latin typeface="Century Gothic"/>
                <a:cs typeface="Century Gothic"/>
              </a:rPr>
              <a:t>elite </a:t>
            </a:r>
            <a:r>
              <a:rPr sz="2850" spc="-65" dirty="0">
                <a:solidFill>
                  <a:srgbClr val="1D1D1B"/>
                </a:solidFill>
                <a:latin typeface="Century Gothic"/>
                <a:cs typeface="Century Gothic"/>
              </a:rPr>
              <a:t>workforce  </a:t>
            </a:r>
            <a:r>
              <a:rPr sz="2850" spc="-240" dirty="0">
                <a:solidFill>
                  <a:srgbClr val="1D1D1B"/>
                </a:solidFill>
                <a:latin typeface="Century Gothic"/>
                <a:cs typeface="Century Gothic"/>
              </a:rPr>
              <a:t>capable </a:t>
            </a:r>
            <a:r>
              <a:rPr sz="2850" spc="0" dirty="0">
                <a:solidFill>
                  <a:srgbClr val="1D1D1B"/>
                </a:solidFill>
                <a:latin typeface="Century Gothic"/>
                <a:cs typeface="Century Gothic"/>
              </a:rPr>
              <a:t>of </a:t>
            </a:r>
            <a:r>
              <a:rPr sz="2850" spc="-15" dirty="0">
                <a:solidFill>
                  <a:srgbClr val="1D1D1B"/>
                </a:solidFill>
                <a:latin typeface="Century Gothic"/>
                <a:cs typeface="Century Gothic"/>
              </a:rPr>
              <a:t>working </a:t>
            </a:r>
            <a:r>
              <a:rPr sz="2850" spc="15" dirty="0">
                <a:solidFill>
                  <a:srgbClr val="1D1D1B"/>
                </a:solidFill>
                <a:latin typeface="Century Gothic"/>
                <a:cs typeface="Century Gothic"/>
              </a:rPr>
              <a:t>in </a:t>
            </a:r>
            <a:r>
              <a:rPr sz="2850" spc="-385" dirty="0">
                <a:solidFill>
                  <a:srgbClr val="1D1D1B"/>
                </a:solidFill>
                <a:latin typeface="Century Gothic"/>
                <a:cs typeface="Century Gothic"/>
              </a:rPr>
              <a:t>a </a:t>
            </a:r>
            <a:r>
              <a:rPr sz="2850" spc="-75" dirty="0">
                <a:solidFill>
                  <a:srgbClr val="1D1D1B"/>
                </a:solidFill>
                <a:latin typeface="Century Gothic"/>
                <a:cs typeface="Century Gothic"/>
              </a:rPr>
              <a:t>fast-paced</a:t>
            </a:r>
            <a:r>
              <a:rPr sz="2850" spc="-50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2850" spc="-30" dirty="0">
                <a:solidFill>
                  <a:srgbClr val="1D1D1B"/>
                </a:solidFill>
                <a:latin typeface="Century Gothic"/>
                <a:cs typeface="Century Gothic"/>
              </a:rPr>
              <a:t>world</a:t>
            </a:r>
            <a:endParaRPr sz="2850">
              <a:latin typeface="Century Gothic"/>
              <a:cs typeface="Century Gothic"/>
            </a:endParaRPr>
          </a:p>
          <a:p>
            <a:pPr marL="246379">
              <a:lnSpc>
                <a:spcPct val="100000"/>
              </a:lnSpc>
              <a:spcBef>
                <a:spcPts val="30"/>
              </a:spcBef>
            </a:pPr>
            <a:r>
              <a:rPr sz="2850" spc="-200" dirty="0">
                <a:solidFill>
                  <a:srgbClr val="1D1D1B"/>
                </a:solidFill>
                <a:latin typeface="Century Gothic"/>
                <a:cs typeface="Century Gothic"/>
              </a:rPr>
              <a:t>and </a:t>
            </a:r>
            <a:r>
              <a:rPr sz="2850" spc="-5" dirty="0">
                <a:solidFill>
                  <a:srgbClr val="1D1D1B"/>
                </a:solidFill>
                <a:latin typeface="Century Gothic"/>
                <a:cs typeface="Century Gothic"/>
              </a:rPr>
              <a:t>ensuring </a:t>
            </a:r>
            <a:r>
              <a:rPr sz="2850" dirty="0">
                <a:solidFill>
                  <a:srgbClr val="1D1D1B"/>
                </a:solidFill>
                <a:latin typeface="Century Gothic"/>
                <a:cs typeface="Century Gothic"/>
              </a:rPr>
              <a:t>progress </a:t>
            </a:r>
            <a:r>
              <a:rPr sz="2850" spc="15" dirty="0">
                <a:solidFill>
                  <a:srgbClr val="1D1D1B"/>
                </a:solidFill>
                <a:latin typeface="Century Gothic"/>
                <a:cs typeface="Century Gothic"/>
              </a:rPr>
              <a:t>in </a:t>
            </a:r>
            <a:r>
              <a:rPr sz="2850" spc="-165" dirty="0">
                <a:solidFill>
                  <a:srgbClr val="1D1D1B"/>
                </a:solidFill>
                <a:latin typeface="Century Gothic"/>
                <a:cs typeface="Century Gothic"/>
              </a:rPr>
              <a:t>science </a:t>
            </a:r>
            <a:r>
              <a:rPr sz="2850" spc="-200" dirty="0">
                <a:solidFill>
                  <a:srgbClr val="1D1D1B"/>
                </a:solidFill>
                <a:latin typeface="Century Gothic"/>
                <a:cs typeface="Century Gothic"/>
              </a:rPr>
              <a:t>and</a:t>
            </a:r>
            <a:r>
              <a:rPr sz="2850" spc="-15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2850" spc="-114" dirty="0">
                <a:solidFill>
                  <a:srgbClr val="1D1D1B"/>
                </a:solidFill>
                <a:latin typeface="Century Gothic"/>
                <a:cs typeface="Century Gothic"/>
              </a:rPr>
              <a:t>technology.</a:t>
            </a:r>
            <a:endParaRPr sz="28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689" y="5304192"/>
            <a:ext cx="5906135" cy="1182370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9334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735"/>
              </a:spcBef>
            </a:pPr>
            <a:r>
              <a:rPr sz="5800" b="1" spc="45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580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800" b="1" spc="335" dirty="0">
                <a:solidFill>
                  <a:srgbClr val="FFFFFF"/>
                </a:solidFill>
                <a:latin typeface="Calibri"/>
                <a:cs typeface="Calibri"/>
              </a:rPr>
              <a:t>philosophy</a:t>
            </a:r>
            <a:endParaRPr sz="5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5689" y="6532776"/>
            <a:ext cx="4901565" cy="838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748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240"/>
              </a:spcBef>
            </a:pPr>
            <a:r>
              <a:rPr sz="2850" spc="100" dirty="0">
                <a:solidFill>
                  <a:srgbClr val="1D1D1B"/>
                </a:solidFill>
                <a:latin typeface="Century Gothic"/>
                <a:cs typeface="Century Gothic"/>
              </a:rPr>
              <a:t>It's </a:t>
            </a:r>
            <a:r>
              <a:rPr sz="2850" spc="-105" dirty="0">
                <a:solidFill>
                  <a:srgbClr val="1D1D1B"/>
                </a:solidFill>
                <a:latin typeface="Century Gothic"/>
                <a:cs typeface="Century Gothic"/>
              </a:rPr>
              <a:t>more </a:t>
            </a:r>
            <a:r>
              <a:rPr sz="2850" spc="-70" dirty="0">
                <a:solidFill>
                  <a:srgbClr val="1D1D1B"/>
                </a:solidFill>
                <a:latin typeface="Century Gothic"/>
                <a:cs typeface="Century Gothic"/>
              </a:rPr>
              <a:t>than </a:t>
            </a:r>
            <a:r>
              <a:rPr sz="2850" spc="-385" dirty="0">
                <a:solidFill>
                  <a:srgbClr val="1D1D1B"/>
                </a:solidFill>
                <a:latin typeface="Century Gothic"/>
                <a:cs typeface="Century Gothic"/>
              </a:rPr>
              <a:t>a</a:t>
            </a:r>
            <a:r>
              <a:rPr sz="2850" spc="-370" dirty="0">
                <a:solidFill>
                  <a:srgbClr val="1D1D1B"/>
                </a:solidFill>
                <a:latin typeface="Century Gothic"/>
                <a:cs typeface="Century Gothic"/>
              </a:rPr>
              <a:t> </a:t>
            </a:r>
            <a:r>
              <a:rPr sz="2850" spc="30" dirty="0">
                <a:solidFill>
                  <a:srgbClr val="1D1D1B"/>
                </a:solidFill>
                <a:latin typeface="Century Gothic"/>
                <a:cs typeface="Century Gothic"/>
              </a:rPr>
              <a:t>University.</a:t>
            </a:r>
            <a:endParaRPr sz="28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830705"/>
          </a:xfrm>
          <a:custGeom>
            <a:avLst/>
            <a:gdLst/>
            <a:ahLst/>
            <a:cxnLst/>
            <a:rect l="l" t="t" r="r" b="b"/>
            <a:pathLst>
              <a:path w="20104100" h="1830705">
                <a:moveTo>
                  <a:pt x="0" y="1830610"/>
                </a:moveTo>
                <a:lnTo>
                  <a:pt x="20104098" y="1830610"/>
                </a:lnTo>
                <a:lnTo>
                  <a:pt x="20104098" y="0"/>
                </a:lnTo>
                <a:lnTo>
                  <a:pt x="0" y="0"/>
                </a:lnTo>
                <a:lnTo>
                  <a:pt x="0" y="1830610"/>
                </a:lnTo>
                <a:close/>
              </a:path>
            </a:pathLst>
          </a:custGeom>
          <a:solidFill>
            <a:srgbClr val="C1E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76921" y="1830610"/>
            <a:ext cx="3727450" cy="247650"/>
          </a:xfrm>
          <a:custGeom>
            <a:avLst/>
            <a:gdLst/>
            <a:ahLst/>
            <a:cxnLst/>
            <a:rect l="l" t="t" r="r" b="b"/>
            <a:pathLst>
              <a:path w="3727450" h="247650">
                <a:moveTo>
                  <a:pt x="0" y="247331"/>
                </a:moveTo>
                <a:lnTo>
                  <a:pt x="3727178" y="247331"/>
                </a:lnTo>
                <a:lnTo>
                  <a:pt x="3727178" y="0"/>
                </a:lnTo>
                <a:lnTo>
                  <a:pt x="0" y="0"/>
                </a:lnTo>
                <a:lnTo>
                  <a:pt x="0" y="247331"/>
                </a:lnTo>
                <a:close/>
              </a:path>
            </a:pathLst>
          </a:custGeom>
          <a:solidFill>
            <a:srgbClr val="99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97062" y="1830610"/>
            <a:ext cx="250825" cy="214629"/>
          </a:xfrm>
          <a:custGeom>
            <a:avLst/>
            <a:gdLst/>
            <a:ahLst/>
            <a:cxnLst/>
            <a:rect l="l" t="t" r="r" b="b"/>
            <a:pathLst>
              <a:path w="250825" h="214630">
                <a:moveTo>
                  <a:pt x="0" y="214057"/>
                </a:moveTo>
                <a:lnTo>
                  <a:pt x="250600" y="214057"/>
                </a:lnTo>
                <a:lnTo>
                  <a:pt x="250600" y="0"/>
                </a:lnTo>
                <a:lnTo>
                  <a:pt x="0" y="0"/>
                </a:lnTo>
                <a:lnTo>
                  <a:pt x="0" y="214057"/>
                </a:lnTo>
                <a:close/>
              </a:path>
            </a:pathLst>
          </a:custGeom>
          <a:solidFill>
            <a:srgbClr val="99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16935" y="1830610"/>
            <a:ext cx="257810" cy="247650"/>
          </a:xfrm>
          <a:custGeom>
            <a:avLst/>
            <a:gdLst/>
            <a:ahLst/>
            <a:cxnLst/>
            <a:rect l="l" t="t" r="r" b="b"/>
            <a:pathLst>
              <a:path w="257809" h="247650">
                <a:moveTo>
                  <a:pt x="0" y="247331"/>
                </a:moveTo>
                <a:lnTo>
                  <a:pt x="257758" y="247331"/>
                </a:lnTo>
                <a:lnTo>
                  <a:pt x="257758" y="0"/>
                </a:lnTo>
                <a:lnTo>
                  <a:pt x="0" y="0"/>
                </a:lnTo>
                <a:lnTo>
                  <a:pt x="0" y="247331"/>
                </a:lnTo>
                <a:close/>
              </a:path>
            </a:pathLst>
          </a:custGeom>
          <a:solidFill>
            <a:srgbClr val="99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243" y="1830610"/>
            <a:ext cx="13538835" cy="247650"/>
          </a:xfrm>
          <a:custGeom>
            <a:avLst/>
            <a:gdLst/>
            <a:ahLst/>
            <a:cxnLst/>
            <a:rect l="l" t="t" r="r" b="b"/>
            <a:pathLst>
              <a:path w="13538835" h="247650">
                <a:moveTo>
                  <a:pt x="0" y="247331"/>
                </a:moveTo>
                <a:lnTo>
                  <a:pt x="13538445" y="247331"/>
                </a:lnTo>
                <a:lnTo>
                  <a:pt x="13538445" y="0"/>
                </a:lnTo>
                <a:lnTo>
                  <a:pt x="0" y="0"/>
                </a:lnTo>
                <a:lnTo>
                  <a:pt x="0" y="247331"/>
                </a:lnTo>
                <a:close/>
              </a:path>
            </a:pathLst>
          </a:custGeom>
          <a:solidFill>
            <a:srgbClr val="99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830610"/>
            <a:ext cx="991235" cy="247650"/>
          </a:xfrm>
          <a:custGeom>
            <a:avLst/>
            <a:gdLst/>
            <a:ahLst/>
            <a:cxnLst/>
            <a:rect l="l" t="t" r="r" b="b"/>
            <a:pathLst>
              <a:path w="991235" h="247650">
                <a:moveTo>
                  <a:pt x="0" y="247331"/>
                </a:moveTo>
                <a:lnTo>
                  <a:pt x="990959" y="247331"/>
                </a:lnTo>
                <a:lnTo>
                  <a:pt x="990959" y="0"/>
                </a:lnTo>
                <a:lnTo>
                  <a:pt x="0" y="0"/>
                </a:lnTo>
                <a:lnTo>
                  <a:pt x="0" y="247331"/>
                </a:lnTo>
                <a:close/>
              </a:path>
            </a:pathLst>
          </a:custGeom>
          <a:solidFill>
            <a:srgbClr val="99D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77942"/>
            <a:ext cx="20104100" cy="8888095"/>
          </a:xfrm>
          <a:custGeom>
            <a:avLst/>
            <a:gdLst/>
            <a:ahLst/>
            <a:cxnLst/>
            <a:rect l="l" t="t" r="r" b="b"/>
            <a:pathLst>
              <a:path w="20104100" h="8888095">
                <a:moveTo>
                  <a:pt x="0" y="8887930"/>
                </a:moveTo>
                <a:lnTo>
                  <a:pt x="20104098" y="8887930"/>
                </a:lnTo>
                <a:lnTo>
                  <a:pt x="20104098" y="0"/>
                </a:lnTo>
                <a:lnTo>
                  <a:pt x="0" y="0"/>
                </a:lnTo>
                <a:lnTo>
                  <a:pt x="0" y="8887930"/>
                </a:lnTo>
                <a:close/>
              </a:path>
            </a:pathLst>
          </a:custGeom>
          <a:solidFill>
            <a:srgbClr val="71C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39085" y="1879236"/>
            <a:ext cx="473248" cy="2160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8546" y="1239438"/>
            <a:ext cx="1065862" cy="2800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9956" y="1786838"/>
            <a:ext cx="514776" cy="22532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5298" y="1596042"/>
            <a:ext cx="1373252" cy="2443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2173" y="1920591"/>
            <a:ext cx="819780" cy="2119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2427" y="777856"/>
            <a:ext cx="854566" cy="3262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4660" y="2070580"/>
            <a:ext cx="815535" cy="1969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887998"/>
            <a:ext cx="110684" cy="21520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9548" y="1299842"/>
            <a:ext cx="1212906" cy="2740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50708" y="1425381"/>
            <a:ext cx="2384478" cy="26146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66247" y="1204215"/>
            <a:ext cx="651900" cy="2835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08141" y="1815329"/>
            <a:ext cx="473248" cy="21608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17572" y="1175531"/>
            <a:ext cx="1065862" cy="2800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69003" y="1722931"/>
            <a:ext cx="514776" cy="22532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4385" y="1532135"/>
            <a:ext cx="1373201" cy="24439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71180" y="1856684"/>
            <a:ext cx="819800" cy="2119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581494" y="713939"/>
            <a:ext cx="522605" cy="3262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13696" y="2006673"/>
            <a:ext cx="815535" cy="19694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28646" y="1235935"/>
            <a:ext cx="1212876" cy="27401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519755" y="1361474"/>
            <a:ext cx="2384498" cy="26146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35295" y="1140308"/>
            <a:ext cx="651900" cy="28358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16017" y="2634804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515" y="0"/>
                </a:moveTo>
                <a:lnTo>
                  <a:pt x="11916" y="1533"/>
                </a:lnTo>
                <a:lnTo>
                  <a:pt x="5713" y="5715"/>
                </a:lnTo>
                <a:lnTo>
                  <a:pt x="1532" y="11912"/>
                </a:lnTo>
                <a:lnTo>
                  <a:pt x="0" y="19494"/>
                </a:lnTo>
                <a:lnTo>
                  <a:pt x="2458" y="43854"/>
                </a:lnTo>
                <a:lnTo>
                  <a:pt x="20655" y="87074"/>
                </a:lnTo>
                <a:lnTo>
                  <a:pt x="53336" y="119736"/>
                </a:lnTo>
                <a:lnTo>
                  <a:pt x="96519" y="137900"/>
                </a:lnTo>
                <a:lnTo>
                  <a:pt x="120868" y="140353"/>
                </a:lnTo>
                <a:lnTo>
                  <a:pt x="145164" y="137899"/>
                </a:lnTo>
                <a:lnTo>
                  <a:pt x="167820" y="130860"/>
                </a:lnTo>
                <a:lnTo>
                  <a:pt x="188352" y="119719"/>
                </a:lnTo>
                <a:lnTo>
                  <a:pt x="206280" y="104957"/>
                </a:lnTo>
                <a:lnTo>
                  <a:pt x="209862" y="101363"/>
                </a:lnTo>
                <a:lnTo>
                  <a:pt x="120868" y="101363"/>
                </a:lnTo>
                <a:lnTo>
                  <a:pt x="104361" y="99702"/>
                </a:lnTo>
                <a:lnTo>
                  <a:pt x="62972" y="77400"/>
                </a:lnTo>
                <a:lnTo>
                  <a:pt x="40653" y="36003"/>
                </a:lnTo>
                <a:lnTo>
                  <a:pt x="38989" y="19494"/>
                </a:lnTo>
                <a:lnTo>
                  <a:pt x="37458" y="11912"/>
                </a:lnTo>
                <a:lnTo>
                  <a:pt x="33284" y="5715"/>
                </a:lnTo>
                <a:lnTo>
                  <a:pt x="27094" y="1533"/>
                </a:lnTo>
                <a:lnTo>
                  <a:pt x="19515" y="0"/>
                </a:lnTo>
                <a:close/>
              </a:path>
              <a:path w="850265" h="140969">
                <a:moveTo>
                  <a:pt x="275261" y="85279"/>
                </a:moveTo>
                <a:lnTo>
                  <a:pt x="222221" y="85279"/>
                </a:lnTo>
                <a:lnTo>
                  <a:pt x="226851" y="92397"/>
                </a:lnTo>
                <a:lnTo>
                  <a:pt x="256073" y="119736"/>
                </a:lnTo>
                <a:lnTo>
                  <a:pt x="299257" y="137900"/>
                </a:lnTo>
                <a:lnTo>
                  <a:pt x="323604" y="140353"/>
                </a:lnTo>
                <a:lnTo>
                  <a:pt x="347920" y="137899"/>
                </a:lnTo>
                <a:lnTo>
                  <a:pt x="370576" y="130860"/>
                </a:lnTo>
                <a:lnTo>
                  <a:pt x="391095" y="119719"/>
                </a:lnTo>
                <a:lnTo>
                  <a:pt x="408996" y="104957"/>
                </a:lnTo>
                <a:lnTo>
                  <a:pt x="412572" y="101363"/>
                </a:lnTo>
                <a:lnTo>
                  <a:pt x="323604" y="101363"/>
                </a:lnTo>
                <a:lnTo>
                  <a:pt x="307102" y="99702"/>
                </a:lnTo>
                <a:lnTo>
                  <a:pt x="291732" y="94937"/>
                </a:lnTo>
                <a:lnTo>
                  <a:pt x="277825" y="87394"/>
                </a:lnTo>
                <a:lnTo>
                  <a:pt x="275261" y="85279"/>
                </a:lnTo>
                <a:close/>
              </a:path>
              <a:path w="850265" h="140969">
                <a:moveTo>
                  <a:pt x="478010" y="85279"/>
                </a:moveTo>
                <a:lnTo>
                  <a:pt x="424968" y="85279"/>
                </a:lnTo>
                <a:lnTo>
                  <a:pt x="429598" y="92397"/>
                </a:lnTo>
                <a:lnTo>
                  <a:pt x="458811" y="119736"/>
                </a:lnTo>
                <a:lnTo>
                  <a:pt x="502009" y="137900"/>
                </a:lnTo>
                <a:lnTo>
                  <a:pt x="526341" y="140353"/>
                </a:lnTo>
                <a:lnTo>
                  <a:pt x="550637" y="137899"/>
                </a:lnTo>
                <a:lnTo>
                  <a:pt x="573293" y="130860"/>
                </a:lnTo>
                <a:lnTo>
                  <a:pt x="593825" y="119719"/>
                </a:lnTo>
                <a:lnTo>
                  <a:pt x="611753" y="104957"/>
                </a:lnTo>
                <a:lnTo>
                  <a:pt x="615341" y="101363"/>
                </a:lnTo>
                <a:lnTo>
                  <a:pt x="526341" y="101363"/>
                </a:lnTo>
                <a:lnTo>
                  <a:pt x="509853" y="99702"/>
                </a:lnTo>
                <a:lnTo>
                  <a:pt x="494485" y="94937"/>
                </a:lnTo>
                <a:lnTo>
                  <a:pt x="480574" y="87394"/>
                </a:lnTo>
                <a:lnTo>
                  <a:pt x="478010" y="85279"/>
                </a:lnTo>
                <a:close/>
              </a:path>
              <a:path w="850265" h="140969">
                <a:moveTo>
                  <a:pt x="680747" y="85279"/>
                </a:moveTo>
                <a:lnTo>
                  <a:pt x="627704" y="85279"/>
                </a:lnTo>
                <a:lnTo>
                  <a:pt x="632334" y="92397"/>
                </a:lnTo>
                <a:lnTo>
                  <a:pt x="661571" y="119736"/>
                </a:lnTo>
                <a:lnTo>
                  <a:pt x="704769" y="137900"/>
                </a:lnTo>
                <a:lnTo>
                  <a:pt x="729118" y="140353"/>
                </a:lnTo>
                <a:lnTo>
                  <a:pt x="753416" y="137899"/>
                </a:lnTo>
                <a:lnTo>
                  <a:pt x="776071" y="130860"/>
                </a:lnTo>
                <a:lnTo>
                  <a:pt x="796590" y="119719"/>
                </a:lnTo>
                <a:lnTo>
                  <a:pt x="814611" y="104845"/>
                </a:lnTo>
                <a:lnTo>
                  <a:pt x="817481" y="101363"/>
                </a:lnTo>
                <a:lnTo>
                  <a:pt x="729118" y="101363"/>
                </a:lnTo>
                <a:lnTo>
                  <a:pt x="712607" y="99702"/>
                </a:lnTo>
                <a:lnTo>
                  <a:pt x="697227" y="94937"/>
                </a:lnTo>
                <a:lnTo>
                  <a:pt x="683312" y="87394"/>
                </a:lnTo>
                <a:lnTo>
                  <a:pt x="680747" y="85279"/>
                </a:lnTo>
                <a:close/>
              </a:path>
              <a:path w="850265" h="140969">
                <a:moveTo>
                  <a:pt x="222251" y="0"/>
                </a:moveTo>
                <a:lnTo>
                  <a:pt x="201088" y="36027"/>
                </a:lnTo>
                <a:lnTo>
                  <a:pt x="196333" y="51410"/>
                </a:lnTo>
                <a:lnTo>
                  <a:pt x="166683" y="87437"/>
                </a:lnTo>
                <a:lnTo>
                  <a:pt x="120868" y="101363"/>
                </a:lnTo>
                <a:lnTo>
                  <a:pt x="209862" y="101363"/>
                </a:lnTo>
                <a:lnTo>
                  <a:pt x="212315" y="98895"/>
                </a:lnTo>
                <a:lnTo>
                  <a:pt x="217628" y="92346"/>
                </a:lnTo>
                <a:lnTo>
                  <a:pt x="222221" y="85279"/>
                </a:lnTo>
                <a:lnTo>
                  <a:pt x="275261" y="85279"/>
                </a:lnTo>
                <a:lnTo>
                  <a:pt x="248162" y="51375"/>
                </a:lnTo>
                <a:lnTo>
                  <a:pt x="241726" y="19494"/>
                </a:lnTo>
                <a:lnTo>
                  <a:pt x="240195" y="11912"/>
                </a:lnTo>
                <a:lnTo>
                  <a:pt x="236021" y="5715"/>
                </a:lnTo>
                <a:lnTo>
                  <a:pt x="229831" y="1533"/>
                </a:lnTo>
                <a:lnTo>
                  <a:pt x="222251" y="0"/>
                </a:lnTo>
                <a:close/>
              </a:path>
              <a:path w="850265" h="140969">
                <a:moveTo>
                  <a:pt x="424998" y="0"/>
                </a:moveTo>
                <a:lnTo>
                  <a:pt x="403825" y="36027"/>
                </a:lnTo>
                <a:lnTo>
                  <a:pt x="399070" y="51410"/>
                </a:lnTo>
                <a:lnTo>
                  <a:pt x="369433" y="87437"/>
                </a:lnTo>
                <a:lnTo>
                  <a:pt x="323604" y="101363"/>
                </a:lnTo>
                <a:lnTo>
                  <a:pt x="412572" y="101363"/>
                </a:lnTo>
                <a:lnTo>
                  <a:pt x="415027" y="98895"/>
                </a:lnTo>
                <a:lnTo>
                  <a:pt x="420368" y="92346"/>
                </a:lnTo>
                <a:lnTo>
                  <a:pt x="424968" y="85279"/>
                </a:lnTo>
                <a:lnTo>
                  <a:pt x="478010" y="85279"/>
                </a:lnTo>
                <a:lnTo>
                  <a:pt x="450909" y="51375"/>
                </a:lnTo>
                <a:lnTo>
                  <a:pt x="444473" y="19494"/>
                </a:lnTo>
                <a:lnTo>
                  <a:pt x="442940" y="11912"/>
                </a:lnTo>
                <a:lnTo>
                  <a:pt x="438764" y="5715"/>
                </a:lnTo>
                <a:lnTo>
                  <a:pt x="432573" y="1533"/>
                </a:lnTo>
                <a:lnTo>
                  <a:pt x="424998" y="0"/>
                </a:lnTo>
                <a:close/>
              </a:path>
              <a:path w="850265" h="140969">
                <a:moveTo>
                  <a:pt x="627725" y="0"/>
                </a:moveTo>
                <a:lnTo>
                  <a:pt x="606596" y="36027"/>
                </a:lnTo>
                <a:lnTo>
                  <a:pt x="601828" y="51410"/>
                </a:lnTo>
                <a:lnTo>
                  <a:pt x="572169" y="87437"/>
                </a:lnTo>
                <a:lnTo>
                  <a:pt x="526341" y="101363"/>
                </a:lnTo>
                <a:lnTo>
                  <a:pt x="615341" y="101363"/>
                </a:lnTo>
                <a:lnTo>
                  <a:pt x="617799" y="98895"/>
                </a:lnTo>
                <a:lnTo>
                  <a:pt x="623101" y="92346"/>
                </a:lnTo>
                <a:lnTo>
                  <a:pt x="627704" y="85279"/>
                </a:lnTo>
                <a:lnTo>
                  <a:pt x="680747" y="85279"/>
                </a:lnTo>
                <a:lnTo>
                  <a:pt x="653645" y="51375"/>
                </a:lnTo>
                <a:lnTo>
                  <a:pt x="647209" y="19494"/>
                </a:lnTo>
                <a:lnTo>
                  <a:pt x="645678" y="11912"/>
                </a:lnTo>
                <a:lnTo>
                  <a:pt x="641503" y="5715"/>
                </a:lnTo>
                <a:lnTo>
                  <a:pt x="635310" y="1533"/>
                </a:lnTo>
                <a:lnTo>
                  <a:pt x="627725" y="0"/>
                </a:lnTo>
                <a:close/>
              </a:path>
              <a:path w="850265" h="140969">
                <a:moveTo>
                  <a:pt x="830471" y="0"/>
                </a:moveTo>
                <a:lnTo>
                  <a:pt x="809334" y="36027"/>
                </a:lnTo>
                <a:lnTo>
                  <a:pt x="804568" y="51410"/>
                </a:lnTo>
                <a:lnTo>
                  <a:pt x="774915" y="87437"/>
                </a:lnTo>
                <a:lnTo>
                  <a:pt x="729118" y="101363"/>
                </a:lnTo>
                <a:lnTo>
                  <a:pt x="817481" y="101363"/>
                </a:lnTo>
                <a:lnTo>
                  <a:pt x="829355" y="86949"/>
                </a:lnTo>
                <a:lnTo>
                  <a:pt x="840488" y="66434"/>
                </a:lnTo>
                <a:lnTo>
                  <a:pt x="847523" y="43788"/>
                </a:lnTo>
                <a:lnTo>
                  <a:pt x="849976" y="19494"/>
                </a:lnTo>
                <a:lnTo>
                  <a:pt x="848441" y="11912"/>
                </a:lnTo>
                <a:lnTo>
                  <a:pt x="844256" y="5715"/>
                </a:lnTo>
                <a:lnTo>
                  <a:pt x="838055" y="1533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120612" y="2839978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474" y="0"/>
                </a:moveTo>
                <a:lnTo>
                  <a:pt x="11899" y="1531"/>
                </a:lnTo>
                <a:lnTo>
                  <a:pt x="5708" y="5707"/>
                </a:lnTo>
                <a:lnTo>
                  <a:pt x="1532" y="11903"/>
                </a:lnTo>
                <a:lnTo>
                  <a:pt x="0" y="19494"/>
                </a:lnTo>
                <a:lnTo>
                  <a:pt x="2453" y="43780"/>
                </a:lnTo>
                <a:lnTo>
                  <a:pt x="20625" y="86930"/>
                </a:lnTo>
                <a:lnTo>
                  <a:pt x="53421" y="119737"/>
                </a:lnTo>
                <a:lnTo>
                  <a:pt x="96599" y="137909"/>
                </a:lnTo>
                <a:lnTo>
                  <a:pt x="120868" y="140363"/>
                </a:lnTo>
                <a:lnTo>
                  <a:pt x="145172" y="137906"/>
                </a:lnTo>
                <a:lnTo>
                  <a:pt x="167826" y="130861"/>
                </a:lnTo>
                <a:lnTo>
                  <a:pt x="188340" y="119716"/>
                </a:lnTo>
                <a:lnTo>
                  <a:pt x="206381" y="104825"/>
                </a:lnTo>
                <a:lnTo>
                  <a:pt x="209833" y="101373"/>
                </a:lnTo>
                <a:lnTo>
                  <a:pt x="120868" y="101373"/>
                </a:lnTo>
                <a:lnTo>
                  <a:pt x="104340" y="99714"/>
                </a:lnTo>
                <a:lnTo>
                  <a:pt x="62881" y="77390"/>
                </a:lnTo>
                <a:lnTo>
                  <a:pt x="40646" y="36021"/>
                </a:lnTo>
                <a:lnTo>
                  <a:pt x="38989" y="19494"/>
                </a:lnTo>
                <a:lnTo>
                  <a:pt x="37458" y="11903"/>
                </a:lnTo>
                <a:lnTo>
                  <a:pt x="33279" y="5707"/>
                </a:lnTo>
                <a:lnTo>
                  <a:pt x="27077" y="1531"/>
                </a:lnTo>
                <a:lnTo>
                  <a:pt x="19474" y="0"/>
                </a:lnTo>
                <a:close/>
              </a:path>
              <a:path w="850265" h="140969">
                <a:moveTo>
                  <a:pt x="275119" y="85229"/>
                </a:moveTo>
                <a:lnTo>
                  <a:pt x="222221" y="85229"/>
                </a:lnTo>
                <a:lnTo>
                  <a:pt x="226851" y="92326"/>
                </a:lnTo>
                <a:lnTo>
                  <a:pt x="256159" y="119737"/>
                </a:lnTo>
                <a:lnTo>
                  <a:pt x="299311" y="137909"/>
                </a:lnTo>
                <a:lnTo>
                  <a:pt x="323604" y="140363"/>
                </a:lnTo>
                <a:lnTo>
                  <a:pt x="347906" y="137906"/>
                </a:lnTo>
                <a:lnTo>
                  <a:pt x="370561" y="130861"/>
                </a:lnTo>
                <a:lnTo>
                  <a:pt x="391086" y="119716"/>
                </a:lnTo>
                <a:lnTo>
                  <a:pt x="408959" y="104988"/>
                </a:lnTo>
                <a:lnTo>
                  <a:pt x="412566" y="101373"/>
                </a:lnTo>
                <a:lnTo>
                  <a:pt x="323604" y="101373"/>
                </a:lnTo>
                <a:lnTo>
                  <a:pt x="307081" y="99714"/>
                </a:lnTo>
                <a:lnTo>
                  <a:pt x="291698" y="94958"/>
                </a:lnTo>
                <a:lnTo>
                  <a:pt x="277795" y="87434"/>
                </a:lnTo>
                <a:lnTo>
                  <a:pt x="275119" y="85229"/>
                </a:lnTo>
                <a:close/>
              </a:path>
              <a:path w="850265" h="140969">
                <a:moveTo>
                  <a:pt x="477861" y="85229"/>
                </a:moveTo>
                <a:lnTo>
                  <a:pt x="424998" y="85229"/>
                </a:lnTo>
                <a:lnTo>
                  <a:pt x="429606" y="92326"/>
                </a:lnTo>
                <a:lnTo>
                  <a:pt x="458896" y="119737"/>
                </a:lnTo>
                <a:lnTo>
                  <a:pt x="502076" y="137909"/>
                </a:lnTo>
                <a:lnTo>
                  <a:pt x="526341" y="140363"/>
                </a:lnTo>
                <a:lnTo>
                  <a:pt x="550645" y="137906"/>
                </a:lnTo>
                <a:lnTo>
                  <a:pt x="573300" y="130861"/>
                </a:lnTo>
                <a:lnTo>
                  <a:pt x="593813" y="119716"/>
                </a:lnTo>
                <a:lnTo>
                  <a:pt x="611855" y="104825"/>
                </a:lnTo>
                <a:lnTo>
                  <a:pt x="615313" y="101373"/>
                </a:lnTo>
                <a:lnTo>
                  <a:pt x="526341" y="101373"/>
                </a:lnTo>
                <a:lnTo>
                  <a:pt x="509817" y="99714"/>
                </a:lnTo>
                <a:lnTo>
                  <a:pt x="494436" y="94958"/>
                </a:lnTo>
                <a:lnTo>
                  <a:pt x="480536" y="87434"/>
                </a:lnTo>
                <a:lnTo>
                  <a:pt x="477861" y="85229"/>
                </a:lnTo>
                <a:close/>
              </a:path>
              <a:path w="850265" h="140969">
                <a:moveTo>
                  <a:pt x="680610" y="85229"/>
                </a:moveTo>
                <a:lnTo>
                  <a:pt x="627725" y="85229"/>
                </a:lnTo>
                <a:lnTo>
                  <a:pt x="632343" y="92326"/>
                </a:lnTo>
                <a:lnTo>
                  <a:pt x="661658" y="119737"/>
                </a:lnTo>
                <a:lnTo>
                  <a:pt x="704808" y="137909"/>
                </a:lnTo>
                <a:lnTo>
                  <a:pt x="729088" y="140363"/>
                </a:lnTo>
                <a:lnTo>
                  <a:pt x="753385" y="137906"/>
                </a:lnTo>
                <a:lnTo>
                  <a:pt x="776041" y="130861"/>
                </a:lnTo>
                <a:lnTo>
                  <a:pt x="796568" y="119716"/>
                </a:lnTo>
                <a:lnTo>
                  <a:pt x="814443" y="104988"/>
                </a:lnTo>
                <a:lnTo>
                  <a:pt x="817431" y="101373"/>
                </a:lnTo>
                <a:lnTo>
                  <a:pt x="729088" y="101373"/>
                </a:lnTo>
                <a:lnTo>
                  <a:pt x="712560" y="99714"/>
                </a:lnTo>
                <a:lnTo>
                  <a:pt x="697185" y="94958"/>
                </a:lnTo>
                <a:lnTo>
                  <a:pt x="683288" y="87434"/>
                </a:lnTo>
                <a:lnTo>
                  <a:pt x="680610" y="85229"/>
                </a:lnTo>
                <a:close/>
              </a:path>
              <a:path w="850265" h="140969">
                <a:moveTo>
                  <a:pt x="222221" y="0"/>
                </a:moveTo>
                <a:lnTo>
                  <a:pt x="201087" y="36021"/>
                </a:lnTo>
                <a:lnTo>
                  <a:pt x="196329" y="51401"/>
                </a:lnTo>
                <a:lnTo>
                  <a:pt x="166679" y="87434"/>
                </a:lnTo>
                <a:lnTo>
                  <a:pt x="120868" y="101373"/>
                </a:lnTo>
                <a:lnTo>
                  <a:pt x="209833" y="101373"/>
                </a:lnTo>
                <a:lnTo>
                  <a:pt x="212315" y="98885"/>
                </a:lnTo>
                <a:lnTo>
                  <a:pt x="217634" y="92296"/>
                </a:lnTo>
                <a:lnTo>
                  <a:pt x="222221" y="85229"/>
                </a:lnTo>
                <a:lnTo>
                  <a:pt x="275119" y="85229"/>
                </a:lnTo>
                <a:lnTo>
                  <a:pt x="248143" y="51401"/>
                </a:lnTo>
                <a:lnTo>
                  <a:pt x="241726" y="19494"/>
                </a:lnTo>
                <a:lnTo>
                  <a:pt x="240195" y="11903"/>
                </a:lnTo>
                <a:lnTo>
                  <a:pt x="236017" y="5707"/>
                </a:lnTo>
                <a:lnTo>
                  <a:pt x="229818" y="1531"/>
                </a:lnTo>
                <a:lnTo>
                  <a:pt x="222221" y="0"/>
                </a:lnTo>
                <a:close/>
              </a:path>
              <a:path w="850265" h="140969">
                <a:moveTo>
                  <a:pt x="424998" y="0"/>
                </a:moveTo>
                <a:lnTo>
                  <a:pt x="403825" y="36021"/>
                </a:lnTo>
                <a:lnTo>
                  <a:pt x="399070" y="51401"/>
                </a:lnTo>
                <a:lnTo>
                  <a:pt x="369411" y="87434"/>
                </a:lnTo>
                <a:lnTo>
                  <a:pt x="323604" y="101373"/>
                </a:lnTo>
                <a:lnTo>
                  <a:pt x="412566" y="101373"/>
                </a:lnTo>
                <a:lnTo>
                  <a:pt x="415058" y="98885"/>
                </a:lnTo>
                <a:lnTo>
                  <a:pt x="420358" y="92296"/>
                </a:lnTo>
                <a:lnTo>
                  <a:pt x="424998" y="85229"/>
                </a:lnTo>
                <a:lnTo>
                  <a:pt x="477861" y="85229"/>
                </a:lnTo>
                <a:lnTo>
                  <a:pt x="450885" y="51401"/>
                </a:lnTo>
                <a:lnTo>
                  <a:pt x="444473" y="19494"/>
                </a:lnTo>
                <a:lnTo>
                  <a:pt x="442940" y="11903"/>
                </a:lnTo>
                <a:lnTo>
                  <a:pt x="438764" y="5707"/>
                </a:lnTo>
                <a:lnTo>
                  <a:pt x="432573" y="1531"/>
                </a:lnTo>
                <a:lnTo>
                  <a:pt x="424998" y="0"/>
                </a:lnTo>
                <a:close/>
              </a:path>
              <a:path w="850265" h="140969">
                <a:moveTo>
                  <a:pt x="627725" y="0"/>
                </a:moveTo>
                <a:lnTo>
                  <a:pt x="606570" y="36021"/>
                </a:lnTo>
                <a:lnTo>
                  <a:pt x="601811" y="51401"/>
                </a:lnTo>
                <a:lnTo>
                  <a:pt x="572152" y="87434"/>
                </a:lnTo>
                <a:lnTo>
                  <a:pt x="526341" y="101373"/>
                </a:lnTo>
                <a:lnTo>
                  <a:pt x="615313" y="101373"/>
                </a:lnTo>
                <a:lnTo>
                  <a:pt x="617799" y="98885"/>
                </a:lnTo>
                <a:lnTo>
                  <a:pt x="623114" y="92296"/>
                </a:lnTo>
                <a:lnTo>
                  <a:pt x="627725" y="85229"/>
                </a:lnTo>
                <a:lnTo>
                  <a:pt x="680610" y="85229"/>
                </a:lnTo>
                <a:lnTo>
                  <a:pt x="653621" y="51401"/>
                </a:lnTo>
                <a:lnTo>
                  <a:pt x="647199" y="19494"/>
                </a:lnTo>
                <a:lnTo>
                  <a:pt x="645670" y="11903"/>
                </a:lnTo>
                <a:lnTo>
                  <a:pt x="641498" y="5707"/>
                </a:lnTo>
                <a:lnTo>
                  <a:pt x="635308" y="1531"/>
                </a:lnTo>
                <a:lnTo>
                  <a:pt x="627725" y="0"/>
                </a:lnTo>
                <a:close/>
              </a:path>
              <a:path w="850265" h="140969">
                <a:moveTo>
                  <a:pt x="830471" y="0"/>
                </a:moveTo>
                <a:lnTo>
                  <a:pt x="809299" y="36021"/>
                </a:lnTo>
                <a:lnTo>
                  <a:pt x="804548" y="51401"/>
                </a:lnTo>
                <a:lnTo>
                  <a:pt x="774897" y="87434"/>
                </a:lnTo>
                <a:lnTo>
                  <a:pt x="729088" y="101373"/>
                </a:lnTo>
                <a:lnTo>
                  <a:pt x="817431" y="101373"/>
                </a:lnTo>
                <a:lnTo>
                  <a:pt x="829325" y="86930"/>
                </a:lnTo>
                <a:lnTo>
                  <a:pt x="840457" y="66420"/>
                </a:lnTo>
                <a:lnTo>
                  <a:pt x="847493" y="43780"/>
                </a:lnTo>
                <a:lnTo>
                  <a:pt x="849946" y="19494"/>
                </a:lnTo>
                <a:lnTo>
                  <a:pt x="848415" y="11903"/>
                </a:lnTo>
                <a:lnTo>
                  <a:pt x="844241" y="5707"/>
                </a:lnTo>
                <a:lnTo>
                  <a:pt x="838051" y="1531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2775046"/>
            <a:ext cx="20104099" cy="81908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90854" y="3340458"/>
            <a:ext cx="4534535" cy="3029585"/>
          </a:xfrm>
          <a:custGeom>
            <a:avLst/>
            <a:gdLst/>
            <a:ahLst/>
            <a:cxnLst/>
            <a:rect l="l" t="t" r="r" b="b"/>
            <a:pathLst>
              <a:path w="4534534" h="3029585">
                <a:moveTo>
                  <a:pt x="513903" y="0"/>
                </a:moveTo>
                <a:lnTo>
                  <a:pt x="0" y="52392"/>
                </a:lnTo>
                <a:lnTo>
                  <a:pt x="106985" y="80747"/>
                </a:lnTo>
                <a:lnTo>
                  <a:pt x="212881" y="110805"/>
                </a:lnTo>
                <a:lnTo>
                  <a:pt x="317660" y="142544"/>
                </a:lnTo>
                <a:lnTo>
                  <a:pt x="421291" y="175941"/>
                </a:lnTo>
                <a:lnTo>
                  <a:pt x="523745" y="210976"/>
                </a:lnTo>
                <a:lnTo>
                  <a:pt x="574522" y="229100"/>
                </a:lnTo>
                <a:lnTo>
                  <a:pt x="624994" y="247626"/>
                </a:lnTo>
                <a:lnTo>
                  <a:pt x="675158" y="266549"/>
                </a:lnTo>
                <a:lnTo>
                  <a:pt x="725009" y="285868"/>
                </a:lnTo>
                <a:lnTo>
                  <a:pt x="774544" y="305580"/>
                </a:lnTo>
                <a:lnTo>
                  <a:pt x="823759" y="325683"/>
                </a:lnTo>
                <a:lnTo>
                  <a:pt x="872651" y="346172"/>
                </a:lnTo>
                <a:lnTo>
                  <a:pt x="921217" y="367046"/>
                </a:lnTo>
                <a:lnTo>
                  <a:pt x="969451" y="388302"/>
                </a:lnTo>
                <a:lnTo>
                  <a:pt x="1017352" y="409937"/>
                </a:lnTo>
                <a:lnTo>
                  <a:pt x="1064915" y="431948"/>
                </a:lnTo>
                <a:lnTo>
                  <a:pt x="1112136" y="454334"/>
                </a:lnTo>
                <a:lnTo>
                  <a:pt x="1159012" y="477090"/>
                </a:lnTo>
                <a:lnTo>
                  <a:pt x="1205540" y="500214"/>
                </a:lnTo>
                <a:lnTo>
                  <a:pt x="1251715" y="523703"/>
                </a:lnTo>
                <a:lnTo>
                  <a:pt x="1297534" y="547556"/>
                </a:lnTo>
                <a:lnTo>
                  <a:pt x="1342993" y="571768"/>
                </a:lnTo>
                <a:lnTo>
                  <a:pt x="1388089" y="596338"/>
                </a:lnTo>
                <a:lnTo>
                  <a:pt x="1432818" y="621262"/>
                </a:lnTo>
                <a:lnTo>
                  <a:pt x="1477176" y="646537"/>
                </a:lnTo>
                <a:lnTo>
                  <a:pt x="1521160" y="672162"/>
                </a:lnTo>
                <a:lnTo>
                  <a:pt x="1564766" y="698133"/>
                </a:lnTo>
                <a:lnTo>
                  <a:pt x="1607991" y="724448"/>
                </a:lnTo>
                <a:lnTo>
                  <a:pt x="1650830" y="751103"/>
                </a:lnTo>
                <a:lnTo>
                  <a:pt x="1693281" y="778097"/>
                </a:lnTo>
                <a:lnTo>
                  <a:pt x="1735339" y="805426"/>
                </a:lnTo>
                <a:lnTo>
                  <a:pt x="1777001" y="833087"/>
                </a:lnTo>
                <a:lnTo>
                  <a:pt x="1818263" y="861078"/>
                </a:lnTo>
                <a:lnTo>
                  <a:pt x="1859122" y="889397"/>
                </a:lnTo>
                <a:lnTo>
                  <a:pt x="1899574" y="918039"/>
                </a:lnTo>
                <a:lnTo>
                  <a:pt x="1939615" y="947004"/>
                </a:lnTo>
                <a:lnTo>
                  <a:pt x="1979241" y="976287"/>
                </a:lnTo>
                <a:lnTo>
                  <a:pt x="2018450" y="1005886"/>
                </a:lnTo>
                <a:lnTo>
                  <a:pt x="2057237" y="1035799"/>
                </a:lnTo>
                <a:lnTo>
                  <a:pt x="2095599" y="1066023"/>
                </a:lnTo>
                <a:lnTo>
                  <a:pt x="2133532" y="1096554"/>
                </a:lnTo>
                <a:lnTo>
                  <a:pt x="2171032" y="1127391"/>
                </a:lnTo>
                <a:lnTo>
                  <a:pt x="2208096" y="1158530"/>
                </a:lnTo>
                <a:lnTo>
                  <a:pt x="2244720" y="1189969"/>
                </a:lnTo>
                <a:lnTo>
                  <a:pt x="2280901" y="1221705"/>
                </a:lnTo>
                <a:lnTo>
                  <a:pt x="2316634" y="1253735"/>
                </a:lnTo>
                <a:lnTo>
                  <a:pt x="2351917" y="1286056"/>
                </a:lnTo>
                <a:lnTo>
                  <a:pt x="2386746" y="1318667"/>
                </a:lnTo>
                <a:lnTo>
                  <a:pt x="2421116" y="1351563"/>
                </a:lnTo>
                <a:lnTo>
                  <a:pt x="2455024" y="1384743"/>
                </a:lnTo>
                <a:lnTo>
                  <a:pt x="2488468" y="1418203"/>
                </a:lnTo>
                <a:lnTo>
                  <a:pt x="2521442" y="1451942"/>
                </a:lnTo>
                <a:lnTo>
                  <a:pt x="2553943" y="1485955"/>
                </a:lnTo>
                <a:lnTo>
                  <a:pt x="2585969" y="1520240"/>
                </a:lnTo>
                <a:lnTo>
                  <a:pt x="2617514" y="1554796"/>
                </a:lnTo>
                <a:lnTo>
                  <a:pt x="2648576" y="1589618"/>
                </a:lnTo>
                <a:lnTo>
                  <a:pt x="2679150" y="1624704"/>
                </a:lnTo>
                <a:lnTo>
                  <a:pt x="2709234" y="1660052"/>
                </a:lnTo>
                <a:lnTo>
                  <a:pt x="2738823" y="1695658"/>
                </a:lnTo>
                <a:lnTo>
                  <a:pt x="2767914" y="1731520"/>
                </a:lnTo>
                <a:lnTo>
                  <a:pt x="2796503" y="1767636"/>
                </a:lnTo>
                <a:lnTo>
                  <a:pt x="2824587" y="1804002"/>
                </a:lnTo>
                <a:lnTo>
                  <a:pt x="2852162" y="1840615"/>
                </a:lnTo>
                <a:lnTo>
                  <a:pt x="2879224" y="1877474"/>
                </a:lnTo>
                <a:lnTo>
                  <a:pt x="2905769" y="1914575"/>
                </a:lnTo>
                <a:lnTo>
                  <a:pt x="2931795" y="1951915"/>
                </a:lnTo>
                <a:lnTo>
                  <a:pt x="2957297" y="1989492"/>
                </a:lnTo>
                <a:lnTo>
                  <a:pt x="2982271" y="2027303"/>
                </a:lnTo>
                <a:lnTo>
                  <a:pt x="3006715" y="2065345"/>
                </a:lnTo>
                <a:lnTo>
                  <a:pt x="3030624" y="2103616"/>
                </a:lnTo>
                <a:lnTo>
                  <a:pt x="3053995" y="2142113"/>
                </a:lnTo>
                <a:lnTo>
                  <a:pt x="3076824" y="2180833"/>
                </a:lnTo>
                <a:lnTo>
                  <a:pt x="3099107" y="2219773"/>
                </a:lnTo>
                <a:lnTo>
                  <a:pt x="3120841" y="2258931"/>
                </a:lnTo>
                <a:lnTo>
                  <a:pt x="3142023" y="2298303"/>
                </a:lnTo>
                <a:lnTo>
                  <a:pt x="3162648" y="2337888"/>
                </a:lnTo>
                <a:lnTo>
                  <a:pt x="3182713" y="2377682"/>
                </a:lnTo>
                <a:lnTo>
                  <a:pt x="3202214" y="2417683"/>
                </a:lnTo>
                <a:lnTo>
                  <a:pt x="3221148" y="2457887"/>
                </a:lnTo>
                <a:lnTo>
                  <a:pt x="3239510" y="2498293"/>
                </a:lnTo>
                <a:lnTo>
                  <a:pt x="3257299" y="2538897"/>
                </a:lnTo>
                <a:lnTo>
                  <a:pt x="3274508" y="2579697"/>
                </a:lnTo>
                <a:lnTo>
                  <a:pt x="3291136" y="2620690"/>
                </a:lnTo>
                <a:lnTo>
                  <a:pt x="3307178" y="2661873"/>
                </a:lnTo>
                <a:lnTo>
                  <a:pt x="3322631" y="2703244"/>
                </a:lnTo>
                <a:lnTo>
                  <a:pt x="3337491" y="2744799"/>
                </a:lnTo>
                <a:lnTo>
                  <a:pt x="3351755" y="2786537"/>
                </a:lnTo>
                <a:lnTo>
                  <a:pt x="3365418" y="2828453"/>
                </a:lnTo>
                <a:lnTo>
                  <a:pt x="3378478" y="2870546"/>
                </a:lnTo>
                <a:lnTo>
                  <a:pt x="3390930" y="2912813"/>
                </a:lnTo>
                <a:lnTo>
                  <a:pt x="3402771" y="2955251"/>
                </a:lnTo>
                <a:lnTo>
                  <a:pt x="4534002" y="3029332"/>
                </a:lnTo>
                <a:lnTo>
                  <a:pt x="4522471" y="2987973"/>
                </a:lnTo>
                <a:lnTo>
                  <a:pt x="4510360" y="2946777"/>
                </a:lnTo>
                <a:lnTo>
                  <a:pt x="4497672" y="2905746"/>
                </a:lnTo>
                <a:lnTo>
                  <a:pt x="4484410" y="2864882"/>
                </a:lnTo>
                <a:lnTo>
                  <a:pt x="4470578" y="2824188"/>
                </a:lnTo>
                <a:lnTo>
                  <a:pt x="4456180" y="2783666"/>
                </a:lnTo>
                <a:lnTo>
                  <a:pt x="4441217" y="2743319"/>
                </a:lnTo>
                <a:lnTo>
                  <a:pt x="4425695" y="2703150"/>
                </a:lnTo>
                <a:lnTo>
                  <a:pt x="4409616" y="2663161"/>
                </a:lnTo>
                <a:lnTo>
                  <a:pt x="4392984" y="2623354"/>
                </a:lnTo>
                <a:lnTo>
                  <a:pt x="4375801" y="2583733"/>
                </a:lnTo>
                <a:lnTo>
                  <a:pt x="4358072" y="2544299"/>
                </a:lnTo>
                <a:lnTo>
                  <a:pt x="4339800" y="2505055"/>
                </a:lnTo>
                <a:lnTo>
                  <a:pt x="4320988" y="2466004"/>
                </a:lnTo>
                <a:lnTo>
                  <a:pt x="4301639" y="2427149"/>
                </a:lnTo>
                <a:lnTo>
                  <a:pt x="4281757" y="2388491"/>
                </a:lnTo>
                <a:lnTo>
                  <a:pt x="4261345" y="2350033"/>
                </a:lnTo>
                <a:lnTo>
                  <a:pt x="4240407" y="2311779"/>
                </a:lnTo>
                <a:lnTo>
                  <a:pt x="4218946" y="2273729"/>
                </a:lnTo>
                <a:lnTo>
                  <a:pt x="4196965" y="2235888"/>
                </a:lnTo>
                <a:lnTo>
                  <a:pt x="4174468" y="2198257"/>
                </a:lnTo>
                <a:lnTo>
                  <a:pt x="4151458" y="2160839"/>
                </a:lnTo>
                <a:lnTo>
                  <a:pt x="4127939" y="2123637"/>
                </a:lnTo>
                <a:lnTo>
                  <a:pt x="4103913" y="2086652"/>
                </a:lnTo>
                <a:lnTo>
                  <a:pt x="4079385" y="2049889"/>
                </a:lnTo>
                <a:lnTo>
                  <a:pt x="4054357" y="2013348"/>
                </a:lnTo>
                <a:lnTo>
                  <a:pt x="4028833" y="1977033"/>
                </a:lnTo>
                <a:lnTo>
                  <a:pt x="4002816" y="1940946"/>
                </a:lnTo>
                <a:lnTo>
                  <a:pt x="3976310" y="1905091"/>
                </a:lnTo>
                <a:lnTo>
                  <a:pt x="3949318" y="1869468"/>
                </a:lnTo>
                <a:lnTo>
                  <a:pt x="3921843" y="1834081"/>
                </a:lnTo>
                <a:lnTo>
                  <a:pt x="3893889" y="1798933"/>
                </a:lnTo>
                <a:lnTo>
                  <a:pt x="3865459" y="1764025"/>
                </a:lnTo>
                <a:lnTo>
                  <a:pt x="3836557" y="1729361"/>
                </a:lnTo>
                <a:lnTo>
                  <a:pt x="3807186" y="1694943"/>
                </a:lnTo>
                <a:lnTo>
                  <a:pt x="3777349" y="1660773"/>
                </a:lnTo>
                <a:lnTo>
                  <a:pt x="3747049" y="1626854"/>
                </a:lnTo>
                <a:lnTo>
                  <a:pt x="3716291" y="1593189"/>
                </a:lnTo>
                <a:lnTo>
                  <a:pt x="3685077" y="1559780"/>
                </a:lnTo>
                <a:lnTo>
                  <a:pt x="3653410" y="1526630"/>
                </a:lnTo>
                <a:lnTo>
                  <a:pt x="3621295" y="1493740"/>
                </a:lnTo>
                <a:lnTo>
                  <a:pt x="3588734" y="1461115"/>
                </a:lnTo>
                <a:lnTo>
                  <a:pt x="3555731" y="1428755"/>
                </a:lnTo>
                <a:lnTo>
                  <a:pt x="3522290" y="1396665"/>
                </a:lnTo>
                <a:lnTo>
                  <a:pt x="3488413" y="1364846"/>
                </a:lnTo>
                <a:lnTo>
                  <a:pt x="3454104" y="1333300"/>
                </a:lnTo>
                <a:lnTo>
                  <a:pt x="3419366" y="1302031"/>
                </a:lnTo>
                <a:lnTo>
                  <a:pt x="3384203" y="1271041"/>
                </a:lnTo>
                <a:lnTo>
                  <a:pt x="3348618" y="1240333"/>
                </a:lnTo>
                <a:lnTo>
                  <a:pt x="3312614" y="1209908"/>
                </a:lnTo>
                <a:lnTo>
                  <a:pt x="3276195" y="1179770"/>
                </a:lnTo>
                <a:lnTo>
                  <a:pt x="3239365" y="1149921"/>
                </a:lnTo>
                <a:lnTo>
                  <a:pt x="3202126" y="1120363"/>
                </a:lnTo>
                <a:lnTo>
                  <a:pt x="3164481" y="1091100"/>
                </a:lnTo>
                <a:lnTo>
                  <a:pt x="3126436" y="1062133"/>
                </a:lnTo>
                <a:lnTo>
                  <a:pt x="3087991" y="1033466"/>
                </a:lnTo>
                <a:lnTo>
                  <a:pt x="3049152" y="1005100"/>
                </a:lnTo>
                <a:lnTo>
                  <a:pt x="3009922" y="977038"/>
                </a:lnTo>
                <a:lnTo>
                  <a:pt x="2970303" y="949284"/>
                </a:lnTo>
                <a:lnTo>
                  <a:pt x="2930299" y="921838"/>
                </a:lnTo>
                <a:lnTo>
                  <a:pt x="2889914" y="894705"/>
                </a:lnTo>
                <a:lnTo>
                  <a:pt x="2849150" y="867886"/>
                </a:lnTo>
                <a:lnTo>
                  <a:pt x="2808012" y="841383"/>
                </a:lnTo>
                <a:lnTo>
                  <a:pt x="2766502" y="815201"/>
                </a:lnTo>
                <a:lnTo>
                  <a:pt x="2724625" y="789340"/>
                </a:lnTo>
                <a:lnTo>
                  <a:pt x="2682383" y="763804"/>
                </a:lnTo>
                <a:lnTo>
                  <a:pt x="2639779" y="738595"/>
                </a:lnTo>
                <a:lnTo>
                  <a:pt x="2596818" y="713715"/>
                </a:lnTo>
                <a:lnTo>
                  <a:pt x="2553502" y="689168"/>
                </a:lnTo>
                <a:lnTo>
                  <a:pt x="2509835" y="664955"/>
                </a:lnTo>
                <a:lnTo>
                  <a:pt x="2465821" y="641080"/>
                </a:lnTo>
                <a:lnTo>
                  <a:pt x="2421461" y="617545"/>
                </a:lnTo>
                <a:lnTo>
                  <a:pt x="2376761" y="594351"/>
                </a:lnTo>
                <a:lnTo>
                  <a:pt x="2331723" y="571503"/>
                </a:lnTo>
                <a:lnTo>
                  <a:pt x="2286351" y="549002"/>
                </a:lnTo>
                <a:lnTo>
                  <a:pt x="2240648" y="526850"/>
                </a:lnTo>
                <a:lnTo>
                  <a:pt x="2194617" y="505052"/>
                </a:lnTo>
                <a:lnTo>
                  <a:pt x="2148262" y="483608"/>
                </a:lnTo>
                <a:lnTo>
                  <a:pt x="2101587" y="462521"/>
                </a:lnTo>
                <a:lnTo>
                  <a:pt x="2054594" y="441795"/>
                </a:lnTo>
                <a:lnTo>
                  <a:pt x="2007286" y="421431"/>
                </a:lnTo>
                <a:lnTo>
                  <a:pt x="1959668" y="401433"/>
                </a:lnTo>
                <a:lnTo>
                  <a:pt x="1911743" y="381802"/>
                </a:lnTo>
                <a:lnTo>
                  <a:pt x="1863514" y="362541"/>
                </a:lnTo>
                <a:lnTo>
                  <a:pt x="1814984" y="343653"/>
                </a:lnTo>
                <a:lnTo>
                  <a:pt x="1717036" y="307005"/>
                </a:lnTo>
                <a:lnTo>
                  <a:pt x="1617926" y="271879"/>
                </a:lnTo>
                <a:lnTo>
                  <a:pt x="1517681" y="238294"/>
                </a:lnTo>
                <a:lnTo>
                  <a:pt x="1416329" y="206271"/>
                </a:lnTo>
                <a:lnTo>
                  <a:pt x="1313895" y="175830"/>
                </a:lnTo>
                <a:lnTo>
                  <a:pt x="1210407" y="146991"/>
                </a:lnTo>
                <a:lnTo>
                  <a:pt x="1105891" y="119775"/>
                </a:lnTo>
                <a:lnTo>
                  <a:pt x="1000376" y="94202"/>
                </a:lnTo>
                <a:lnTo>
                  <a:pt x="893888" y="70292"/>
                </a:lnTo>
                <a:lnTo>
                  <a:pt x="786453" y="48066"/>
                </a:lnTo>
                <a:lnTo>
                  <a:pt x="678099" y="27544"/>
                </a:lnTo>
                <a:lnTo>
                  <a:pt x="568852" y="8746"/>
                </a:lnTo>
                <a:lnTo>
                  <a:pt x="513903" y="0"/>
                </a:lnTo>
                <a:close/>
              </a:path>
            </a:pathLst>
          </a:custGeom>
          <a:solidFill>
            <a:srgbClr val="5558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31443" y="3356582"/>
            <a:ext cx="3746500" cy="2976245"/>
          </a:xfrm>
          <a:custGeom>
            <a:avLst/>
            <a:gdLst/>
            <a:ahLst/>
            <a:cxnLst/>
            <a:rect l="l" t="t" r="r" b="b"/>
            <a:pathLst>
              <a:path w="3746500" h="2976245">
                <a:moveTo>
                  <a:pt x="294545" y="46645"/>
                </a:moveTo>
                <a:lnTo>
                  <a:pt x="284391" y="84284"/>
                </a:lnTo>
                <a:lnTo>
                  <a:pt x="334763" y="98053"/>
                </a:lnTo>
                <a:lnTo>
                  <a:pt x="471552" y="137124"/>
                </a:lnTo>
                <a:lnTo>
                  <a:pt x="482569" y="99718"/>
                </a:lnTo>
                <a:lnTo>
                  <a:pt x="345140" y="60474"/>
                </a:lnTo>
                <a:lnTo>
                  <a:pt x="294545" y="46645"/>
                </a:lnTo>
                <a:close/>
              </a:path>
              <a:path w="3746500" h="2976245">
                <a:moveTo>
                  <a:pt x="594736" y="133763"/>
                </a:moveTo>
                <a:lnTo>
                  <a:pt x="583221" y="171006"/>
                </a:lnTo>
                <a:lnTo>
                  <a:pt x="585100" y="171575"/>
                </a:lnTo>
                <a:lnTo>
                  <a:pt x="658876" y="195030"/>
                </a:lnTo>
                <a:lnTo>
                  <a:pt x="767935" y="231298"/>
                </a:lnTo>
                <a:lnTo>
                  <a:pt x="780536" y="194410"/>
                </a:lnTo>
                <a:lnTo>
                  <a:pt x="655901" y="153105"/>
                </a:lnTo>
                <a:lnTo>
                  <a:pt x="596705" y="134362"/>
                </a:lnTo>
                <a:lnTo>
                  <a:pt x="594736" y="133763"/>
                </a:lnTo>
                <a:close/>
              </a:path>
              <a:path w="3746500" h="2976245">
                <a:moveTo>
                  <a:pt x="891180" y="233288"/>
                </a:moveTo>
                <a:lnTo>
                  <a:pt x="877990" y="269963"/>
                </a:lnTo>
                <a:lnTo>
                  <a:pt x="969098" y="303602"/>
                </a:lnTo>
                <a:lnTo>
                  <a:pt x="1059760" y="338672"/>
                </a:lnTo>
                <a:lnTo>
                  <a:pt x="1074036" y="302394"/>
                </a:lnTo>
                <a:lnTo>
                  <a:pt x="982856" y="267140"/>
                </a:lnTo>
                <a:lnTo>
                  <a:pt x="891180" y="233288"/>
                </a:lnTo>
                <a:close/>
              </a:path>
              <a:path w="3746500" h="2976245">
                <a:moveTo>
                  <a:pt x="1182750" y="346552"/>
                </a:moveTo>
                <a:lnTo>
                  <a:pt x="1167743" y="382526"/>
                </a:lnTo>
                <a:lnTo>
                  <a:pt x="1197666" y="395086"/>
                </a:lnTo>
                <a:lnTo>
                  <a:pt x="1264243" y="423780"/>
                </a:lnTo>
                <a:lnTo>
                  <a:pt x="1345837" y="460282"/>
                </a:lnTo>
                <a:lnTo>
                  <a:pt x="1361910" y="424765"/>
                </a:lnTo>
                <a:lnTo>
                  <a:pt x="1296734" y="395482"/>
                </a:lnTo>
                <a:lnTo>
                  <a:pt x="1212855" y="359193"/>
                </a:lnTo>
                <a:lnTo>
                  <a:pt x="1182750" y="346552"/>
                </a:lnTo>
                <a:close/>
              </a:path>
              <a:path w="3746500" h="2976245">
                <a:moveTo>
                  <a:pt x="1468218" y="474588"/>
                </a:moveTo>
                <a:lnTo>
                  <a:pt x="1451312" y="509720"/>
                </a:lnTo>
                <a:lnTo>
                  <a:pt x="1483570" y="525376"/>
                </a:lnTo>
                <a:lnTo>
                  <a:pt x="1568810" y="567991"/>
                </a:lnTo>
                <a:lnTo>
                  <a:pt x="1624807" y="597030"/>
                </a:lnTo>
                <a:lnTo>
                  <a:pt x="1642911" y="562528"/>
                </a:lnTo>
                <a:lnTo>
                  <a:pt x="1569348" y="524534"/>
                </a:lnTo>
                <a:lnTo>
                  <a:pt x="1500699" y="490357"/>
                </a:lnTo>
                <a:lnTo>
                  <a:pt x="1468218" y="474588"/>
                </a:lnTo>
                <a:close/>
              </a:path>
              <a:path w="3746500" h="2976245">
                <a:moveTo>
                  <a:pt x="1746172" y="618302"/>
                </a:moveTo>
                <a:lnTo>
                  <a:pt x="1727307" y="652408"/>
                </a:lnTo>
                <a:lnTo>
                  <a:pt x="1774349" y="678797"/>
                </a:lnTo>
                <a:lnTo>
                  <a:pt x="1842956" y="718498"/>
                </a:lnTo>
                <a:lnTo>
                  <a:pt x="1895278" y="749761"/>
                </a:lnTo>
                <a:lnTo>
                  <a:pt x="1915483" y="716426"/>
                </a:lnTo>
                <a:lnTo>
                  <a:pt x="1862725" y="684920"/>
                </a:lnTo>
                <a:lnTo>
                  <a:pt x="1810891" y="654774"/>
                </a:lnTo>
                <a:lnTo>
                  <a:pt x="1759027" y="625440"/>
                </a:lnTo>
                <a:lnTo>
                  <a:pt x="1746172" y="618302"/>
                </a:lnTo>
                <a:close/>
              </a:path>
              <a:path w="3746500" h="2976245">
                <a:moveTo>
                  <a:pt x="2015090" y="778414"/>
                </a:moveTo>
                <a:lnTo>
                  <a:pt x="1994214" y="811342"/>
                </a:lnTo>
                <a:lnTo>
                  <a:pt x="2014136" y="824105"/>
                </a:lnTo>
                <a:lnTo>
                  <a:pt x="2048242" y="846341"/>
                </a:lnTo>
                <a:lnTo>
                  <a:pt x="2082317" y="868964"/>
                </a:lnTo>
                <a:lnTo>
                  <a:pt x="2116281" y="891961"/>
                </a:lnTo>
                <a:lnTo>
                  <a:pt x="2155585" y="919122"/>
                </a:lnTo>
                <a:lnTo>
                  <a:pt x="2177893" y="887139"/>
                </a:lnTo>
                <a:lnTo>
                  <a:pt x="2138263" y="859764"/>
                </a:lnTo>
                <a:lnTo>
                  <a:pt x="2086846" y="825141"/>
                </a:lnTo>
                <a:lnTo>
                  <a:pt x="2052486" y="802519"/>
                </a:lnTo>
                <a:lnTo>
                  <a:pt x="2018075" y="780292"/>
                </a:lnTo>
                <a:lnTo>
                  <a:pt x="2015090" y="778414"/>
                </a:lnTo>
                <a:close/>
              </a:path>
              <a:path w="3746500" h="2976245">
                <a:moveTo>
                  <a:pt x="2273245" y="955533"/>
                </a:moveTo>
                <a:lnTo>
                  <a:pt x="2250288" y="987019"/>
                </a:lnTo>
                <a:lnTo>
                  <a:pt x="2284993" y="1012840"/>
                </a:lnTo>
                <a:lnTo>
                  <a:pt x="2335111" y="1051068"/>
                </a:lnTo>
                <a:lnTo>
                  <a:pt x="2368354" y="1077061"/>
                </a:lnTo>
                <a:lnTo>
                  <a:pt x="2403922" y="1105441"/>
                </a:lnTo>
                <a:lnTo>
                  <a:pt x="2428372" y="1075081"/>
                </a:lnTo>
                <a:lnTo>
                  <a:pt x="2375746" y="1033299"/>
                </a:lnTo>
                <a:lnTo>
                  <a:pt x="2342127" y="1007286"/>
                </a:lnTo>
                <a:lnTo>
                  <a:pt x="2308397" y="981689"/>
                </a:lnTo>
                <a:lnTo>
                  <a:pt x="2274575" y="956488"/>
                </a:lnTo>
                <a:lnTo>
                  <a:pt x="2273245" y="955533"/>
                </a:lnTo>
                <a:close/>
              </a:path>
              <a:path w="3746500" h="2976245">
                <a:moveTo>
                  <a:pt x="2518779" y="1150005"/>
                </a:moveTo>
                <a:lnTo>
                  <a:pt x="2493598" y="1179765"/>
                </a:lnTo>
                <a:lnTo>
                  <a:pt x="2516312" y="1199229"/>
                </a:lnTo>
                <a:lnTo>
                  <a:pt x="2548763" y="1227558"/>
                </a:lnTo>
                <a:lnTo>
                  <a:pt x="2564907" y="1241885"/>
                </a:lnTo>
                <a:lnTo>
                  <a:pt x="2597104" y="1270853"/>
                </a:lnTo>
                <a:lnTo>
                  <a:pt x="2629108" y="1300268"/>
                </a:lnTo>
                <a:lnTo>
                  <a:pt x="2638338" y="1308888"/>
                </a:lnTo>
                <a:lnTo>
                  <a:pt x="2664869" y="1280326"/>
                </a:lnTo>
                <a:lnTo>
                  <a:pt x="2623341" y="1242006"/>
                </a:lnTo>
                <a:lnTo>
                  <a:pt x="2590859" y="1212774"/>
                </a:lnTo>
                <a:lnTo>
                  <a:pt x="2558185" y="1183968"/>
                </a:lnTo>
                <a:lnTo>
                  <a:pt x="2541787" y="1169723"/>
                </a:lnTo>
                <a:lnTo>
                  <a:pt x="2518779" y="1150005"/>
                </a:lnTo>
                <a:close/>
              </a:path>
              <a:path w="3746500" h="2976245">
                <a:moveTo>
                  <a:pt x="2749590" y="1361717"/>
                </a:moveTo>
                <a:lnTo>
                  <a:pt x="2722318" y="1389568"/>
                </a:lnTo>
                <a:lnTo>
                  <a:pt x="2739599" y="1406748"/>
                </a:lnTo>
                <a:lnTo>
                  <a:pt x="2755175" y="1422415"/>
                </a:lnTo>
                <a:lnTo>
                  <a:pt x="2801556" y="1470086"/>
                </a:lnTo>
                <a:lnTo>
                  <a:pt x="2832200" y="1502466"/>
                </a:lnTo>
                <a:lnTo>
                  <a:pt x="2856944" y="1529140"/>
                </a:lnTo>
                <a:lnTo>
                  <a:pt x="2885557" y="1502669"/>
                </a:lnTo>
                <a:lnTo>
                  <a:pt x="2845207" y="1459415"/>
                </a:lnTo>
                <a:lnTo>
                  <a:pt x="2814187" y="1426964"/>
                </a:lnTo>
                <a:lnTo>
                  <a:pt x="2782904" y="1395001"/>
                </a:lnTo>
                <a:lnTo>
                  <a:pt x="2751398" y="1363484"/>
                </a:lnTo>
                <a:lnTo>
                  <a:pt x="2749590" y="1361717"/>
                </a:lnTo>
                <a:close/>
              </a:path>
              <a:path w="3746500" h="2976245">
                <a:moveTo>
                  <a:pt x="2963821" y="1590284"/>
                </a:moveTo>
                <a:lnTo>
                  <a:pt x="2934467" y="1615973"/>
                </a:lnTo>
                <a:lnTo>
                  <a:pt x="2937523" y="1619456"/>
                </a:lnTo>
                <a:lnTo>
                  <a:pt x="2952297" y="1636656"/>
                </a:lnTo>
                <a:lnTo>
                  <a:pt x="2981681" y="1671391"/>
                </a:lnTo>
                <a:lnTo>
                  <a:pt x="3010771" y="1706634"/>
                </a:lnTo>
                <a:lnTo>
                  <a:pt x="3039577" y="1742355"/>
                </a:lnTo>
                <a:lnTo>
                  <a:pt x="3057884" y="1765515"/>
                </a:lnTo>
                <a:lnTo>
                  <a:pt x="3088517" y="1741390"/>
                </a:lnTo>
                <a:lnTo>
                  <a:pt x="3055559" y="1699943"/>
                </a:lnTo>
                <a:lnTo>
                  <a:pt x="3026306" y="1664121"/>
                </a:lnTo>
                <a:lnTo>
                  <a:pt x="2996779" y="1628787"/>
                </a:lnTo>
                <a:lnTo>
                  <a:pt x="2981935" y="1611313"/>
                </a:lnTo>
                <a:lnTo>
                  <a:pt x="2963821" y="1590284"/>
                </a:lnTo>
                <a:close/>
              </a:path>
              <a:path w="3746500" h="2976245">
                <a:moveTo>
                  <a:pt x="3159673" y="1834884"/>
                </a:moveTo>
                <a:lnTo>
                  <a:pt x="3128360" y="1858095"/>
                </a:lnTo>
                <a:lnTo>
                  <a:pt x="3138067" y="1871295"/>
                </a:lnTo>
                <a:lnTo>
                  <a:pt x="3151845" y="1890211"/>
                </a:lnTo>
                <a:lnTo>
                  <a:pt x="3179117" y="1928439"/>
                </a:lnTo>
                <a:lnTo>
                  <a:pt x="3206055" y="1967165"/>
                </a:lnTo>
                <a:lnTo>
                  <a:pt x="3232708" y="2006429"/>
                </a:lnTo>
                <a:lnTo>
                  <a:pt x="3239684" y="2016948"/>
                </a:lnTo>
                <a:lnTo>
                  <a:pt x="3272063" y="1995250"/>
                </a:lnTo>
                <a:lnTo>
                  <a:pt x="3238191" y="1945091"/>
                </a:lnTo>
                <a:lnTo>
                  <a:pt x="3210969" y="1905980"/>
                </a:lnTo>
                <a:lnTo>
                  <a:pt x="3183433" y="1867376"/>
                </a:lnTo>
                <a:lnTo>
                  <a:pt x="3169543" y="1848257"/>
                </a:lnTo>
                <a:lnTo>
                  <a:pt x="3159673" y="1834884"/>
                </a:lnTo>
                <a:close/>
              </a:path>
              <a:path w="3746500" h="2976245">
                <a:moveTo>
                  <a:pt x="3335676" y="2094095"/>
                </a:moveTo>
                <a:lnTo>
                  <a:pt x="3302646" y="2114778"/>
                </a:lnTo>
                <a:lnTo>
                  <a:pt x="3310424" y="2127318"/>
                </a:lnTo>
                <a:lnTo>
                  <a:pt x="3323075" y="2147940"/>
                </a:lnTo>
                <a:lnTo>
                  <a:pt x="3348114" y="2189559"/>
                </a:lnTo>
                <a:lnTo>
                  <a:pt x="3372726" y="2231727"/>
                </a:lnTo>
                <a:lnTo>
                  <a:pt x="3396963" y="2274423"/>
                </a:lnTo>
                <a:lnTo>
                  <a:pt x="3401115" y="2281865"/>
                </a:lnTo>
                <a:lnTo>
                  <a:pt x="3435120" y="2262827"/>
                </a:lnTo>
                <a:lnTo>
                  <a:pt x="3406517" y="2212263"/>
                </a:lnTo>
                <a:lnTo>
                  <a:pt x="3381631" y="2169689"/>
                </a:lnTo>
                <a:lnTo>
                  <a:pt x="3356348" y="2127663"/>
                </a:lnTo>
                <a:lnTo>
                  <a:pt x="3343595" y="2106848"/>
                </a:lnTo>
                <a:lnTo>
                  <a:pt x="3335676" y="2094095"/>
                </a:lnTo>
                <a:close/>
              </a:path>
              <a:path w="3746500" h="2976245">
                <a:moveTo>
                  <a:pt x="3490822" y="2366333"/>
                </a:moveTo>
                <a:lnTo>
                  <a:pt x="3456219" y="2384305"/>
                </a:lnTo>
                <a:lnTo>
                  <a:pt x="3467327" y="2405800"/>
                </a:lnTo>
                <a:lnTo>
                  <a:pt x="3478709" y="2428179"/>
                </a:lnTo>
                <a:lnTo>
                  <a:pt x="3501108" y="2473372"/>
                </a:lnTo>
                <a:lnTo>
                  <a:pt x="3523090" y="2519114"/>
                </a:lnTo>
                <a:lnTo>
                  <a:pt x="3541529" y="2558612"/>
                </a:lnTo>
                <a:lnTo>
                  <a:pt x="3576864" y="2542142"/>
                </a:lnTo>
                <a:lnTo>
                  <a:pt x="3558334" y="2502432"/>
                </a:lnTo>
                <a:lnTo>
                  <a:pt x="3536128" y="2456253"/>
                </a:lnTo>
                <a:lnTo>
                  <a:pt x="3513516" y="2410643"/>
                </a:lnTo>
                <a:lnTo>
                  <a:pt x="3502032" y="2388042"/>
                </a:lnTo>
                <a:lnTo>
                  <a:pt x="3490822" y="2366333"/>
                </a:lnTo>
                <a:close/>
              </a:path>
              <a:path w="3746500" h="2976245">
                <a:moveTo>
                  <a:pt x="3624504" y="2649608"/>
                </a:moveTo>
                <a:lnTo>
                  <a:pt x="3588662" y="2664960"/>
                </a:lnTo>
                <a:lnTo>
                  <a:pt x="3596623" y="2683673"/>
                </a:lnTo>
                <a:lnTo>
                  <a:pt x="3606685" y="2707747"/>
                </a:lnTo>
                <a:lnTo>
                  <a:pt x="3626413" y="2756373"/>
                </a:lnTo>
                <a:lnTo>
                  <a:pt x="3645695" y="2805557"/>
                </a:lnTo>
                <a:lnTo>
                  <a:pt x="3660672" y="2845146"/>
                </a:lnTo>
                <a:lnTo>
                  <a:pt x="3697153" y="2831377"/>
                </a:lnTo>
                <a:lnTo>
                  <a:pt x="3682085" y="2791545"/>
                </a:lnTo>
                <a:lnTo>
                  <a:pt x="3662601" y="2741904"/>
                </a:lnTo>
                <a:lnTo>
                  <a:pt x="3642679" y="2692862"/>
                </a:lnTo>
                <a:lnTo>
                  <a:pt x="3632526" y="2668544"/>
                </a:lnTo>
                <a:lnTo>
                  <a:pt x="3624504" y="2649608"/>
                </a:lnTo>
                <a:close/>
              </a:path>
              <a:path w="3746500" h="2976245">
                <a:moveTo>
                  <a:pt x="3736773" y="2941909"/>
                </a:moveTo>
                <a:lnTo>
                  <a:pt x="3699976" y="2954784"/>
                </a:lnTo>
                <a:lnTo>
                  <a:pt x="3706769" y="2974777"/>
                </a:lnTo>
                <a:lnTo>
                  <a:pt x="3727827" y="2976147"/>
                </a:lnTo>
                <a:lnTo>
                  <a:pt x="3746297" y="2969943"/>
                </a:lnTo>
                <a:lnTo>
                  <a:pt x="3737504" y="2944001"/>
                </a:lnTo>
                <a:lnTo>
                  <a:pt x="3736773" y="2941909"/>
                </a:lnTo>
                <a:close/>
              </a:path>
              <a:path w="3746500" h="2976245">
                <a:moveTo>
                  <a:pt x="115151" y="0"/>
                </a:moveTo>
                <a:lnTo>
                  <a:pt x="0" y="11737"/>
                </a:lnTo>
                <a:lnTo>
                  <a:pt x="171554" y="54545"/>
                </a:lnTo>
                <a:lnTo>
                  <a:pt x="181261" y="16794"/>
                </a:lnTo>
                <a:lnTo>
                  <a:pt x="115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5035021"/>
            <a:ext cx="20104099" cy="59308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14739" y="5502106"/>
            <a:ext cx="5260975" cy="3029585"/>
          </a:xfrm>
          <a:custGeom>
            <a:avLst/>
            <a:gdLst/>
            <a:ahLst/>
            <a:cxnLst/>
            <a:rect l="l" t="t" r="r" b="b"/>
            <a:pathLst>
              <a:path w="5260975" h="3029584">
                <a:moveTo>
                  <a:pt x="4020058" y="0"/>
                </a:moveTo>
                <a:lnTo>
                  <a:pt x="3965109" y="8745"/>
                </a:lnTo>
                <a:lnTo>
                  <a:pt x="3855864" y="27543"/>
                </a:lnTo>
                <a:lnTo>
                  <a:pt x="3747512" y="48065"/>
                </a:lnTo>
                <a:lnTo>
                  <a:pt x="3640078" y="70291"/>
                </a:lnTo>
                <a:lnTo>
                  <a:pt x="3533591" y="94200"/>
                </a:lnTo>
                <a:lnTo>
                  <a:pt x="3428077" y="119773"/>
                </a:lnTo>
                <a:lnTo>
                  <a:pt x="3323563" y="146988"/>
                </a:lnTo>
                <a:lnTo>
                  <a:pt x="3220076" y="175826"/>
                </a:lnTo>
                <a:lnTo>
                  <a:pt x="3117644" y="206267"/>
                </a:lnTo>
                <a:lnTo>
                  <a:pt x="3016292" y="238290"/>
                </a:lnTo>
                <a:lnTo>
                  <a:pt x="2916048" y="271875"/>
                </a:lnTo>
                <a:lnTo>
                  <a:pt x="2816939" y="307001"/>
                </a:lnTo>
                <a:lnTo>
                  <a:pt x="2718992" y="343649"/>
                </a:lnTo>
                <a:lnTo>
                  <a:pt x="2670462" y="362537"/>
                </a:lnTo>
                <a:lnTo>
                  <a:pt x="2622234" y="381797"/>
                </a:lnTo>
                <a:lnTo>
                  <a:pt x="2574309" y="401428"/>
                </a:lnTo>
                <a:lnTo>
                  <a:pt x="2526691" y="421427"/>
                </a:lnTo>
                <a:lnTo>
                  <a:pt x="2479384" y="441790"/>
                </a:lnTo>
                <a:lnTo>
                  <a:pt x="2432392" y="462517"/>
                </a:lnTo>
                <a:lnTo>
                  <a:pt x="2385716" y="483603"/>
                </a:lnTo>
                <a:lnTo>
                  <a:pt x="2339362" y="505047"/>
                </a:lnTo>
                <a:lnTo>
                  <a:pt x="2293331" y="526845"/>
                </a:lnTo>
                <a:lnTo>
                  <a:pt x="2247629" y="548996"/>
                </a:lnTo>
                <a:lnTo>
                  <a:pt x="2202257" y="571497"/>
                </a:lnTo>
                <a:lnTo>
                  <a:pt x="2157219" y="594346"/>
                </a:lnTo>
                <a:lnTo>
                  <a:pt x="2112519" y="617539"/>
                </a:lnTo>
                <a:lnTo>
                  <a:pt x="2068160" y="641075"/>
                </a:lnTo>
                <a:lnTo>
                  <a:pt x="2024146" y="664950"/>
                </a:lnTo>
                <a:lnTo>
                  <a:pt x="1980479" y="689163"/>
                </a:lnTo>
                <a:lnTo>
                  <a:pt x="1937164" y="713710"/>
                </a:lnTo>
                <a:lnTo>
                  <a:pt x="1894203" y="738589"/>
                </a:lnTo>
                <a:lnTo>
                  <a:pt x="1851599" y="763798"/>
                </a:lnTo>
                <a:lnTo>
                  <a:pt x="1809358" y="789334"/>
                </a:lnTo>
                <a:lnTo>
                  <a:pt x="1767480" y="815195"/>
                </a:lnTo>
                <a:lnTo>
                  <a:pt x="1725971" y="841377"/>
                </a:lnTo>
                <a:lnTo>
                  <a:pt x="1684833" y="867880"/>
                </a:lnTo>
                <a:lnTo>
                  <a:pt x="1644070" y="894699"/>
                </a:lnTo>
                <a:lnTo>
                  <a:pt x="1603685" y="921832"/>
                </a:lnTo>
                <a:lnTo>
                  <a:pt x="1563681" y="949277"/>
                </a:lnTo>
                <a:lnTo>
                  <a:pt x="1524063" y="977032"/>
                </a:lnTo>
                <a:lnTo>
                  <a:pt x="1484832" y="1005094"/>
                </a:lnTo>
                <a:lnTo>
                  <a:pt x="1445993" y="1033459"/>
                </a:lnTo>
                <a:lnTo>
                  <a:pt x="1407549" y="1062127"/>
                </a:lnTo>
                <a:lnTo>
                  <a:pt x="1369504" y="1091093"/>
                </a:lnTo>
                <a:lnTo>
                  <a:pt x="1331860" y="1120357"/>
                </a:lnTo>
                <a:lnTo>
                  <a:pt x="1294621" y="1149914"/>
                </a:lnTo>
                <a:lnTo>
                  <a:pt x="1257790" y="1179763"/>
                </a:lnTo>
                <a:lnTo>
                  <a:pt x="1221372" y="1209901"/>
                </a:lnTo>
                <a:lnTo>
                  <a:pt x="1185368" y="1240326"/>
                </a:lnTo>
                <a:lnTo>
                  <a:pt x="1149784" y="1271034"/>
                </a:lnTo>
                <a:lnTo>
                  <a:pt x="1114621" y="1302024"/>
                </a:lnTo>
                <a:lnTo>
                  <a:pt x="1079883" y="1333293"/>
                </a:lnTo>
                <a:lnTo>
                  <a:pt x="1045574" y="1364838"/>
                </a:lnTo>
                <a:lnTo>
                  <a:pt x="1011697" y="1396658"/>
                </a:lnTo>
                <a:lnTo>
                  <a:pt x="978256" y="1428748"/>
                </a:lnTo>
                <a:lnTo>
                  <a:pt x="945253" y="1461107"/>
                </a:lnTo>
                <a:lnTo>
                  <a:pt x="912692" y="1493733"/>
                </a:lnTo>
                <a:lnTo>
                  <a:pt x="880577" y="1526622"/>
                </a:lnTo>
                <a:lnTo>
                  <a:pt x="848911" y="1559772"/>
                </a:lnTo>
                <a:lnTo>
                  <a:pt x="817697" y="1593181"/>
                </a:lnTo>
                <a:lnTo>
                  <a:pt x="786939" y="1626846"/>
                </a:lnTo>
                <a:lnTo>
                  <a:pt x="756640" y="1660764"/>
                </a:lnTo>
                <a:lnTo>
                  <a:pt x="726803" y="1694934"/>
                </a:lnTo>
                <a:lnTo>
                  <a:pt x="697432" y="1729352"/>
                </a:lnTo>
                <a:lnTo>
                  <a:pt x="668530" y="1764016"/>
                </a:lnTo>
                <a:lnTo>
                  <a:pt x="640100" y="1798924"/>
                </a:lnTo>
                <a:lnTo>
                  <a:pt x="612147" y="1834072"/>
                </a:lnTo>
                <a:lnTo>
                  <a:pt x="584672" y="1869458"/>
                </a:lnTo>
                <a:lnTo>
                  <a:pt x="557681" y="1905081"/>
                </a:lnTo>
                <a:lnTo>
                  <a:pt x="531175" y="1940937"/>
                </a:lnTo>
                <a:lnTo>
                  <a:pt x="505158" y="1977023"/>
                </a:lnTo>
                <a:lnTo>
                  <a:pt x="479634" y="2013338"/>
                </a:lnTo>
                <a:lnTo>
                  <a:pt x="454607" y="2049878"/>
                </a:lnTo>
                <a:lnTo>
                  <a:pt x="430078" y="2086642"/>
                </a:lnTo>
                <a:lnTo>
                  <a:pt x="406053" y="2123626"/>
                </a:lnTo>
                <a:lnTo>
                  <a:pt x="382534" y="2160828"/>
                </a:lnTo>
                <a:lnTo>
                  <a:pt x="359524" y="2198245"/>
                </a:lnTo>
                <a:lnTo>
                  <a:pt x="337027" y="2235876"/>
                </a:lnTo>
                <a:lnTo>
                  <a:pt x="315047" y="2273717"/>
                </a:lnTo>
                <a:lnTo>
                  <a:pt x="293586" y="2311766"/>
                </a:lnTo>
                <a:lnTo>
                  <a:pt x="272648" y="2350020"/>
                </a:lnTo>
                <a:lnTo>
                  <a:pt x="252237" y="2388478"/>
                </a:lnTo>
                <a:lnTo>
                  <a:pt x="232356" y="2427135"/>
                </a:lnTo>
                <a:lnTo>
                  <a:pt x="213007" y="2465990"/>
                </a:lnTo>
                <a:lnTo>
                  <a:pt x="194195" y="2505041"/>
                </a:lnTo>
                <a:lnTo>
                  <a:pt x="175923" y="2544284"/>
                </a:lnTo>
                <a:lnTo>
                  <a:pt x="158195" y="2583718"/>
                </a:lnTo>
                <a:lnTo>
                  <a:pt x="141013" y="2623339"/>
                </a:lnTo>
                <a:lnTo>
                  <a:pt x="124381" y="2663145"/>
                </a:lnTo>
                <a:lnTo>
                  <a:pt x="108302" y="2703134"/>
                </a:lnTo>
                <a:lnTo>
                  <a:pt x="92780" y="2743302"/>
                </a:lnTo>
                <a:lnTo>
                  <a:pt x="77819" y="2783649"/>
                </a:lnTo>
                <a:lnTo>
                  <a:pt x="63420" y="2824170"/>
                </a:lnTo>
                <a:lnTo>
                  <a:pt x="49589" y="2864863"/>
                </a:lnTo>
                <a:lnTo>
                  <a:pt x="36328" y="2905727"/>
                </a:lnTo>
                <a:lnTo>
                  <a:pt x="23640" y="2946758"/>
                </a:lnTo>
                <a:lnTo>
                  <a:pt x="11530" y="2987954"/>
                </a:lnTo>
                <a:lnTo>
                  <a:pt x="0" y="3029311"/>
                </a:lnTo>
                <a:lnTo>
                  <a:pt x="1858024" y="3029311"/>
                </a:lnTo>
                <a:lnTo>
                  <a:pt x="1869866" y="2986874"/>
                </a:lnTo>
                <a:lnTo>
                  <a:pt x="1882318" y="2944607"/>
                </a:lnTo>
                <a:lnTo>
                  <a:pt x="1895378" y="2902514"/>
                </a:lnTo>
                <a:lnTo>
                  <a:pt x="1909041" y="2860598"/>
                </a:lnTo>
                <a:lnTo>
                  <a:pt x="1923305" y="2818861"/>
                </a:lnTo>
                <a:lnTo>
                  <a:pt x="1938165" y="2777306"/>
                </a:lnTo>
                <a:lnTo>
                  <a:pt x="1953619" y="2735936"/>
                </a:lnTo>
                <a:lnTo>
                  <a:pt x="1969661" y="2694753"/>
                </a:lnTo>
                <a:lnTo>
                  <a:pt x="1986289" y="2653760"/>
                </a:lnTo>
                <a:lnTo>
                  <a:pt x="2003499" y="2612961"/>
                </a:lnTo>
                <a:lnTo>
                  <a:pt x="2021287" y="2572357"/>
                </a:lnTo>
                <a:lnTo>
                  <a:pt x="2039650" y="2531951"/>
                </a:lnTo>
                <a:lnTo>
                  <a:pt x="2058584" y="2491747"/>
                </a:lnTo>
                <a:lnTo>
                  <a:pt x="2078085" y="2451746"/>
                </a:lnTo>
                <a:lnTo>
                  <a:pt x="2098150" y="2411952"/>
                </a:lnTo>
                <a:lnTo>
                  <a:pt x="2118775" y="2372368"/>
                </a:lnTo>
                <a:lnTo>
                  <a:pt x="2139957" y="2332995"/>
                </a:lnTo>
                <a:lnTo>
                  <a:pt x="2161691" y="2293838"/>
                </a:lnTo>
                <a:lnTo>
                  <a:pt x="2183975" y="2254898"/>
                </a:lnTo>
                <a:lnTo>
                  <a:pt x="2206804" y="2216178"/>
                </a:lnTo>
                <a:lnTo>
                  <a:pt x="2230175" y="2177682"/>
                </a:lnTo>
                <a:lnTo>
                  <a:pt x="2254084" y="2139411"/>
                </a:lnTo>
                <a:lnTo>
                  <a:pt x="2278528" y="2101369"/>
                </a:lnTo>
                <a:lnTo>
                  <a:pt x="2303502" y="2063558"/>
                </a:lnTo>
                <a:lnTo>
                  <a:pt x="2329004" y="2025981"/>
                </a:lnTo>
                <a:lnTo>
                  <a:pt x="2355030" y="1988641"/>
                </a:lnTo>
                <a:lnTo>
                  <a:pt x="2381576" y="1951540"/>
                </a:lnTo>
                <a:lnTo>
                  <a:pt x="2408638" y="1914682"/>
                </a:lnTo>
                <a:lnTo>
                  <a:pt x="2436212" y="1878068"/>
                </a:lnTo>
                <a:lnTo>
                  <a:pt x="2464296" y="1841702"/>
                </a:lnTo>
                <a:lnTo>
                  <a:pt x="2492885" y="1805587"/>
                </a:lnTo>
                <a:lnTo>
                  <a:pt x="2521976" y="1769725"/>
                </a:lnTo>
                <a:lnTo>
                  <a:pt x="2551565" y="1734119"/>
                </a:lnTo>
                <a:lnTo>
                  <a:pt x="2581649" y="1698771"/>
                </a:lnTo>
                <a:lnTo>
                  <a:pt x="2612224" y="1663685"/>
                </a:lnTo>
                <a:lnTo>
                  <a:pt x="2643285" y="1628863"/>
                </a:lnTo>
                <a:lnTo>
                  <a:pt x="2674831" y="1594308"/>
                </a:lnTo>
                <a:lnTo>
                  <a:pt x="2706856" y="1560022"/>
                </a:lnTo>
                <a:lnTo>
                  <a:pt x="2739357" y="1526009"/>
                </a:lnTo>
                <a:lnTo>
                  <a:pt x="2772332" y="1492271"/>
                </a:lnTo>
                <a:lnTo>
                  <a:pt x="2805775" y="1458811"/>
                </a:lnTo>
                <a:lnTo>
                  <a:pt x="2839683" y="1425631"/>
                </a:lnTo>
                <a:lnTo>
                  <a:pt x="2874054" y="1392735"/>
                </a:lnTo>
                <a:lnTo>
                  <a:pt x="2908882" y="1360124"/>
                </a:lnTo>
                <a:lnTo>
                  <a:pt x="2944165" y="1327803"/>
                </a:lnTo>
                <a:lnTo>
                  <a:pt x="2979898" y="1295773"/>
                </a:lnTo>
                <a:lnTo>
                  <a:pt x="3016079" y="1264037"/>
                </a:lnTo>
                <a:lnTo>
                  <a:pt x="3052703" y="1232598"/>
                </a:lnTo>
                <a:lnTo>
                  <a:pt x="3089767" y="1201459"/>
                </a:lnTo>
                <a:lnTo>
                  <a:pt x="3127267" y="1170622"/>
                </a:lnTo>
                <a:lnTo>
                  <a:pt x="3165200" y="1140090"/>
                </a:lnTo>
                <a:lnTo>
                  <a:pt x="3203561" y="1109867"/>
                </a:lnTo>
                <a:lnTo>
                  <a:pt x="3242348" y="1079954"/>
                </a:lnTo>
                <a:lnTo>
                  <a:pt x="3281557" y="1050355"/>
                </a:lnTo>
                <a:lnTo>
                  <a:pt x="3321183" y="1021071"/>
                </a:lnTo>
                <a:lnTo>
                  <a:pt x="3361224" y="992107"/>
                </a:lnTo>
                <a:lnTo>
                  <a:pt x="3401676" y="963464"/>
                </a:lnTo>
                <a:lnTo>
                  <a:pt x="3442535" y="935146"/>
                </a:lnTo>
                <a:lnTo>
                  <a:pt x="3483797" y="907154"/>
                </a:lnTo>
                <a:lnTo>
                  <a:pt x="3525459" y="879493"/>
                </a:lnTo>
                <a:lnTo>
                  <a:pt x="3567517" y="852164"/>
                </a:lnTo>
                <a:lnTo>
                  <a:pt x="3609967" y="825171"/>
                </a:lnTo>
                <a:lnTo>
                  <a:pt x="3652806" y="798515"/>
                </a:lnTo>
                <a:lnTo>
                  <a:pt x="3696031" y="772200"/>
                </a:lnTo>
                <a:lnTo>
                  <a:pt x="3739637" y="746229"/>
                </a:lnTo>
                <a:lnTo>
                  <a:pt x="3783621" y="720604"/>
                </a:lnTo>
                <a:lnTo>
                  <a:pt x="3827979" y="695328"/>
                </a:lnTo>
                <a:lnTo>
                  <a:pt x="3872708" y="670404"/>
                </a:lnTo>
                <a:lnTo>
                  <a:pt x="3917804" y="645835"/>
                </a:lnTo>
                <a:lnTo>
                  <a:pt x="3963263" y="621622"/>
                </a:lnTo>
                <a:lnTo>
                  <a:pt x="4009082" y="597770"/>
                </a:lnTo>
                <a:lnTo>
                  <a:pt x="4055257" y="574280"/>
                </a:lnTo>
                <a:lnTo>
                  <a:pt x="4101784" y="551155"/>
                </a:lnTo>
                <a:lnTo>
                  <a:pt x="4148660" y="528399"/>
                </a:lnTo>
                <a:lnTo>
                  <a:pt x="4195881" y="506014"/>
                </a:lnTo>
                <a:lnTo>
                  <a:pt x="4243444" y="484002"/>
                </a:lnTo>
                <a:lnTo>
                  <a:pt x="4291344" y="462367"/>
                </a:lnTo>
                <a:lnTo>
                  <a:pt x="4339579" y="441111"/>
                </a:lnTo>
                <a:lnTo>
                  <a:pt x="4388144" y="420237"/>
                </a:lnTo>
                <a:lnTo>
                  <a:pt x="4437036" y="399747"/>
                </a:lnTo>
                <a:lnTo>
                  <a:pt x="4486252" y="379645"/>
                </a:lnTo>
                <a:lnTo>
                  <a:pt x="4535787" y="359932"/>
                </a:lnTo>
                <a:lnTo>
                  <a:pt x="4585638" y="340613"/>
                </a:lnTo>
                <a:lnTo>
                  <a:pt x="4635801" y="321689"/>
                </a:lnTo>
                <a:lnTo>
                  <a:pt x="4686273" y="303164"/>
                </a:lnTo>
                <a:lnTo>
                  <a:pt x="4737050" y="285039"/>
                </a:lnTo>
                <a:lnTo>
                  <a:pt x="4839504" y="250004"/>
                </a:lnTo>
                <a:lnTo>
                  <a:pt x="4943135" y="216606"/>
                </a:lnTo>
                <a:lnTo>
                  <a:pt x="5047914" y="184867"/>
                </a:lnTo>
                <a:lnTo>
                  <a:pt x="5153810" y="154808"/>
                </a:lnTo>
                <a:lnTo>
                  <a:pt x="5260795" y="126452"/>
                </a:lnTo>
                <a:lnTo>
                  <a:pt x="4020058" y="0"/>
                </a:lnTo>
                <a:close/>
              </a:path>
            </a:pathLst>
          </a:custGeom>
          <a:solidFill>
            <a:srgbClr val="5558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54626" y="5549158"/>
            <a:ext cx="3709035" cy="2853055"/>
          </a:xfrm>
          <a:custGeom>
            <a:avLst/>
            <a:gdLst/>
            <a:ahLst/>
            <a:cxnLst/>
            <a:rect l="l" t="t" r="r" b="b"/>
            <a:pathLst>
              <a:path w="3709034" h="2853054">
                <a:moveTo>
                  <a:pt x="3359973" y="50960"/>
                </a:moveTo>
                <a:lnTo>
                  <a:pt x="3330365" y="59672"/>
                </a:lnTo>
                <a:lnTo>
                  <a:pt x="3213091" y="95372"/>
                </a:lnTo>
                <a:lnTo>
                  <a:pt x="3079886" y="138393"/>
                </a:lnTo>
                <a:lnTo>
                  <a:pt x="3098285" y="193892"/>
                </a:lnTo>
                <a:lnTo>
                  <a:pt x="3230525" y="151176"/>
                </a:lnTo>
                <a:lnTo>
                  <a:pt x="3346966" y="115730"/>
                </a:lnTo>
                <a:lnTo>
                  <a:pt x="3376290" y="107120"/>
                </a:lnTo>
                <a:lnTo>
                  <a:pt x="3359973" y="50960"/>
                </a:lnTo>
                <a:close/>
              </a:path>
              <a:path w="3709034" h="2853054">
                <a:moveTo>
                  <a:pt x="2913439" y="196045"/>
                </a:moveTo>
                <a:lnTo>
                  <a:pt x="2866438" y="213164"/>
                </a:lnTo>
                <a:lnTo>
                  <a:pt x="2749997" y="257190"/>
                </a:lnTo>
                <a:lnTo>
                  <a:pt x="2639404" y="301307"/>
                </a:lnTo>
                <a:lnTo>
                  <a:pt x="2661467" y="355456"/>
                </a:lnTo>
                <a:lnTo>
                  <a:pt x="2771167" y="311694"/>
                </a:lnTo>
                <a:lnTo>
                  <a:pt x="2886623" y="268024"/>
                </a:lnTo>
                <a:lnTo>
                  <a:pt x="2933228" y="251067"/>
                </a:lnTo>
                <a:lnTo>
                  <a:pt x="2913439" y="196045"/>
                </a:lnTo>
                <a:close/>
              </a:path>
              <a:path w="3709034" h="2853054">
                <a:moveTo>
                  <a:pt x="2477261" y="370189"/>
                </a:moveTo>
                <a:lnTo>
                  <a:pt x="2387981" y="410418"/>
                </a:lnTo>
                <a:lnTo>
                  <a:pt x="2299695" y="451875"/>
                </a:lnTo>
                <a:lnTo>
                  <a:pt x="2211420" y="495088"/>
                </a:lnTo>
                <a:lnTo>
                  <a:pt x="2237393" y="547471"/>
                </a:lnTo>
                <a:lnTo>
                  <a:pt x="2324978" y="504602"/>
                </a:lnTo>
                <a:lnTo>
                  <a:pt x="2412400" y="463531"/>
                </a:lnTo>
                <a:lnTo>
                  <a:pt x="2500716" y="423759"/>
                </a:lnTo>
                <a:lnTo>
                  <a:pt x="2477261" y="370189"/>
                </a:lnTo>
                <a:close/>
              </a:path>
              <a:path w="3709034" h="2853054">
                <a:moveTo>
                  <a:pt x="2054923" y="576307"/>
                </a:moveTo>
                <a:lnTo>
                  <a:pt x="1996316" y="608301"/>
                </a:lnTo>
                <a:lnTo>
                  <a:pt x="1924571" y="648753"/>
                </a:lnTo>
                <a:lnTo>
                  <a:pt x="1852836" y="690636"/>
                </a:lnTo>
                <a:lnTo>
                  <a:pt x="1800007" y="722458"/>
                </a:lnTo>
                <a:lnTo>
                  <a:pt x="1830244" y="772484"/>
                </a:lnTo>
                <a:lnTo>
                  <a:pt x="1900446" y="730398"/>
                </a:lnTo>
                <a:lnTo>
                  <a:pt x="1971420" y="689337"/>
                </a:lnTo>
                <a:lnTo>
                  <a:pt x="2042373" y="649666"/>
                </a:lnTo>
                <a:lnTo>
                  <a:pt x="2082520" y="627846"/>
                </a:lnTo>
                <a:lnTo>
                  <a:pt x="2054923" y="576307"/>
                </a:lnTo>
                <a:close/>
              </a:path>
              <a:path w="3709034" h="2853054">
                <a:moveTo>
                  <a:pt x="1650922" y="816906"/>
                </a:moveTo>
                <a:lnTo>
                  <a:pt x="1602733" y="848981"/>
                </a:lnTo>
                <a:lnTo>
                  <a:pt x="1549498" y="885382"/>
                </a:lnTo>
                <a:lnTo>
                  <a:pt x="1496486" y="922676"/>
                </a:lnTo>
                <a:lnTo>
                  <a:pt x="1443687" y="960854"/>
                </a:lnTo>
                <a:lnTo>
                  <a:pt x="1410200" y="985659"/>
                </a:lnTo>
                <a:lnTo>
                  <a:pt x="1445007" y="1032660"/>
                </a:lnTo>
                <a:lnTo>
                  <a:pt x="1495633" y="995315"/>
                </a:lnTo>
                <a:lnTo>
                  <a:pt x="1547883" y="957889"/>
                </a:lnTo>
                <a:lnTo>
                  <a:pt x="1600337" y="921346"/>
                </a:lnTo>
                <a:lnTo>
                  <a:pt x="1652973" y="885687"/>
                </a:lnTo>
                <a:lnTo>
                  <a:pt x="1682987" y="865796"/>
                </a:lnTo>
                <a:lnTo>
                  <a:pt x="1650922" y="816906"/>
                </a:lnTo>
                <a:close/>
              </a:path>
              <a:path w="3709034" h="2853054">
                <a:moveTo>
                  <a:pt x="1270822" y="1093926"/>
                </a:moveTo>
                <a:lnTo>
                  <a:pt x="1235315" y="1122905"/>
                </a:lnTo>
                <a:lnTo>
                  <a:pt x="1201087" y="1151396"/>
                </a:lnTo>
                <a:lnTo>
                  <a:pt x="1167053" y="1180303"/>
                </a:lnTo>
                <a:lnTo>
                  <a:pt x="1133190" y="1209667"/>
                </a:lnTo>
                <a:lnTo>
                  <a:pt x="1099511" y="1239458"/>
                </a:lnTo>
                <a:lnTo>
                  <a:pt x="1066014" y="1269685"/>
                </a:lnTo>
                <a:lnTo>
                  <a:pt x="1047981" y="1286256"/>
                </a:lnTo>
                <a:lnTo>
                  <a:pt x="1087621" y="1329226"/>
                </a:lnTo>
                <a:lnTo>
                  <a:pt x="1088982" y="1327956"/>
                </a:lnTo>
                <a:lnTo>
                  <a:pt x="1121930" y="1297922"/>
                </a:lnTo>
                <a:lnTo>
                  <a:pt x="1155061" y="1268294"/>
                </a:lnTo>
                <a:lnTo>
                  <a:pt x="1188395" y="1239102"/>
                </a:lnTo>
                <a:lnTo>
                  <a:pt x="1221912" y="1210368"/>
                </a:lnTo>
                <a:lnTo>
                  <a:pt x="1255592" y="1182019"/>
                </a:lnTo>
                <a:lnTo>
                  <a:pt x="1289464" y="1154127"/>
                </a:lnTo>
                <a:lnTo>
                  <a:pt x="1307355" y="1139597"/>
                </a:lnTo>
                <a:lnTo>
                  <a:pt x="1270822" y="1093926"/>
                </a:lnTo>
                <a:close/>
              </a:path>
              <a:path w="3709034" h="2853054">
                <a:moveTo>
                  <a:pt x="920757" y="1408535"/>
                </a:moveTo>
                <a:lnTo>
                  <a:pt x="885707" y="1444042"/>
                </a:lnTo>
                <a:lnTo>
                  <a:pt x="837772" y="1493998"/>
                </a:lnTo>
                <a:lnTo>
                  <a:pt x="806143" y="1527891"/>
                </a:lnTo>
                <a:lnTo>
                  <a:pt x="774789" y="1562271"/>
                </a:lnTo>
                <a:lnTo>
                  <a:pt x="743709" y="1597118"/>
                </a:lnTo>
                <a:lnTo>
                  <a:pt x="720173" y="1624045"/>
                </a:lnTo>
                <a:lnTo>
                  <a:pt x="764250" y="1662476"/>
                </a:lnTo>
                <a:lnTo>
                  <a:pt x="772362" y="1653135"/>
                </a:lnTo>
                <a:lnTo>
                  <a:pt x="787572" y="1635783"/>
                </a:lnTo>
                <a:lnTo>
                  <a:pt x="818196" y="1601433"/>
                </a:lnTo>
                <a:lnTo>
                  <a:pt x="849124" y="1567551"/>
                </a:lnTo>
                <a:lnTo>
                  <a:pt x="880315" y="1534135"/>
                </a:lnTo>
                <a:lnTo>
                  <a:pt x="911741" y="1501177"/>
                </a:lnTo>
                <a:lnTo>
                  <a:pt x="943450" y="1468665"/>
                </a:lnTo>
                <a:lnTo>
                  <a:pt x="961940" y="1450033"/>
                </a:lnTo>
                <a:lnTo>
                  <a:pt x="920757" y="1408535"/>
                </a:lnTo>
                <a:close/>
              </a:path>
              <a:path w="3709034" h="2853054">
                <a:moveTo>
                  <a:pt x="607357" y="1760103"/>
                </a:moveTo>
                <a:lnTo>
                  <a:pt x="578104" y="1797428"/>
                </a:lnTo>
                <a:lnTo>
                  <a:pt x="549034" y="1835463"/>
                </a:lnTo>
                <a:lnTo>
                  <a:pt x="520310" y="1873986"/>
                </a:lnTo>
                <a:lnTo>
                  <a:pt x="491920" y="1913026"/>
                </a:lnTo>
                <a:lnTo>
                  <a:pt x="463907" y="1952554"/>
                </a:lnTo>
                <a:lnTo>
                  <a:pt x="436238" y="1992620"/>
                </a:lnTo>
                <a:lnTo>
                  <a:pt x="433019" y="1997362"/>
                </a:lnTo>
                <a:lnTo>
                  <a:pt x="481340" y="2030290"/>
                </a:lnTo>
                <a:lnTo>
                  <a:pt x="484549" y="2025548"/>
                </a:lnTo>
                <a:lnTo>
                  <a:pt x="498134" y="2005749"/>
                </a:lnTo>
                <a:lnTo>
                  <a:pt x="525569" y="1966546"/>
                </a:lnTo>
                <a:lnTo>
                  <a:pt x="553360" y="1927820"/>
                </a:lnTo>
                <a:lnTo>
                  <a:pt x="581485" y="1889612"/>
                </a:lnTo>
                <a:lnTo>
                  <a:pt x="609976" y="1851902"/>
                </a:lnTo>
                <a:lnTo>
                  <a:pt x="638792" y="1814669"/>
                </a:lnTo>
                <a:lnTo>
                  <a:pt x="653169" y="1796443"/>
                </a:lnTo>
                <a:lnTo>
                  <a:pt x="607357" y="1760103"/>
                </a:lnTo>
                <a:close/>
              </a:path>
              <a:path w="3709034" h="2853054">
                <a:moveTo>
                  <a:pt x="337027" y="2145665"/>
                </a:moveTo>
                <a:lnTo>
                  <a:pt x="316497" y="2179274"/>
                </a:lnTo>
                <a:lnTo>
                  <a:pt x="291022" y="2222213"/>
                </a:lnTo>
                <a:lnTo>
                  <a:pt x="265942" y="2265660"/>
                </a:lnTo>
                <a:lnTo>
                  <a:pt x="241289" y="2309656"/>
                </a:lnTo>
                <a:lnTo>
                  <a:pt x="217063" y="2354210"/>
                </a:lnTo>
                <a:lnTo>
                  <a:pt x="193293" y="2399292"/>
                </a:lnTo>
                <a:lnTo>
                  <a:pt x="191933" y="2401952"/>
                </a:lnTo>
                <a:lnTo>
                  <a:pt x="243828" y="2428879"/>
                </a:lnTo>
                <a:lnTo>
                  <a:pt x="245188" y="2426219"/>
                </a:lnTo>
                <a:lnTo>
                  <a:pt x="256845" y="2403952"/>
                </a:lnTo>
                <a:lnTo>
                  <a:pt x="280492" y="2359794"/>
                </a:lnTo>
                <a:lnTo>
                  <a:pt x="304566" y="2316174"/>
                </a:lnTo>
                <a:lnTo>
                  <a:pt x="329067" y="2273093"/>
                </a:lnTo>
                <a:lnTo>
                  <a:pt x="353984" y="2230539"/>
                </a:lnTo>
                <a:lnTo>
                  <a:pt x="379317" y="2188503"/>
                </a:lnTo>
                <a:lnTo>
                  <a:pt x="386719" y="2176461"/>
                </a:lnTo>
                <a:lnTo>
                  <a:pt x="337027" y="2145665"/>
                </a:lnTo>
                <a:close/>
              </a:path>
              <a:path w="3709034" h="2853054">
                <a:moveTo>
                  <a:pt x="114177" y="2560439"/>
                </a:moveTo>
                <a:lnTo>
                  <a:pt x="92072" y="2608963"/>
                </a:lnTo>
                <a:lnTo>
                  <a:pt x="70872" y="2657081"/>
                </a:lnTo>
                <a:lnTo>
                  <a:pt x="50199" y="2705778"/>
                </a:lnTo>
                <a:lnTo>
                  <a:pt x="30024" y="2755043"/>
                </a:lnTo>
                <a:lnTo>
                  <a:pt x="10366" y="2804856"/>
                </a:lnTo>
                <a:lnTo>
                  <a:pt x="0" y="2831966"/>
                </a:lnTo>
                <a:lnTo>
                  <a:pt x="54666" y="2852710"/>
                </a:lnTo>
                <a:lnTo>
                  <a:pt x="64891" y="2825976"/>
                </a:lnTo>
                <a:lnTo>
                  <a:pt x="74517" y="2801323"/>
                </a:lnTo>
                <a:lnTo>
                  <a:pt x="94164" y="2752484"/>
                </a:lnTo>
                <a:lnTo>
                  <a:pt x="114288" y="2704224"/>
                </a:lnTo>
                <a:lnTo>
                  <a:pt x="134920" y="2656492"/>
                </a:lnTo>
                <a:lnTo>
                  <a:pt x="156040" y="2609339"/>
                </a:lnTo>
                <a:lnTo>
                  <a:pt x="167067" y="2585356"/>
                </a:lnTo>
                <a:lnTo>
                  <a:pt x="114177" y="2560439"/>
                </a:lnTo>
                <a:close/>
              </a:path>
              <a:path w="3709034" h="2853054">
                <a:moveTo>
                  <a:pt x="3541864" y="0"/>
                </a:moveTo>
                <a:lnTo>
                  <a:pt x="3529396" y="3350"/>
                </a:lnTo>
                <a:lnTo>
                  <a:pt x="3544616" y="59814"/>
                </a:lnTo>
                <a:lnTo>
                  <a:pt x="3708668" y="16997"/>
                </a:lnTo>
                <a:lnTo>
                  <a:pt x="3541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7279785"/>
            <a:ext cx="20104099" cy="36860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62622" y="6896520"/>
            <a:ext cx="1939289" cy="1091565"/>
          </a:xfrm>
          <a:custGeom>
            <a:avLst/>
            <a:gdLst/>
            <a:ahLst/>
            <a:cxnLst/>
            <a:rect l="l" t="t" r="r" b="b"/>
            <a:pathLst>
              <a:path w="1939290" h="1091565">
                <a:moveTo>
                  <a:pt x="1748420" y="695376"/>
                </a:moveTo>
                <a:lnTo>
                  <a:pt x="1149817" y="695376"/>
                </a:lnTo>
                <a:lnTo>
                  <a:pt x="1181142" y="719935"/>
                </a:lnTo>
                <a:lnTo>
                  <a:pt x="1214642" y="755461"/>
                </a:lnTo>
                <a:lnTo>
                  <a:pt x="1248915" y="798309"/>
                </a:lnTo>
                <a:lnTo>
                  <a:pt x="1282557" y="844834"/>
                </a:lnTo>
                <a:lnTo>
                  <a:pt x="1314166" y="891390"/>
                </a:lnTo>
                <a:lnTo>
                  <a:pt x="1342339" y="934331"/>
                </a:lnTo>
                <a:lnTo>
                  <a:pt x="1356062" y="965620"/>
                </a:lnTo>
                <a:lnTo>
                  <a:pt x="1351736" y="988326"/>
                </a:lnTo>
                <a:lnTo>
                  <a:pt x="1297684" y="1013651"/>
                </a:lnTo>
                <a:lnTo>
                  <a:pt x="1252331" y="1019102"/>
                </a:lnTo>
                <a:lnTo>
                  <a:pt x="1197677" y="1021632"/>
                </a:lnTo>
                <a:lnTo>
                  <a:pt x="1135907" y="1022657"/>
                </a:lnTo>
                <a:lnTo>
                  <a:pt x="1104756" y="1024562"/>
                </a:lnTo>
                <a:lnTo>
                  <a:pt x="1102324" y="1028418"/>
                </a:lnTo>
                <a:lnTo>
                  <a:pt x="1127702" y="1033010"/>
                </a:lnTo>
                <a:lnTo>
                  <a:pt x="1179983" y="1037126"/>
                </a:lnTo>
                <a:lnTo>
                  <a:pt x="1205043" y="1038294"/>
                </a:lnTo>
                <a:lnTo>
                  <a:pt x="1283107" y="1042157"/>
                </a:lnTo>
                <a:lnTo>
                  <a:pt x="1335781" y="1046264"/>
                </a:lnTo>
                <a:lnTo>
                  <a:pt x="1379589" y="1052591"/>
                </a:lnTo>
                <a:lnTo>
                  <a:pt x="1407323" y="1062008"/>
                </a:lnTo>
                <a:lnTo>
                  <a:pt x="1411780" y="1075384"/>
                </a:lnTo>
                <a:lnTo>
                  <a:pt x="1405383" y="1090506"/>
                </a:lnTo>
                <a:lnTo>
                  <a:pt x="1415475" y="1091176"/>
                </a:lnTo>
                <a:lnTo>
                  <a:pt x="1442869" y="1080762"/>
                </a:lnTo>
                <a:lnTo>
                  <a:pt x="1488378" y="1062631"/>
                </a:lnTo>
                <a:lnTo>
                  <a:pt x="1526539" y="1052219"/>
                </a:lnTo>
                <a:lnTo>
                  <a:pt x="1575741" y="1044626"/>
                </a:lnTo>
                <a:lnTo>
                  <a:pt x="1632067" y="1039547"/>
                </a:lnTo>
                <a:lnTo>
                  <a:pt x="1691602" y="1036678"/>
                </a:lnTo>
                <a:lnTo>
                  <a:pt x="1750428" y="1035716"/>
                </a:lnTo>
                <a:lnTo>
                  <a:pt x="1936668" y="1035716"/>
                </a:lnTo>
                <a:lnTo>
                  <a:pt x="1939050" y="1035251"/>
                </a:lnTo>
                <a:lnTo>
                  <a:pt x="1935519" y="1031337"/>
                </a:lnTo>
                <a:lnTo>
                  <a:pt x="1909044" y="1027421"/>
                </a:lnTo>
                <a:lnTo>
                  <a:pt x="1798005" y="1021144"/>
                </a:lnTo>
                <a:lnTo>
                  <a:pt x="1741996" y="1015563"/>
                </a:lnTo>
                <a:lnTo>
                  <a:pt x="1689201" y="1007831"/>
                </a:lnTo>
                <a:lnTo>
                  <a:pt x="1641049" y="998153"/>
                </a:lnTo>
                <a:lnTo>
                  <a:pt x="1598970" y="986732"/>
                </a:lnTo>
                <a:lnTo>
                  <a:pt x="1538750" y="959471"/>
                </a:lnTo>
                <a:lnTo>
                  <a:pt x="1507036" y="928921"/>
                </a:lnTo>
                <a:lnTo>
                  <a:pt x="1471857" y="884242"/>
                </a:lnTo>
                <a:lnTo>
                  <a:pt x="1436256" y="833278"/>
                </a:lnTo>
                <a:lnTo>
                  <a:pt x="1403276" y="783870"/>
                </a:lnTo>
                <a:lnTo>
                  <a:pt x="1375958" y="743860"/>
                </a:lnTo>
                <a:lnTo>
                  <a:pt x="1369275" y="732254"/>
                </a:lnTo>
                <a:lnTo>
                  <a:pt x="1365624" y="720629"/>
                </a:lnTo>
                <a:lnTo>
                  <a:pt x="1364765" y="709683"/>
                </a:lnTo>
                <a:lnTo>
                  <a:pt x="1364843" y="708160"/>
                </a:lnTo>
                <a:lnTo>
                  <a:pt x="1366271" y="697681"/>
                </a:lnTo>
                <a:lnTo>
                  <a:pt x="1737521" y="697681"/>
                </a:lnTo>
                <a:lnTo>
                  <a:pt x="1746478" y="695981"/>
                </a:lnTo>
                <a:lnTo>
                  <a:pt x="1748420" y="695376"/>
                </a:lnTo>
                <a:close/>
              </a:path>
              <a:path w="1939290" h="1091565">
                <a:moveTo>
                  <a:pt x="1936668" y="1035716"/>
                </a:moveTo>
                <a:lnTo>
                  <a:pt x="1750428" y="1035716"/>
                </a:lnTo>
                <a:lnTo>
                  <a:pt x="1804631" y="1036356"/>
                </a:lnTo>
                <a:lnTo>
                  <a:pt x="1850329" y="1038294"/>
                </a:lnTo>
                <a:lnTo>
                  <a:pt x="1892606" y="1039598"/>
                </a:lnTo>
                <a:lnTo>
                  <a:pt x="1923475" y="1038293"/>
                </a:lnTo>
                <a:lnTo>
                  <a:pt x="1936668" y="1035716"/>
                </a:lnTo>
                <a:close/>
              </a:path>
              <a:path w="1939290" h="1091565">
                <a:moveTo>
                  <a:pt x="1737521" y="697681"/>
                </a:moveTo>
                <a:lnTo>
                  <a:pt x="1366271" y="697681"/>
                </a:lnTo>
                <a:lnTo>
                  <a:pt x="1381654" y="700219"/>
                </a:lnTo>
                <a:lnTo>
                  <a:pt x="1434656" y="707307"/>
                </a:lnTo>
                <a:lnTo>
                  <a:pt x="1476945" y="711297"/>
                </a:lnTo>
                <a:lnTo>
                  <a:pt x="1517631" y="713734"/>
                </a:lnTo>
                <a:lnTo>
                  <a:pt x="1562073" y="714759"/>
                </a:lnTo>
                <a:lnTo>
                  <a:pt x="1569444" y="714759"/>
                </a:lnTo>
                <a:lnTo>
                  <a:pt x="1588858" y="714506"/>
                </a:lnTo>
                <a:lnTo>
                  <a:pt x="1593996" y="714363"/>
                </a:lnTo>
                <a:lnTo>
                  <a:pt x="1594960" y="714353"/>
                </a:lnTo>
                <a:lnTo>
                  <a:pt x="1606241" y="713967"/>
                </a:lnTo>
                <a:lnTo>
                  <a:pt x="1611795" y="713714"/>
                </a:lnTo>
                <a:lnTo>
                  <a:pt x="1612881" y="713683"/>
                </a:lnTo>
                <a:lnTo>
                  <a:pt x="1625137" y="713033"/>
                </a:lnTo>
                <a:lnTo>
                  <a:pt x="1690441" y="706617"/>
                </a:lnTo>
                <a:lnTo>
                  <a:pt x="1737521" y="697681"/>
                </a:lnTo>
                <a:close/>
              </a:path>
              <a:path w="1939290" h="1091565">
                <a:moveTo>
                  <a:pt x="376311" y="26736"/>
                </a:moveTo>
                <a:lnTo>
                  <a:pt x="326514" y="28418"/>
                </a:lnTo>
                <a:lnTo>
                  <a:pt x="261212" y="34837"/>
                </a:lnTo>
                <a:lnTo>
                  <a:pt x="205178" y="45475"/>
                </a:lnTo>
                <a:lnTo>
                  <a:pt x="158991" y="59855"/>
                </a:lnTo>
                <a:lnTo>
                  <a:pt x="123232" y="77498"/>
                </a:lnTo>
                <a:lnTo>
                  <a:pt x="85317" y="120657"/>
                </a:lnTo>
                <a:lnTo>
                  <a:pt x="84322" y="145217"/>
                </a:lnTo>
                <a:lnTo>
                  <a:pt x="96075" y="171124"/>
                </a:lnTo>
                <a:lnTo>
                  <a:pt x="137977" y="210816"/>
                </a:lnTo>
                <a:lnTo>
                  <a:pt x="178842" y="235157"/>
                </a:lnTo>
                <a:lnTo>
                  <a:pt x="202538" y="246507"/>
                </a:lnTo>
                <a:lnTo>
                  <a:pt x="139952" y="256056"/>
                </a:lnTo>
                <a:lnTo>
                  <a:pt x="88002" y="269921"/>
                </a:lnTo>
                <a:lnTo>
                  <a:pt x="47359" y="287544"/>
                </a:lnTo>
                <a:lnTo>
                  <a:pt x="2686" y="331853"/>
                </a:lnTo>
                <a:lnTo>
                  <a:pt x="0" y="357429"/>
                </a:lnTo>
                <a:lnTo>
                  <a:pt x="11310" y="384546"/>
                </a:lnTo>
                <a:lnTo>
                  <a:pt x="37289" y="412650"/>
                </a:lnTo>
                <a:lnTo>
                  <a:pt x="101472" y="453177"/>
                </a:lnTo>
                <a:lnTo>
                  <a:pt x="142291" y="471195"/>
                </a:lnTo>
                <a:lnTo>
                  <a:pt x="187873" y="487478"/>
                </a:lnTo>
                <a:lnTo>
                  <a:pt x="237428" y="501847"/>
                </a:lnTo>
                <a:lnTo>
                  <a:pt x="290163" y="514125"/>
                </a:lnTo>
                <a:lnTo>
                  <a:pt x="345289" y="524132"/>
                </a:lnTo>
                <a:lnTo>
                  <a:pt x="402014" y="531692"/>
                </a:lnTo>
                <a:lnTo>
                  <a:pt x="459546" y="536625"/>
                </a:lnTo>
                <a:lnTo>
                  <a:pt x="464413" y="548147"/>
                </a:lnTo>
                <a:lnTo>
                  <a:pt x="494880" y="583758"/>
                </a:lnTo>
                <a:lnTo>
                  <a:pt x="554538" y="622024"/>
                </a:lnTo>
                <a:lnTo>
                  <a:pt x="592187" y="639195"/>
                </a:lnTo>
                <a:lnTo>
                  <a:pt x="634172" y="654862"/>
                </a:lnTo>
                <a:lnTo>
                  <a:pt x="679835" y="668875"/>
                </a:lnTo>
                <a:lnTo>
                  <a:pt x="728518" y="681086"/>
                </a:lnTo>
                <a:lnTo>
                  <a:pt x="779564" y="691347"/>
                </a:lnTo>
                <a:lnTo>
                  <a:pt x="832313" y="699510"/>
                </a:lnTo>
                <a:lnTo>
                  <a:pt x="886109" y="705426"/>
                </a:lnTo>
                <a:lnTo>
                  <a:pt x="940293" y="708947"/>
                </a:lnTo>
                <a:lnTo>
                  <a:pt x="994208" y="709925"/>
                </a:lnTo>
                <a:lnTo>
                  <a:pt x="1047195" y="708210"/>
                </a:lnTo>
                <a:lnTo>
                  <a:pt x="1063116" y="707134"/>
                </a:lnTo>
                <a:lnTo>
                  <a:pt x="1075148" y="706119"/>
                </a:lnTo>
                <a:lnTo>
                  <a:pt x="1083595" y="705306"/>
                </a:lnTo>
                <a:lnTo>
                  <a:pt x="1091739" y="704423"/>
                </a:lnTo>
                <a:lnTo>
                  <a:pt x="1091871" y="704423"/>
                </a:lnTo>
                <a:lnTo>
                  <a:pt x="1103212" y="703052"/>
                </a:lnTo>
                <a:lnTo>
                  <a:pt x="1104796" y="702829"/>
                </a:lnTo>
                <a:lnTo>
                  <a:pt x="1106410" y="702646"/>
                </a:lnTo>
                <a:lnTo>
                  <a:pt x="1112523" y="701783"/>
                </a:lnTo>
                <a:lnTo>
                  <a:pt x="1112706" y="701773"/>
                </a:lnTo>
                <a:lnTo>
                  <a:pt x="1121966" y="700392"/>
                </a:lnTo>
                <a:lnTo>
                  <a:pt x="1129510" y="699174"/>
                </a:lnTo>
                <a:lnTo>
                  <a:pt x="1141268" y="697062"/>
                </a:lnTo>
                <a:lnTo>
                  <a:pt x="1149817" y="695376"/>
                </a:lnTo>
                <a:lnTo>
                  <a:pt x="1748420" y="695376"/>
                </a:lnTo>
                <a:lnTo>
                  <a:pt x="1792666" y="681602"/>
                </a:lnTo>
                <a:lnTo>
                  <a:pt x="1828427" y="663960"/>
                </a:lnTo>
                <a:lnTo>
                  <a:pt x="1866343" y="620800"/>
                </a:lnTo>
                <a:lnTo>
                  <a:pt x="1867339" y="596240"/>
                </a:lnTo>
                <a:lnTo>
                  <a:pt x="1855585" y="570330"/>
                </a:lnTo>
                <a:lnTo>
                  <a:pt x="1810385" y="528355"/>
                </a:lnTo>
                <a:lnTo>
                  <a:pt x="1760225" y="500080"/>
                </a:lnTo>
                <a:lnTo>
                  <a:pt x="1730785" y="487136"/>
                </a:lnTo>
                <a:lnTo>
                  <a:pt x="1792920" y="477499"/>
                </a:lnTo>
                <a:lnTo>
                  <a:pt x="1844472" y="463591"/>
                </a:lnTo>
                <a:lnTo>
                  <a:pt x="1884776" y="445960"/>
                </a:lnTo>
                <a:lnTo>
                  <a:pt x="1928977" y="401725"/>
                </a:lnTo>
                <a:lnTo>
                  <a:pt x="1931543" y="376220"/>
                </a:lnTo>
                <a:lnTo>
                  <a:pt x="1920199" y="349187"/>
                </a:lnTo>
                <a:lnTo>
                  <a:pt x="1894278" y="321176"/>
                </a:lnTo>
                <a:lnTo>
                  <a:pt x="1831049" y="281118"/>
                </a:lnTo>
                <a:lnTo>
                  <a:pt x="1790898" y="263273"/>
                </a:lnTo>
                <a:lnTo>
                  <a:pt x="1746071" y="247113"/>
                </a:lnTo>
                <a:lnTo>
                  <a:pt x="1697333" y="232811"/>
                </a:lnTo>
                <a:lnTo>
                  <a:pt x="1645444" y="220537"/>
                </a:lnTo>
                <a:lnTo>
                  <a:pt x="1591168" y="210464"/>
                </a:lnTo>
                <a:lnTo>
                  <a:pt x="1535267" y="202764"/>
                </a:lnTo>
                <a:lnTo>
                  <a:pt x="1478503" y="197609"/>
                </a:lnTo>
                <a:lnTo>
                  <a:pt x="1421639" y="195170"/>
                </a:lnTo>
                <a:lnTo>
                  <a:pt x="1420860" y="178664"/>
                </a:lnTo>
                <a:lnTo>
                  <a:pt x="1402246" y="144022"/>
                </a:lnTo>
                <a:lnTo>
                  <a:pt x="1357074" y="106421"/>
                </a:lnTo>
                <a:lnTo>
                  <a:pt x="1286780" y="70724"/>
                </a:lnTo>
                <a:lnTo>
                  <a:pt x="1244797" y="55059"/>
                </a:lnTo>
                <a:lnTo>
                  <a:pt x="1233685" y="51649"/>
                </a:lnTo>
                <a:lnTo>
                  <a:pt x="627141" y="51649"/>
                </a:lnTo>
                <a:lnTo>
                  <a:pt x="578553" y="42631"/>
                </a:lnTo>
                <a:lnTo>
                  <a:pt x="528629" y="35509"/>
                </a:lnTo>
                <a:lnTo>
                  <a:pt x="477916" y="30404"/>
                </a:lnTo>
                <a:lnTo>
                  <a:pt x="426961" y="27439"/>
                </a:lnTo>
                <a:lnTo>
                  <a:pt x="376311" y="26736"/>
                </a:lnTo>
                <a:close/>
              </a:path>
              <a:path w="1939290" h="1091565">
                <a:moveTo>
                  <a:pt x="884755" y="0"/>
                </a:moveTo>
                <a:lnTo>
                  <a:pt x="831766" y="1714"/>
                </a:lnTo>
                <a:lnTo>
                  <a:pt x="765781" y="8224"/>
                </a:lnTo>
                <a:lnTo>
                  <a:pt x="709285" y="19047"/>
                </a:lnTo>
                <a:lnTo>
                  <a:pt x="662873" y="33688"/>
                </a:lnTo>
                <a:lnTo>
                  <a:pt x="627141" y="51649"/>
                </a:lnTo>
                <a:lnTo>
                  <a:pt x="1233685" y="51649"/>
                </a:lnTo>
                <a:lnTo>
                  <a:pt x="1150453" y="28837"/>
                </a:lnTo>
                <a:lnTo>
                  <a:pt x="1099407" y="18576"/>
                </a:lnTo>
                <a:lnTo>
                  <a:pt x="1046656" y="10413"/>
                </a:lnTo>
                <a:lnTo>
                  <a:pt x="992859" y="4498"/>
                </a:lnTo>
                <a:lnTo>
                  <a:pt x="938672" y="977"/>
                </a:lnTo>
                <a:lnTo>
                  <a:pt x="884755" y="0"/>
                </a:lnTo>
                <a:close/>
              </a:path>
            </a:pathLst>
          </a:custGeom>
          <a:solidFill>
            <a:srgbClr val="1B1B1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69445" y="5524617"/>
            <a:ext cx="1936750" cy="1664335"/>
          </a:xfrm>
          <a:custGeom>
            <a:avLst/>
            <a:gdLst/>
            <a:ahLst/>
            <a:cxnLst/>
            <a:rect l="l" t="t" r="r" b="b"/>
            <a:pathLst>
              <a:path w="1936750" h="1664334">
                <a:moveTo>
                  <a:pt x="1593653" y="1553893"/>
                </a:moveTo>
                <a:lnTo>
                  <a:pt x="1007721" y="1553893"/>
                </a:lnTo>
                <a:lnTo>
                  <a:pt x="1042423" y="1582451"/>
                </a:lnTo>
                <a:lnTo>
                  <a:pt x="1080743" y="1607211"/>
                </a:lnTo>
                <a:lnTo>
                  <a:pt x="1122238" y="1627894"/>
                </a:lnTo>
                <a:lnTo>
                  <a:pt x="1166466" y="1644218"/>
                </a:lnTo>
                <a:lnTo>
                  <a:pt x="1212984" y="1655903"/>
                </a:lnTo>
                <a:lnTo>
                  <a:pt x="1261348" y="1662665"/>
                </a:lnTo>
                <a:lnTo>
                  <a:pt x="1311117" y="1664226"/>
                </a:lnTo>
                <a:lnTo>
                  <a:pt x="1361848" y="1660303"/>
                </a:lnTo>
                <a:lnTo>
                  <a:pt x="1411065" y="1651060"/>
                </a:lnTo>
                <a:lnTo>
                  <a:pt x="1457532" y="1636942"/>
                </a:lnTo>
                <a:lnTo>
                  <a:pt x="1500935" y="1618320"/>
                </a:lnTo>
                <a:lnTo>
                  <a:pt x="1540959" y="1595562"/>
                </a:lnTo>
                <a:lnTo>
                  <a:pt x="1577291" y="1569039"/>
                </a:lnTo>
                <a:lnTo>
                  <a:pt x="1593653" y="1553893"/>
                </a:lnTo>
                <a:close/>
              </a:path>
              <a:path w="1936750" h="1664334">
                <a:moveTo>
                  <a:pt x="639769" y="62188"/>
                </a:moveTo>
                <a:lnTo>
                  <a:pt x="588683" y="66119"/>
                </a:lnTo>
                <a:lnTo>
                  <a:pt x="539468" y="75360"/>
                </a:lnTo>
                <a:lnTo>
                  <a:pt x="493002" y="89477"/>
                </a:lnTo>
                <a:lnTo>
                  <a:pt x="449601" y="108098"/>
                </a:lnTo>
                <a:lnTo>
                  <a:pt x="409578" y="130856"/>
                </a:lnTo>
                <a:lnTo>
                  <a:pt x="373247" y="157379"/>
                </a:lnTo>
                <a:lnTo>
                  <a:pt x="340923" y="187298"/>
                </a:lnTo>
                <a:lnTo>
                  <a:pt x="312919" y="220244"/>
                </a:lnTo>
                <a:lnTo>
                  <a:pt x="289551" y="255846"/>
                </a:lnTo>
                <a:lnTo>
                  <a:pt x="271133" y="293734"/>
                </a:lnTo>
                <a:lnTo>
                  <a:pt x="257978" y="333539"/>
                </a:lnTo>
                <a:lnTo>
                  <a:pt x="250401" y="374892"/>
                </a:lnTo>
                <a:lnTo>
                  <a:pt x="248717" y="417421"/>
                </a:lnTo>
                <a:lnTo>
                  <a:pt x="253239" y="460758"/>
                </a:lnTo>
                <a:lnTo>
                  <a:pt x="260141" y="490835"/>
                </a:lnTo>
                <a:lnTo>
                  <a:pt x="269888" y="519777"/>
                </a:lnTo>
                <a:lnTo>
                  <a:pt x="282327" y="547496"/>
                </a:lnTo>
                <a:lnTo>
                  <a:pt x="297305" y="573900"/>
                </a:lnTo>
                <a:lnTo>
                  <a:pt x="249935" y="587556"/>
                </a:lnTo>
                <a:lnTo>
                  <a:pt x="205658" y="605866"/>
                </a:lnTo>
                <a:lnTo>
                  <a:pt x="164799" y="628448"/>
                </a:lnTo>
                <a:lnTo>
                  <a:pt x="127683" y="654919"/>
                </a:lnTo>
                <a:lnTo>
                  <a:pt x="94635" y="684897"/>
                </a:lnTo>
                <a:lnTo>
                  <a:pt x="65981" y="718000"/>
                </a:lnTo>
                <a:lnTo>
                  <a:pt x="42046" y="753844"/>
                </a:lnTo>
                <a:lnTo>
                  <a:pt x="23156" y="792049"/>
                </a:lnTo>
                <a:lnTo>
                  <a:pt x="9634" y="832232"/>
                </a:lnTo>
                <a:lnTo>
                  <a:pt x="1807" y="874010"/>
                </a:lnTo>
                <a:lnTo>
                  <a:pt x="0" y="917001"/>
                </a:lnTo>
                <a:lnTo>
                  <a:pt x="4537" y="960823"/>
                </a:lnTo>
                <a:lnTo>
                  <a:pt x="15745" y="1004875"/>
                </a:lnTo>
                <a:lnTo>
                  <a:pt x="33005" y="1046361"/>
                </a:lnTo>
                <a:lnTo>
                  <a:pt x="55839" y="1084978"/>
                </a:lnTo>
                <a:lnTo>
                  <a:pt x="83769" y="1120423"/>
                </a:lnTo>
                <a:lnTo>
                  <a:pt x="116318" y="1152394"/>
                </a:lnTo>
                <a:lnTo>
                  <a:pt x="153008" y="1180587"/>
                </a:lnTo>
                <a:lnTo>
                  <a:pt x="193363" y="1204700"/>
                </a:lnTo>
                <a:lnTo>
                  <a:pt x="236904" y="1224430"/>
                </a:lnTo>
                <a:lnTo>
                  <a:pt x="283153" y="1239474"/>
                </a:lnTo>
                <a:lnTo>
                  <a:pt x="331635" y="1249530"/>
                </a:lnTo>
                <a:lnTo>
                  <a:pt x="327668" y="1276355"/>
                </a:lnTo>
                <a:lnTo>
                  <a:pt x="326149" y="1303658"/>
                </a:lnTo>
                <a:lnTo>
                  <a:pt x="327163" y="1331342"/>
                </a:lnTo>
                <a:lnTo>
                  <a:pt x="330792" y="1359310"/>
                </a:lnTo>
                <a:lnTo>
                  <a:pt x="341491" y="1401826"/>
                </a:lnTo>
                <a:lnTo>
                  <a:pt x="357832" y="1441967"/>
                </a:lnTo>
                <a:lnTo>
                  <a:pt x="379389" y="1479461"/>
                </a:lnTo>
                <a:lnTo>
                  <a:pt x="405732" y="1514037"/>
                </a:lnTo>
                <a:lnTo>
                  <a:pt x="436434" y="1545423"/>
                </a:lnTo>
                <a:lnTo>
                  <a:pt x="471067" y="1573348"/>
                </a:lnTo>
                <a:lnTo>
                  <a:pt x="509202" y="1597540"/>
                </a:lnTo>
                <a:lnTo>
                  <a:pt x="550412" y="1617728"/>
                </a:lnTo>
                <a:lnTo>
                  <a:pt x="594269" y="1633640"/>
                </a:lnTo>
                <a:lnTo>
                  <a:pt x="640344" y="1645004"/>
                </a:lnTo>
                <a:lnTo>
                  <a:pt x="688210" y="1651548"/>
                </a:lnTo>
                <a:lnTo>
                  <a:pt x="737439" y="1653002"/>
                </a:lnTo>
                <a:lnTo>
                  <a:pt x="787602" y="1649093"/>
                </a:lnTo>
                <a:lnTo>
                  <a:pt x="838132" y="1639529"/>
                </a:lnTo>
                <a:lnTo>
                  <a:pt x="885748" y="1624824"/>
                </a:lnTo>
                <a:lnTo>
                  <a:pt x="930111" y="1605381"/>
                </a:lnTo>
                <a:lnTo>
                  <a:pt x="970881" y="1581603"/>
                </a:lnTo>
                <a:lnTo>
                  <a:pt x="1007721" y="1553893"/>
                </a:lnTo>
                <a:lnTo>
                  <a:pt x="1593653" y="1553893"/>
                </a:lnTo>
                <a:lnTo>
                  <a:pt x="1637617" y="1506175"/>
                </a:lnTo>
                <a:lnTo>
                  <a:pt x="1660984" y="1470574"/>
                </a:lnTo>
                <a:lnTo>
                  <a:pt x="1679401" y="1432686"/>
                </a:lnTo>
                <a:lnTo>
                  <a:pt x="1692553" y="1392881"/>
                </a:lnTo>
                <a:lnTo>
                  <a:pt x="1700127" y="1351530"/>
                </a:lnTo>
                <a:lnTo>
                  <a:pt x="1701808" y="1309000"/>
                </a:lnTo>
                <a:lnTo>
                  <a:pt x="1697282" y="1265664"/>
                </a:lnTo>
                <a:lnTo>
                  <a:pt x="1688823" y="1230266"/>
                </a:lnTo>
                <a:lnTo>
                  <a:pt x="1676434" y="1196473"/>
                </a:lnTo>
                <a:lnTo>
                  <a:pt x="1660363" y="1164433"/>
                </a:lnTo>
                <a:lnTo>
                  <a:pt x="1640858" y="1134297"/>
                </a:lnTo>
                <a:lnTo>
                  <a:pt x="1687968" y="1120506"/>
                </a:lnTo>
                <a:lnTo>
                  <a:pt x="1731993" y="1102104"/>
                </a:lnTo>
                <a:lnTo>
                  <a:pt x="1772612" y="1079471"/>
                </a:lnTo>
                <a:lnTo>
                  <a:pt x="1809502" y="1052984"/>
                </a:lnTo>
                <a:lnTo>
                  <a:pt x="1842342" y="1023022"/>
                </a:lnTo>
                <a:lnTo>
                  <a:pt x="1870809" y="989965"/>
                </a:lnTo>
                <a:lnTo>
                  <a:pt x="1894581" y="954189"/>
                </a:lnTo>
                <a:lnTo>
                  <a:pt x="1913337" y="916075"/>
                </a:lnTo>
                <a:lnTo>
                  <a:pt x="1926753" y="876000"/>
                </a:lnTo>
                <a:lnTo>
                  <a:pt x="1934509" y="834344"/>
                </a:lnTo>
                <a:lnTo>
                  <a:pt x="1936281" y="791484"/>
                </a:lnTo>
                <a:lnTo>
                  <a:pt x="1931748" y="747800"/>
                </a:lnTo>
                <a:lnTo>
                  <a:pt x="1920579" y="703863"/>
                </a:lnTo>
                <a:lnTo>
                  <a:pt x="1903386" y="662477"/>
                </a:lnTo>
                <a:lnTo>
                  <a:pt x="1880645" y="623942"/>
                </a:lnTo>
                <a:lnTo>
                  <a:pt x="1852828" y="588559"/>
                </a:lnTo>
                <a:lnTo>
                  <a:pt x="1820410" y="556629"/>
                </a:lnTo>
                <a:lnTo>
                  <a:pt x="1783865" y="528453"/>
                </a:lnTo>
                <a:lnTo>
                  <a:pt x="1743667" y="504331"/>
                </a:lnTo>
                <a:lnTo>
                  <a:pt x="1700290" y="484565"/>
                </a:lnTo>
                <a:lnTo>
                  <a:pt x="1654207" y="469454"/>
                </a:lnTo>
                <a:lnTo>
                  <a:pt x="1605893" y="459299"/>
                </a:lnTo>
                <a:lnTo>
                  <a:pt x="1555822" y="454402"/>
                </a:lnTo>
                <a:lnTo>
                  <a:pt x="1567710" y="415977"/>
                </a:lnTo>
                <a:lnTo>
                  <a:pt x="1574428" y="376169"/>
                </a:lnTo>
                <a:lnTo>
                  <a:pt x="1575695" y="335303"/>
                </a:lnTo>
                <a:lnTo>
                  <a:pt x="1571225" y="293702"/>
                </a:lnTo>
                <a:lnTo>
                  <a:pt x="1560526" y="251184"/>
                </a:lnTo>
                <a:lnTo>
                  <a:pt x="1544185" y="211041"/>
                </a:lnTo>
                <a:lnTo>
                  <a:pt x="1522629" y="173545"/>
                </a:lnTo>
                <a:lnTo>
                  <a:pt x="1496287" y="138968"/>
                </a:lnTo>
                <a:lnTo>
                  <a:pt x="1477917" y="120187"/>
                </a:lnTo>
                <a:lnTo>
                  <a:pt x="871491" y="120187"/>
                </a:lnTo>
                <a:lnTo>
                  <a:pt x="829818" y="99195"/>
                </a:lnTo>
                <a:lnTo>
                  <a:pt x="785356" y="82611"/>
                </a:lnTo>
                <a:lnTo>
                  <a:pt x="738559" y="70722"/>
                </a:lnTo>
                <a:lnTo>
                  <a:pt x="689878" y="63819"/>
                </a:lnTo>
                <a:lnTo>
                  <a:pt x="639769" y="62188"/>
                </a:lnTo>
                <a:close/>
              </a:path>
              <a:path w="1936750" h="1664334">
                <a:moveTo>
                  <a:pt x="1164588" y="0"/>
                </a:moveTo>
                <a:lnTo>
                  <a:pt x="1114425" y="3908"/>
                </a:lnTo>
                <a:lnTo>
                  <a:pt x="1057182" y="15198"/>
                </a:lnTo>
                <a:lnTo>
                  <a:pt x="1003765" y="33064"/>
                </a:lnTo>
                <a:lnTo>
                  <a:pt x="954677" y="56913"/>
                </a:lnTo>
                <a:lnTo>
                  <a:pt x="910419" y="86151"/>
                </a:lnTo>
                <a:lnTo>
                  <a:pt x="871491" y="120187"/>
                </a:lnTo>
                <a:lnTo>
                  <a:pt x="1477917" y="120187"/>
                </a:lnTo>
                <a:lnTo>
                  <a:pt x="1430955" y="79655"/>
                </a:lnTo>
                <a:lnTo>
                  <a:pt x="1392820" y="55462"/>
                </a:lnTo>
                <a:lnTo>
                  <a:pt x="1351611" y="35274"/>
                </a:lnTo>
                <a:lnTo>
                  <a:pt x="1307756" y="19362"/>
                </a:lnTo>
                <a:lnTo>
                  <a:pt x="1261681" y="7998"/>
                </a:lnTo>
                <a:lnTo>
                  <a:pt x="1213816" y="1453"/>
                </a:lnTo>
                <a:lnTo>
                  <a:pt x="1164588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66394" y="6332279"/>
            <a:ext cx="831850" cy="1736725"/>
          </a:xfrm>
          <a:custGeom>
            <a:avLst/>
            <a:gdLst/>
            <a:ahLst/>
            <a:cxnLst/>
            <a:rect l="l" t="t" r="r" b="b"/>
            <a:pathLst>
              <a:path w="831850" h="1736725">
                <a:moveTo>
                  <a:pt x="52057" y="413940"/>
                </a:moveTo>
                <a:lnTo>
                  <a:pt x="52397" y="436842"/>
                </a:lnTo>
                <a:lnTo>
                  <a:pt x="70962" y="481761"/>
                </a:lnTo>
                <a:lnTo>
                  <a:pt x="116745" y="566538"/>
                </a:lnTo>
                <a:lnTo>
                  <a:pt x="138440" y="610989"/>
                </a:lnTo>
                <a:lnTo>
                  <a:pt x="152937" y="650718"/>
                </a:lnTo>
                <a:lnTo>
                  <a:pt x="155438" y="681152"/>
                </a:lnTo>
                <a:lnTo>
                  <a:pt x="141143" y="697717"/>
                </a:lnTo>
                <a:lnTo>
                  <a:pt x="107861" y="711295"/>
                </a:lnTo>
                <a:lnTo>
                  <a:pt x="85463" y="725377"/>
                </a:lnTo>
                <a:lnTo>
                  <a:pt x="80782" y="736422"/>
                </a:lnTo>
                <a:lnTo>
                  <a:pt x="100651" y="740890"/>
                </a:lnTo>
                <a:lnTo>
                  <a:pt x="134985" y="740919"/>
                </a:lnTo>
                <a:lnTo>
                  <a:pt x="178493" y="743338"/>
                </a:lnTo>
                <a:lnTo>
                  <a:pt x="224522" y="751646"/>
                </a:lnTo>
                <a:lnTo>
                  <a:pt x="266421" y="769341"/>
                </a:lnTo>
                <a:lnTo>
                  <a:pt x="297539" y="799923"/>
                </a:lnTo>
                <a:lnTo>
                  <a:pt x="313922" y="856788"/>
                </a:lnTo>
                <a:lnTo>
                  <a:pt x="318768" y="899403"/>
                </a:lnTo>
                <a:lnTo>
                  <a:pt x="321738" y="949324"/>
                </a:lnTo>
                <a:lnTo>
                  <a:pt x="323096" y="1004942"/>
                </a:lnTo>
                <a:lnTo>
                  <a:pt x="323107" y="1064643"/>
                </a:lnTo>
                <a:lnTo>
                  <a:pt x="322036" y="1126816"/>
                </a:lnTo>
                <a:lnTo>
                  <a:pt x="320148" y="1189851"/>
                </a:lnTo>
                <a:lnTo>
                  <a:pt x="317708" y="1252135"/>
                </a:lnTo>
                <a:lnTo>
                  <a:pt x="314981" y="1312057"/>
                </a:lnTo>
                <a:lnTo>
                  <a:pt x="312231" y="1368006"/>
                </a:lnTo>
                <a:lnTo>
                  <a:pt x="305255" y="1426511"/>
                </a:lnTo>
                <a:lnTo>
                  <a:pt x="291197" y="1472484"/>
                </a:lnTo>
                <a:lnTo>
                  <a:pt x="270576" y="1507476"/>
                </a:lnTo>
                <a:lnTo>
                  <a:pt x="211713" y="1550721"/>
                </a:lnTo>
                <a:lnTo>
                  <a:pt x="174506" y="1562075"/>
                </a:lnTo>
                <a:lnTo>
                  <a:pt x="132808" y="1568652"/>
                </a:lnTo>
                <a:lnTo>
                  <a:pt x="87134" y="1572003"/>
                </a:lnTo>
                <a:lnTo>
                  <a:pt x="38003" y="1573677"/>
                </a:lnTo>
                <a:lnTo>
                  <a:pt x="5391" y="1578117"/>
                </a:lnTo>
                <a:lnTo>
                  <a:pt x="0" y="1587091"/>
                </a:lnTo>
                <a:lnTo>
                  <a:pt x="21850" y="1597781"/>
                </a:lnTo>
                <a:lnTo>
                  <a:pt x="70962" y="1607367"/>
                </a:lnTo>
                <a:lnTo>
                  <a:pt x="94900" y="1610081"/>
                </a:lnTo>
                <a:lnTo>
                  <a:pt x="155240" y="1617006"/>
                </a:lnTo>
                <a:lnTo>
                  <a:pt x="199365" y="1624018"/>
                </a:lnTo>
                <a:lnTo>
                  <a:pt x="238203" y="1634192"/>
                </a:lnTo>
                <a:lnTo>
                  <a:pt x="266794" y="1648803"/>
                </a:lnTo>
                <a:lnTo>
                  <a:pt x="280181" y="1669129"/>
                </a:lnTo>
                <a:lnTo>
                  <a:pt x="273404" y="1696444"/>
                </a:lnTo>
                <a:lnTo>
                  <a:pt x="256739" y="1727563"/>
                </a:lnTo>
                <a:lnTo>
                  <a:pt x="257950" y="1736138"/>
                </a:lnTo>
                <a:lnTo>
                  <a:pt x="276129" y="1726185"/>
                </a:lnTo>
                <a:lnTo>
                  <a:pt x="359770" y="1666755"/>
                </a:lnTo>
                <a:lnTo>
                  <a:pt x="399597" y="1645167"/>
                </a:lnTo>
                <a:lnTo>
                  <a:pt x="446574" y="1628671"/>
                </a:lnTo>
                <a:lnTo>
                  <a:pt x="498232" y="1616794"/>
                </a:lnTo>
                <a:lnTo>
                  <a:pt x="552105" y="1609060"/>
                </a:lnTo>
                <a:lnTo>
                  <a:pt x="605724" y="1604996"/>
                </a:lnTo>
                <a:lnTo>
                  <a:pt x="656623" y="1604127"/>
                </a:lnTo>
                <a:lnTo>
                  <a:pt x="828624" y="1604127"/>
                </a:lnTo>
                <a:lnTo>
                  <a:pt x="831491" y="1602993"/>
                </a:lnTo>
                <a:lnTo>
                  <a:pt x="830966" y="1593880"/>
                </a:lnTo>
                <a:lnTo>
                  <a:pt x="807496" y="1584767"/>
                </a:lnTo>
                <a:lnTo>
                  <a:pt x="701264" y="1570156"/>
                </a:lnTo>
                <a:lnTo>
                  <a:pt x="649535" y="1557155"/>
                </a:lnTo>
                <a:lnTo>
                  <a:pt x="602670" y="1539149"/>
                </a:lnTo>
                <a:lnTo>
                  <a:pt x="561944" y="1516609"/>
                </a:lnTo>
                <a:lnTo>
                  <a:pt x="528632" y="1490008"/>
                </a:lnTo>
                <a:lnTo>
                  <a:pt x="504009" y="1459818"/>
                </a:lnTo>
                <a:lnTo>
                  <a:pt x="484107" y="1396205"/>
                </a:lnTo>
                <a:lnTo>
                  <a:pt x="481083" y="1355387"/>
                </a:lnTo>
                <a:lnTo>
                  <a:pt x="479904" y="1306340"/>
                </a:lnTo>
                <a:lnTo>
                  <a:pt x="480198" y="1251350"/>
                </a:lnTo>
                <a:lnTo>
                  <a:pt x="481593" y="1192698"/>
                </a:lnTo>
                <a:lnTo>
                  <a:pt x="483717" y="1132670"/>
                </a:lnTo>
                <a:lnTo>
                  <a:pt x="486197" y="1073548"/>
                </a:lnTo>
                <a:lnTo>
                  <a:pt x="488661" y="1017616"/>
                </a:lnTo>
                <a:lnTo>
                  <a:pt x="490736" y="967158"/>
                </a:lnTo>
                <a:lnTo>
                  <a:pt x="492051" y="924457"/>
                </a:lnTo>
                <a:lnTo>
                  <a:pt x="498048" y="876676"/>
                </a:lnTo>
                <a:lnTo>
                  <a:pt x="512714" y="829256"/>
                </a:lnTo>
                <a:lnTo>
                  <a:pt x="534086" y="783341"/>
                </a:lnTo>
                <a:lnTo>
                  <a:pt x="560203" y="740077"/>
                </a:lnTo>
                <a:lnTo>
                  <a:pt x="573033" y="722557"/>
                </a:lnTo>
                <a:lnTo>
                  <a:pt x="329284" y="722557"/>
                </a:lnTo>
                <a:lnTo>
                  <a:pt x="277209" y="671324"/>
                </a:lnTo>
                <a:lnTo>
                  <a:pt x="242709" y="630535"/>
                </a:lnTo>
                <a:lnTo>
                  <a:pt x="203559" y="582998"/>
                </a:lnTo>
                <a:lnTo>
                  <a:pt x="163732" y="533662"/>
                </a:lnTo>
                <a:lnTo>
                  <a:pt x="127204" y="487473"/>
                </a:lnTo>
                <a:lnTo>
                  <a:pt x="97950" y="449381"/>
                </a:lnTo>
                <a:lnTo>
                  <a:pt x="67916" y="416854"/>
                </a:lnTo>
                <a:lnTo>
                  <a:pt x="52057" y="413940"/>
                </a:lnTo>
                <a:close/>
              </a:path>
              <a:path w="831850" h="1736725">
                <a:moveTo>
                  <a:pt x="828624" y="1604127"/>
                </a:moveTo>
                <a:lnTo>
                  <a:pt x="656623" y="1604127"/>
                </a:lnTo>
                <a:lnTo>
                  <a:pt x="702333" y="1605979"/>
                </a:lnTo>
                <a:lnTo>
                  <a:pt x="740423" y="1610081"/>
                </a:lnTo>
                <a:lnTo>
                  <a:pt x="781702" y="1613117"/>
                </a:lnTo>
                <a:lnTo>
                  <a:pt x="813576" y="1610078"/>
                </a:lnTo>
                <a:lnTo>
                  <a:pt x="828624" y="1604127"/>
                </a:lnTo>
                <a:close/>
              </a:path>
              <a:path w="831850" h="1736725">
                <a:moveTo>
                  <a:pt x="317976" y="68407"/>
                </a:moveTo>
                <a:lnTo>
                  <a:pt x="313289" y="74782"/>
                </a:lnTo>
                <a:lnTo>
                  <a:pt x="312203" y="103200"/>
                </a:lnTo>
                <a:lnTo>
                  <a:pt x="313594" y="144661"/>
                </a:lnTo>
                <a:lnTo>
                  <a:pt x="316334" y="190168"/>
                </a:lnTo>
                <a:lnTo>
                  <a:pt x="319298" y="230723"/>
                </a:lnTo>
                <a:lnTo>
                  <a:pt x="321795" y="264178"/>
                </a:lnTo>
                <a:lnTo>
                  <a:pt x="329068" y="363350"/>
                </a:lnTo>
                <a:lnTo>
                  <a:pt x="333465" y="422045"/>
                </a:lnTo>
                <a:lnTo>
                  <a:pt x="338413" y="485785"/>
                </a:lnTo>
                <a:lnTo>
                  <a:pt x="342832" y="540095"/>
                </a:lnTo>
                <a:lnTo>
                  <a:pt x="347422" y="592428"/>
                </a:lnTo>
                <a:lnTo>
                  <a:pt x="351698" y="635618"/>
                </a:lnTo>
                <a:lnTo>
                  <a:pt x="354351" y="693953"/>
                </a:lnTo>
                <a:lnTo>
                  <a:pt x="346626" y="721667"/>
                </a:lnTo>
                <a:lnTo>
                  <a:pt x="329284" y="722557"/>
                </a:lnTo>
                <a:lnTo>
                  <a:pt x="573033" y="722557"/>
                </a:lnTo>
                <a:lnTo>
                  <a:pt x="589105" y="700608"/>
                </a:lnTo>
                <a:lnTo>
                  <a:pt x="618828" y="666081"/>
                </a:lnTo>
                <a:lnTo>
                  <a:pt x="633128" y="651853"/>
                </a:lnTo>
                <a:lnTo>
                  <a:pt x="489979" y="651853"/>
                </a:lnTo>
                <a:lnTo>
                  <a:pt x="483938" y="635618"/>
                </a:lnTo>
                <a:lnTo>
                  <a:pt x="500726" y="572546"/>
                </a:lnTo>
                <a:lnTo>
                  <a:pt x="523267" y="520744"/>
                </a:lnTo>
                <a:lnTo>
                  <a:pt x="545656" y="485785"/>
                </a:lnTo>
                <a:lnTo>
                  <a:pt x="435975" y="485785"/>
                </a:lnTo>
                <a:lnTo>
                  <a:pt x="406775" y="439382"/>
                </a:lnTo>
                <a:lnTo>
                  <a:pt x="395705" y="400456"/>
                </a:lnTo>
                <a:lnTo>
                  <a:pt x="384419" y="354567"/>
                </a:lnTo>
                <a:lnTo>
                  <a:pt x="373190" y="304572"/>
                </a:lnTo>
                <a:lnTo>
                  <a:pt x="362288" y="253330"/>
                </a:lnTo>
                <a:lnTo>
                  <a:pt x="351985" y="203701"/>
                </a:lnTo>
                <a:lnTo>
                  <a:pt x="342554" y="158542"/>
                </a:lnTo>
                <a:lnTo>
                  <a:pt x="334265" y="120712"/>
                </a:lnTo>
                <a:lnTo>
                  <a:pt x="327390" y="93071"/>
                </a:lnTo>
                <a:lnTo>
                  <a:pt x="317976" y="68407"/>
                </a:lnTo>
                <a:close/>
              </a:path>
              <a:path w="831850" h="1736725">
                <a:moveTo>
                  <a:pt x="737440" y="535570"/>
                </a:moveTo>
                <a:lnTo>
                  <a:pt x="713399" y="539047"/>
                </a:lnTo>
                <a:lnTo>
                  <a:pt x="683871" y="554602"/>
                </a:lnTo>
                <a:lnTo>
                  <a:pt x="597570" y="606570"/>
                </a:lnTo>
                <a:lnTo>
                  <a:pt x="552793" y="631675"/>
                </a:lnTo>
                <a:lnTo>
                  <a:pt x="514931" y="648654"/>
                </a:lnTo>
                <a:lnTo>
                  <a:pt x="489979" y="651853"/>
                </a:lnTo>
                <a:lnTo>
                  <a:pt x="633128" y="651853"/>
                </a:lnTo>
                <a:lnTo>
                  <a:pt x="647413" y="637639"/>
                </a:lnTo>
                <a:lnTo>
                  <a:pt x="672897" y="616428"/>
                </a:lnTo>
                <a:lnTo>
                  <a:pt x="712635" y="581941"/>
                </a:lnTo>
                <a:lnTo>
                  <a:pt x="735667" y="552428"/>
                </a:lnTo>
                <a:lnTo>
                  <a:pt x="737440" y="535570"/>
                </a:lnTo>
                <a:close/>
              </a:path>
              <a:path w="831850" h="1736725">
                <a:moveTo>
                  <a:pt x="600328" y="0"/>
                </a:moveTo>
                <a:lnTo>
                  <a:pt x="567593" y="86661"/>
                </a:lnTo>
                <a:lnTo>
                  <a:pt x="549837" y="137355"/>
                </a:lnTo>
                <a:lnTo>
                  <a:pt x="530017" y="194581"/>
                </a:lnTo>
                <a:lnTo>
                  <a:pt x="509375" y="255184"/>
                </a:lnTo>
                <a:lnTo>
                  <a:pt x="489155" y="316009"/>
                </a:lnTo>
                <a:lnTo>
                  <a:pt x="470601" y="373901"/>
                </a:lnTo>
                <a:lnTo>
                  <a:pt x="454957" y="425706"/>
                </a:lnTo>
                <a:lnTo>
                  <a:pt x="443466" y="468267"/>
                </a:lnTo>
                <a:lnTo>
                  <a:pt x="435975" y="485785"/>
                </a:lnTo>
                <a:lnTo>
                  <a:pt x="545656" y="485785"/>
                </a:lnTo>
                <a:lnTo>
                  <a:pt x="550316" y="478509"/>
                </a:lnTo>
                <a:lnTo>
                  <a:pt x="580632" y="444137"/>
                </a:lnTo>
                <a:lnTo>
                  <a:pt x="612970" y="415924"/>
                </a:lnTo>
                <a:lnTo>
                  <a:pt x="646087" y="392168"/>
                </a:lnTo>
                <a:lnTo>
                  <a:pt x="703979" y="354893"/>
                </a:lnTo>
                <a:lnTo>
                  <a:pt x="577777" y="354893"/>
                </a:lnTo>
                <a:lnTo>
                  <a:pt x="560632" y="336808"/>
                </a:lnTo>
                <a:lnTo>
                  <a:pt x="554133" y="303278"/>
                </a:lnTo>
                <a:lnTo>
                  <a:pt x="555731" y="259628"/>
                </a:lnTo>
                <a:lnTo>
                  <a:pt x="562878" y="211178"/>
                </a:lnTo>
                <a:lnTo>
                  <a:pt x="573026" y="163253"/>
                </a:lnTo>
                <a:lnTo>
                  <a:pt x="585358" y="106895"/>
                </a:lnTo>
                <a:lnTo>
                  <a:pt x="595228" y="54421"/>
                </a:lnTo>
                <a:lnTo>
                  <a:pt x="600822" y="15550"/>
                </a:lnTo>
                <a:lnTo>
                  <a:pt x="600328" y="0"/>
                </a:lnTo>
                <a:close/>
              </a:path>
              <a:path w="831850" h="1736725">
                <a:moveTo>
                  <a:pt x="765348" y="296643"/>
                </a:moveTo>
                <a:lnTo>
                  <a:pt x="749011" y="298030"/>
                </a:lnTo>
                <a:lnTo>
                  <a:pt x="719737" y="307443"/>
                </a:lnTo>
                <a:lnTo>
                  <a:pt x="682909" y="321720"/>
                </a:lnTo>
                <a:lnTo>
                  <a:pt x="608117" y="352211"/>
                </a:lnTo>
                <a:lnTo>
                  <a:pt x="577777" y="354893"/>
                </a:lnTo>
                <a:lnTo>
                  <a:pt x="703979" y="354893"/>
                </a:lnTo>
                <a:lnTo>
                  <a:pt x="709689" y="351212"/>
                </a:lnTo>
                <a:lnTo>
                  <a:pt x="737687" y="330604"/>
                </a:lnTo>
                <a:lnTo>
                  <a:pt x="763367" y="306447"/>
                </a:lnTo>
                <a:lnTo>
                  <a:pt x="765348" y="296643"/>
                </a:lnTo>
                <a:close/>
              </a:path>
            </a:pathLst>
          </a:custGeom>
          <a:solidFill>
            <a:srgbClr val="CC8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76928" y="6601262"/>
            <a:ext cx="6778350" cy="43646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055100" y="387156"/>
            <a:ext cx="1670050" cy="821690"/>
          </a:xfrm>
          <a:custGeom>
            <a:avLst/>
            <a:gdLst/>
            <a:ahLst/>
            <a:cxnLst/>
            <a:rect l="l" t="t" r="r" b="b"/>
            <a:pathLst>
              <a:path w="1670050" h="821690">
                <a:moveTo>
                  <a:pt x="1267018" y="706669"/>
                </a:moveTo>
                <a:lnTo>
                  <a:pt x="642549" y="706669"/>
                </a:lnTo>
                <a:lnTo>
                  <a:pt x="674035" y="734721"/>
                </a:lnTo>
                <a:lnTo>
                  <a:pt x="710848" y="759517"/>
                </a:lnTo>
                <a:lnTo>
                  <a:pt x="752420" y="780671"/>
                </a:lnTo>
                <a:lnTo>
                  <a:pt x="798181" y="797797"/>
                </a:lnTo>
                <a:lnTo>
                  <a:pt x="847562" y="810508"/>
                </a:lnTo>
                <a:lnTo>
                  <a:pt x="899996" y="818418"/>
                </a:lnTo>
                <a:lnTo>
                  <a:pt x="954914" y="821140"/>
                </a:lnTo>
                <a:lnTo>
                  <a:pt x="1009271" y="818474"/>
                </a:lnTo>
                <a:lnTo>
                  <a:pt x="1061202" y="810726"/>
                </a:lnTo>
                <a:lnTo>
                  <a:pt x="1110154" y="798270"/>
                </a:lnTo>
                <a:lnTo>
                  <a:pt x="1155577" y="781481"/>
                </a:lnTo>
                <a:lnTo>
                  <a:pt x="1196919" y="760732"/>
                </a:lnTo>
                <a:lnTo>
                  <a:pt x="1233631" y="736399"/>
                </a:lnTo>
                <a:lnTo>
                  <a:pt x="1265161" y="708856"/>
                </a:lnTo>
                <a:lnTo>
                  <a:pt x="1267018" y="706669"/>
                </a:lnTo>
                <a:close/>
              </a:path>
              <a:path w="1670050" h="821690">
                <a:moveTo>
                  <a:pt x="373662" y="276776"/>
                </a:moveTo>
                <a:lnTo>
                  <a:pt x="318448" y="279528"/>
                </a:lnTo>
                <a:lnTo>
                  <a:pt x="265749" y="287520"/>
                </a:lnTo>
                <a:lnTo>
                  <a:pt x="216142" y="300362"/>
                </a:lnTo>
                <a:lnTo>
                  <a:pt x="170206" y="317658"/>
                </a:lnTo>
                <a:lnTo>
                  <a:pt x="128519" y="339018"/>
                </a:lnTo>
                <a:lnTo>
                  <a:pt x="91658" y="364048"/>
                </a:lnTo>
                <a:lnTo>
                  <a:pt x="60203" y="392356"/>
                </a:lnTo>
                <a:lnTo>
                  <a:pt x="34731" y="423548"/>
                </a:lnTo>
                <a:lnTo>
                  <a:pt x="15821" y="457232"/>
                </a:lnTo>
                <a:lnTo>
                  <a:pt x="0" y="530504"/>
                </a:lnTo>
                <a:lnTo>
                  <a:pt x="4051" y="567998"/>
                </a:lnTo>
                <a:lnTo>
                  <a:pt x="34731" y="637469"/>
                </a:lnTo>
                <a:lnTo>
                  <a:pt x="60203" y="668661"/>
                </a:lnTo>
                <a:lnTo>
                  <a:pt x="91658" y="696968"/>
                </a:lnTo>
                <a:lnTo>
                  <a:pt x="128519" y="721997"/>
                </a:lnTo>
                <a:lnTo>
                  <a:pt x="170206" y="743355"/>
                </a:lnTo>
                <a:lnTo>
                  <a:pt x="216142" y="760650"/>
                </a:lnTo>
                <a:lnTo>
                  <a:pt x="265749" y="773489"/>
                </a:lnTo>
                <a:lnTo>
                  <a:pt x="318448" y="781481"/>
                </a:lnTo>
                <a:lnTo>
                  <a:pt x="373662" y="784232"/>
                </a:lnTo>
                <a:lnTo>
                  <a:pt x="425533" y="781806"/>
                </a:lnTo>
                <a:lnTo>
                  <a:pt x="475212" y="774746"/>
                </a:lnTo>
                <a:lnTo>
                  <a:pt x="522228" y="763376"/>
                </a:lnTo>
                <a:lnTo>
                  <a:pt x="566104" y="748024"/>
                </a:lnTo>
                <a:lnTo>
                  <a:pt x="606369" y="729012"/>
                </a:lnTo>
                <a:lnTo>
                  <a:pt x="642549" y="706669"/>
                </a:lnTo>
                <a:lnTo>
                  <a:pt x="1267018" y="706669"/>
                </a:lnTo>
                <a:lnTo>
                  <a:pt x="1290958" y="678476"/>
                </a:lnTo>
                <a:lnTo>
                  <a:pt x="1310472" y="645636"/>
                </a:lnTo>
                <a:lnTo>
                  <a:pt x="1369088" y="641007"/>
                </a:lnTo>
                <a:lnTo>
                  <a:pt x="1424581" y="630475"/>
                </a:lnTo>
                <a:lnTo>
                  <a:pt x="1476234" y="614525"/>
                </a:lnTo>
                <a:lnTo>
                  <a:pt x="1523329" y="593646"/>
                </a:lnTo>
                <a:lnTo>
                  <a:pt x="1565148" y="568324"/>
                </a:lnTo>
                <a:lnTo>
                  <a:pt x="1600973" y="539046"/>
                </a:lnTo>
                <a:lnTo>
                  <a:pt x="1630087" y="506299"/>
                </a:lnTo>
                <a:lnTo>
                  <a:pt x="1651771" y="470572"/>
                </a:lnTo>
                <a:lnTo>
                  <a:pt x="1665308" y="432350"/>
                </a:lnTo>
                <a:lnTo>
                  <a:pt x="1669980" y="392121"/>
                </a:lnTo>
                <a:lnTo>
                  <a:pt x="1665928" y="354624"/>
                </a:lnTo>
                <a:lnTo>
                  <a:pt x="1654159" y="318836"/>
                </a:lnTo>
                <a:lnTo>
                  <a:pt x="1635249" y="285149"/>
                </a:lnTo>
                <a:lnTo>
                  <a:pt x="1628453" y="276827"/>
                </a:lnTo>
                <a:lnTo>
                  <a:pt x="379855" y="276827"/>
                </a:lnTo>
                <a:lnTo>
                  <a:pt x="373662" y="276776"/>
                </a:lnTo>
                <a:close/>
              </a:path>
              <a:path w="1670050" h="821690">
                <a:moveTo>
                  <a:pt x="751954" y="0"/>
                </a:moveTo>
                <a:lnTo>
                  <a:pt x="696734" y="2751"/>
                </a:lnTo>
                <a:lnTo>
                  <a:pt x="644030" y="10742"/>
                </a:lnTo>
                <a:lnTo>
                  <a:pt x="594421" y="23581"/>
                </a:lnTo>
                <a:lnTo>
                  <a:pt x="548485" y="40876"/>
                </a:lnTo>
                <a:lnTo>
                  <a:pt x="506798" y="62234"/>
                </a:lnTo>
                <a:lnTo>
                  <a:pt x="469940" y="87262"/>
                </a:lnTo>
                <a:lnTo>
                  <a:pt x="438487" y="115567"/>
                </a:lnTo>
                <a:lnTo>
                  <a:pt x="413018" y="146758"/>
                </a:lnTo>
                <a:lnTo>
                  <a:pt x="394111" y="180442"/>
                </a:lnTo>
                <a:lnTo>
                  <a:pt x="378292" y="253717"/>
                </a:lnTo>
                <a:lnTo>
                  <a:pt x="378292" y="261505"/>
                </a:lnTo>
                <a:lnTo>
                  <a:pt x="378840" y="269202"/>
                </a:lnTo>
                <a:lnTo>
                  <a:pt x="379855" y="276827"/>
                </a:lnTo>
                <a:lnTo>
                  <a:pt x="1628453" y="276827"/>
                </a:lnTo>
                <a:lnTo>
                  <a:pt x="1578322" y="225648"/>
                </a:lnTo>
                <a:lnTo>
                  <a:pt x="1541460" y="200619"/>
                </a:lnTo>
                <a:lnTo>
                  <a:pt x="1499770" y="179260"/>
                </a:lnTo>
                <a:lnTo>
                  <a:pt x="1106558" y="173524"/>
                </a:lnTo>
                <a:lnTo>
                  <a:pt x="1086806" y="141021"/>
                </a:lnTo>
                <a:lnTo>
                  <a:pt x="1060884" y="110968"/>
                </a:lnTo>
                <a:lnTo>
                  <a:pt x="1029330" y="83730"/>
                </a:lnTo>
                <a:lnTo>
                  <a:pt x="992684" y="59675"/>
                </a:lnTo>
                <a:lnTo>
                  <a:pt x="951486" y="39171"/>
                </a:lnTo>
                <a:lnTo>
                  <a:pt x="906274" y="22584"/>
                </a:lnTo>
                <a:lnTo>
                  <a:pt x="857588" y="10282"/>
                </a:lnTo>
                <a:lnTo>
                  <a:pt x="805969" y="2631"/>
                </a:lnTo>
                <a:lnTo>
                  <a:pt x="751954" y="0"/>
                </a:lnTo>
                <a:close/>
              </a:path>
              <a:path w="1670050" h="821690">
                <a:moveTo>
                  <a:pt x="1296287" y="138383"/>
                </a:moveTo>
                <a:lnTo>
                  <a:pt x="1245234" y="140735"/>
                </a:lnTo>
                <a:lnTo>
                  <a:pt x="1196294" y="147584"/>
                </a:lnTo>
                <a:lnTo>
                  <a:pt x="1149917" y="158618"/>
                </a:lnTo>
                <a:lnTo>
                  <a:pt x="1106558" y="173524"/>
                </a:lnTo>
                <a:lnTo>
                  <a:pt x="1484534" y="173524"/>
                </a:lnTo>
                <a:lnTo>
                  <a:pt x="1453830" y="161965"/>
                </a:lnTo>
                <a:lnTo>
                  <a:pt x="1404217" y="149125"/>
                </a:lnTo>
                <a:lnTo>
                  <a:pt x="1351511" y="141134"/>
                </a:lnTo>
                <a:lnTo>
                  <a:pt x="1296287" y="138383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730415" y="13504"/>
            <a:ext cx="1125855" cy="633730"/>
          </a:xfrm>
          <a:custGeom>
            <a:avLst/>
            <a:gdLst/>
            <a:ahLst/>
            <a:cxnLst/>
            <a:rect l="l" t="t" r="r" b="b"/>
            <a:pathLst>
              <a:path w="1125855" h="633730">
                <a:moveTo>
                  <a:pt x="867275" y="511334"/>
                </a:moveTo>
                <a:lnTo>
                  <a:pt x="363538" y="511334"/>
                </a:lnTo>
                <a:lnTo>
                  <a:pt x="386601" y="545052"/>
                </a:lnTo>
                <a:lnTo>
                  <a:pt x="418938" y="574574"/>
                </a:lnTo>
                <a:lnTo>
                  <a:pt x="459282" y="599038"/>
                </a:lnTo>
                <a:lnTo>
                  <a:pt x="506364" y="617581"/>
                </a:lnTo>
                <a:lnTo>
                  <a:pt x="558917" y="629340"/>
                </a:lnTo>
                <a:lnTo>
                  <a:pt x="615672" y="633451"/>
                </a:lnTo>
                <a:lnTo>
                  <a:pt x="673218" y="629222"/>
                </a:lnTo>
                <a:lnTo>
                  <a:pt x="726419" y="617136"/>
                </a:lnTo>
                <a:lnTo>
                  <a:pt x="773950" y="598094"/>
                </a:lnTo>
                <a:lnTo>
                  <a:pt x="814489" y="572999"/>
                </a:lnTo>
                <a:lnTo>
                  <a:pt x="846709" y="542753"/>
                </a:lnTo>
                <a:lnTo>
                  <a:pt x="867275" y="511334"/>
                </a:lnTo>
                <a:close/>
              </a:path>
              <a:path w="1125855" h="633730">
                <a:moveTo>
                  <a:pt x="274177" y="161685"/>
                </a:moveTo>
                <a:lnTo>
                  <a:pt x="266562" y="161685"/>
                </a:lnTo>
                <a:lnTo>
                  <a:pt x="212837" y="165363"/>
                </a:lnTo>
                <a:lnTo>
                  <a:pt x="162800" y="175912"/>
                </a:lnTo>
                <a:lnTo>
                  <a:pt x="117520" y="192603"/>
                </a:lnTo>
                <a:lnTo>
                  <a:pt x="78070" y="214707"/>
                </a:lnTo>
                <a:lnTo>
                  <a:pt x="45522" y="241497"/>
                </a:lnTo>
                <a:lnTo>
                  <a:pt x="20946" y="272243"/>
                </a:lnTo>
                <a:lnTo>
                  <a:pt x="0" y="342693"/>
                </a:lnTo>
                <a:lnTo>
                  <a:pt x="5415" y="379177"/>
                </a:lnTo>
                <a:lnTo>
                  <a:pt x="45522" y="443906"/>
                </a:lnTo>
                <a:lnTo>
                  <a:pt x="78070" y="470696"/>
                </a:lnTo>
                <a:lnTo>
                  <a:pt x="117520" y="492799"/>
                </a:lnTo>
                <a:lnTo>
                  <a:pt x="162800" y="509487"/>
                </a:lnTo>
                <a:lnTo>
                  <a:pt x="212837" y="520034"/>
                </a:lnTo>
                <a:lnTo>
                  <a:pt x="266562" y="523711"/>
                </a:lnTo>
                <a:lnTo>
                  <a:pt x="291929" y="522900"/>
                </a:lnTo>
                <a:lnTo>
                  <a:pt x="316619" y="520515"/>
                </a:lnTo>
                <a:lnTo>
                  <a:pt x="340524" y="516635"/>
                </a:lnTo>
                <a:lnTo>
                  <a:pt x="363538" y="511334"/>
                </a:lnTo>
                <a:lnTo>
                  <a:pt x="867275" y="511334"/>
                </a:lnTo>
                <a:lnTo>
                  <a:pt x="869289" y="508258"/>
                </a:lnTo>
                <a:lnTo>
                  <a:pt x="928376" y="502233"/>
                </a:lnTo>
                <a:lnTo>
                  <a:pt x="982469" y="487916"/>
                </a:lnTo>
                <a:lnTo>
                  <a:pt x="1030076" y="466319"/>
                </a:lnTo>
                <a:lnTo>
                  <a:pt x="1069701" y="438457"/>
                </a:lnTo>
                <a:lnTo>
                  <a:pt x="1099854" y="405343"/>
                </a:lnTo>
                <a:lnTo>
                  <a:pt x="1119041" y="367990"/>
                </a:lnTo>
                <a:lnTo>
                  <a:pt x="1125768" y="327412"/>
                </a:lnTo>
                <a:lnTo>
                  <a:pt x="1120352" y="290928"/>
                </a:lnTo>
                <a:lnTo>
                  <a:pt x="1080243" y="226199"/>
                </a:lnTo>
                <a:lnTo>
                  <a:pt x="1047693" y="199410"/>
                </a:lnTo>
                <a:lnTo>
                  <a:pt x="1008243" y="177307"/>
                </a:lnTo>
                <a:lnTo>
                  <a:pt x="967677" y="162355"/>
                </a:lnTo>
                <a:lnTo>
                  <a:pt x="289123" y="162355"/>
                </a:lnTo>
                <a:lnTo>
                  <a:pt x="281690" y="161929"/>
                </a:lnTo>
                <a:lnTo>
                  <a:pt x="274177" y="161685"/>
                </a:lnTo>
                <a:close/>
              </a:path>
              <a:path w="1125855" h="633730">
                <a:moveTo>
                  <a:pt x="554284" y="0"/>
                </a:moveTo>
                <a:lnTo>
                  <a:pt x="496889" y="4206"/>
                </a:lnTo>
                <a:lnTo>
                  <a:pt x="443804" y="16232"/>
                </a:lnTo>
                <a:lnTo>
                  <a:pt x="396347" y="35181"/>
                </a:lnTo>
                <a:lnTo>
                  <a:pt x="355834" y="60162"/>
                </a:lnTo>
                <a:lnTo>
                  <a:pt x="323581" y="90281"/>
                </a:lnTo>
                <a:lnTo>
                  <a:pt x="300905" y="124643"/>
                </a:lnTo>
                <a:lnTo>
                  <a:pt x="289123" y="162355"/>
                </a:lnTo>
                <a:lnTo>
                  <a:pt x="967677" y="162355"/>
                </a:lnTo>
                <a:lnTo>
                  <a:pt x="962963" y="160618"/>
                </a:lnTo>
                <a:lnTo>
                  <a:pt x="912927" y="150071"/>
                </a:lnTo>
                <a:lnTo>
                  <a:pt x="893026" y="148709"/>
                </a:lnTo>
                <a:lnTo>
                  <a:pt x="816632" y="148709"/>
                </a:lnTo>
                <a:lnTo>
                  <a:pt x="801911" y="113843"/>
                </a:lnTo>
                <a:lnTo>
                  <a:pt x="777725" y="82244"/>
                </a:lnTo>
                <a:lnTo>
                  <a:pt x="745201" y="54675"/>
                </a:lnTo>
                <a:lnTo>
                  <a:pt x="705467" y="31901"/>
                </a:lnTo>
                <a:lnTo>
                  <a:pt x="659651" y="14688"/>
                </a:lnTo>
                <a:lnTo>
                  <a:pt x="608881" y="3799"/>
                </a:lnTo>
                <a:lnTo>
                  <a:pt x="554284" y="0"/>
                </a:lnTo>
                <a:close/>
              </a:path>
              <a:path w="1125855" h="633730">
                <a:moveTo>
                  <a:pt x="859206" y="146394"/>
                </a:moveTo>
                <a:lnTo>
                  <a:pt x="848390" y="146543"/>
                </a:lnTo>
                <a:lnTo>
                  <a:pt x="837683" y="146984"/>
                </a:lnTo>
                <a:lnTo>
                  <a:pt x="827094" y="147709"/>
                </a:lnTo>
                <a:lnTo>
                  <a:pt x="816632" y="148709"/>
                </a:lnTo>
                <a:lnTo>
                  <a:pt x="893026" y="148709"/>
                </a:lnTo>
                <a:lnTo>
                  <a:pt x="859206" y="146394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34548" y="0"/>
            <a:ext cx="1705610" cy="486409"/>
          </a:xfrm>
          <a:custGeom>
            <a:avLst/>
            <a:gdLst/>
            <a:ahLst/>
            <a:cxnLst/>
            <a:rect l="l" t="t" r="r" b="b"/>
            <a:pathLst>
              <a:path w="1705609" h="486409">
                <a:moveTo>
                  <a:pt x="1582652" y="0"/>
                </a:moveTo>
                <a:lnTo>
                  <a:pt x="7414" y="0"/>
                </a:lnTo>
                <a:lnTo>
                  <a:pt x="4136" y="9967"/>
                </a:lnTo>
                <a:lnTo>
                  <a:pt x="0" y="48249"/>
                </a:lnTo>
                <a:lnTo>
                  <a:pt x="3950" y="85669"/>
                </a:lnTo>
                <a:lnTo>
                  <a:pt x="33905" y="155163"/>
                </a:lnTo>
                <a:lnTo>
                  <a:pt x="58809" y="186491"/>
                </a:lnTo>
                <a:lnTo>
                  <a:pt x="89596" y="215041"/>
                </a:lnTo>
                <a:lnTo>
                  <a:pt x="125716" y="240441"/>
                </a:lnTo>
                <a:lnTo>
                  <a:pt x="166619" y="262316"/>
                </a:lnTo>
                <a:lnTo>
                  <a:pt x="211754" y="280294"/>
                </a:lnTo>
                <a:lnTo>
                  <a:pt x="260572" y="294000"/>
                </a:lnTo>
                <a:lnTo>
                  <a:pt x="312521" y="303062"/>
                </a:lnTo>
                <a:lnTo>
                  <a:pt x="367052" y="307105"/>
                </a:lnTo>
                <a:lnTo>
                  <a:pt x="386979" y="340636"/>
                </a:lnTo>
                <a:lnTo>
                  <a:pt x="413318" y="371653"/>
                </a:lnTo>
                <a:lnTo>
                  <a:pt x="445509" y="399774"/>
                </a:lnTo>
                <a:lnTo>
                  <a:pt x="482989" y="424616"/>
                </a:lnTo>
                <a:lnTo>
                  <a:pt x="525219" y="445806"/>
                </a:lnTo>
                <a:lnTo>
                  <a:pt x="571571" y="462938"/>
                </a:lnTo>
                <a:lnTo>
                  <a:pt x="621549" y="475654"/>
                </a:lnTo>
                <a:lnTo>
                  <a:pt x="674571" y="483564"/>
                </a:lnTo>
                <a:lnTo>
                  <a:pt x="730073" y="486285"/>
                </a:lnTo>
                <a:lnTo>
                  <a:pt x="786154" y="483506"/>
                </a:lnTo>
                <a:lnTo>
                  <a:pt x="839696" y="475430"/>
                </a:lnTo>
                <a:lnTo>
                  <a:pt x="890118" y="462453"/>
                </a:lnTo>
                <a:lnTo>
                  <a:pt x="936841" y="444969"/>
                </a:lnTo>
                <a:lnTo>
                  <a:pt x="979286" y="423372"/>
                </a:lnTo>
                <a:lnTo>
                  <a:pt x="1016871" y="398056"/>
                </a:lnTo>
                <a:lnTo>
                  <a:pt x="1049017" y="369418"/>
                </a:lnTo>
                <a:lnTo>
                  <a:pt x="1596919" y="369418"/>
                </a:lnTo>
                <a:lnTo>
                  <a:pt x="1643618" y="330613"/>
                </a:lnTo>
                <a:lnTo>
                  <a:pt x="1669623" y="298765"/>
                </a:lnTo>
                <a:lnTo>
                  <a:pt x="1688928" y="264373"/>
                </a:lnTo>
                <a:lnTo>
                  <a:pt x="1700944" y="227836"/>
                </a:lnTo>
                <a:lnTo>
                  <a:pt x="1705081" y="189557"/>
                </a:lnTo>
                <a:lnTo>
                  <a:pt x="1700944" y="151275"/>
                </a:lnTo>
                <a:lnTo>
                  <a:pt x="1688928" y="114736"/>
                </a:lnTo>
                <a:lnTo>
                  <a:pt x="1669623" y="80342"/>
                </a:lnTo>
                <a:lnTo>
                  <a:pt x="1643618" y="48494"/>
                </a:lnTo>
                <a:lnTo>
                  <a:pt x="1611503" y="19591"/>
                </a:lnTo>
                <a:lnTo>
                  <a:pt x="1582652" y="0"/>
                </a:lnTo>
                <a:close/>
              </a:path>
              <a:path w="1705609" h="486409">
                <a:moveTo>
                  <a:pt x="1596919" y="369418"/>
                </a:moveTo>
                <a:lnTo>
                  <a:pt x="1049017" y="369418"/>
                </a:lnTo>
                <a:lnTo>
                  <a:pt x="1085953" y="392238"/>
                </a:lnTo>
                <a:lnTo>
                  <a:pt x="1127068" y="411652"/>
                </a:lnTo>
                <a:lnTo>
                  <a:pt x="1171873" y="427327"/>
                </a:lnTo>
                <a:lnTo>
                  <a:pt x="1219882" y="438933"/>
                </a:lnTo>
                <a:lnTo>
                  <a:pt x="1270606" y="446140"/>
                </a:lnTo>
                <a:lnTo>
                  <a:pt x="1323560" y="448615"/>
                </a:lnTo>
                <a:lnTo>
                  <a:pt x="1379993" y="445798"/>
                </a:lnTo>
                <a:lnTo>
                  <a:pt x="1433752" y="437646"/>
                </a:lnTo>
                <a:lnTo>
                  <a:pt x="1484404" y="424536"/>
                </a:lnTo>
                <a:lnTo>
                  <a:pt x="1531306" y="406877"/>
                </a:lnTo>
                <a:lnTo>
                  <a:pt x="1573869" y="385069"/>
                </a:lnTo>
                <a:lnTo>
                  <a:pt x="1596919" y="369418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86579" y="323604"/>
            <a:ext cx="1149985" cy="647065"/>
          </a:xfrm>
          <a:custGeom>
            <a:avLst/>
            <a:gdLst/>
            <a:ahLst/>
            <a:cxnLst/>
            <a:rect l="l" t="t" r="r" b="b"/>
            <a:pathLst>
              <a:path w="1149985" h="647065">
                <a:moveTo>
                  <a:pt x="988005" y="481005"/>
                </a:moveTo>
                <a:lnTo>
                  <a:pt x="295205" y="481005"/>
                </a:lnTo>
                <a:lnTo>
                  <a:pt x="307232" y="519508"/>
                </a:lnTo>
                <a:lnTo>
                  <a:pt x="330383" y="554591"/>
                </a:lnTo>
                <a:lnTo>
                  <a:pt x="363313" y="585343"/>
                </a:lnTo>
                <a:lnTo>
                  <a:pt x="404679" y="610849"/>
                </a:lnTo>
                <a:lnTo>
                  <a:pt x="453138" y="630198"/>
                </a:lnTo>
                <a:lnTo>
                  <a:pt x="507347" y="642477"/>
                </a:lnTo>
                <a:lnTo>
                  <a:pt x="565960" y="646773"/>
                </a:lnTo>
                <a:lnTo>
                  <a:pt x="621703" y="642893"/>
                </a:lnTo>
                <a:lnTo>
                  <a:pt x="673537" y="631775"/>
                </a:lnTo>
                <a:lnTo>
                  <a:pt x="720311" y="614200"/>
                </a:lnTo>
                <a:lnTo>
                  <a:pt x="760875" y="590949"/>
                </a:lnTo>
                <a:lnTo>
                  <a:pt x="794078" y="562802"/>
                </a:lnTo>
                <a:lnTo>
                  <a:pt x="818771" y="530541"/>
                </a:lnTo>
                <a:lnTo>
                  <a:pt x="833802" y="494946"/>
                </a:lnTo>
                <a:lnTo>
                  <a:pt x="911540" y="494946"/>
                </a:lnTo>
                <a:lnTo>
                  <a:pt x="932124" y="493537"/>
                </a:lnTo>
                <a:lnTo>
                  <a:pt x="983216" y="482770"/>
                </a:lnTo>
                <a:lnTo>
                  <a:pt x="988005" y="481005"/>
                </a:lnTo>
                <a:close/>
              </a:path>
              <a:path w="1149985" h="647065">
                <a:moveTo>
                  <a:pt x="911540" y="494946"/>
                </a:moveTo>
                <a:lnTo>
                  <a:pt x="833802" y="494946"/>
                </a:lnTo>
                <a:lnTo>
                  <a:pt x="844484" y="495964"/>
                </a:lnTo>
                <a:lnTo>
                  <a:pt x="855296" y="496698"/>
                </a:lnTo>
                <a:lnTo>
                  <a:pt x="866227" y="497142"/>
                </a:lnTo>
                <a:lnTo>
                  <a:pt x="877269" y="497292"/>
                </a:lnTo>
                <a:lnTo>
                  <a:pt x="911540" y="494946"/>
                </a:lnTo>
                <a:close/>
              </a:path>
              <a:path w="1149985" h="647065">
                <a:moveTo>
                  <a:pt x="272156" y="112054"/>
                </a:moveTo>
                <a:lnTo>
                  <a:pt x="217305" y="115809"/>
                </a:lnTo>
                <a:lnTo>
                  <a:pt x="166218" y="126576"/>
                </a:lnTo>
                <a:lnTo>
                  <a:pt x="119988" y="143615"/>
                </a:lnTo>
                <a:lnTo>
                  <a:pt x="79710" y="166181"/>
                </a:lnTo>
                <a:lnTo>
                  <a:pt x="46478" y="193532"/>
                </a:lnTo>
                <a:lnTo>
                  <a:pt x="21386" y="224926"/>
                </a:lnTo>
                <a:lnTo>
                  <a:pt x="5529" y="259619"/>
                </a:lnTo>
                <a:lnTo>
                  <a:pt x="0" y="296870"/>
                </a:lnTo>
                <a:lnTo>
                  <a:pt x="5529" y="334111"/>
                </a:lnTo>
                <a:lnTo>
                  <a:pt x="21386" y="368800"/>
                </a:lnTo>
                <a:lnTo>
                  <a:pt x="46478" y="400191"/>
                </a:lnTo>
                <a:lnTo>
                  <a:pt x="79710" y="427543"/>
                </a:lnTo>
                <a:lnTo>
                  <a:pt x="119988" y="450111"/>
                </a:lnTo>
                <a:lnTo>
                  <a:pt x="166218" y="467151"/>
                </a:lnTo>
                <a:lnTo>
                  <a:pt x="217305" y="477920"/>
                </a:lnTo>
                <a:lnTo>
                  <a:pt x="272156" y="481675"/>
                </a:lnTo>
                <a:lnTo>
                  <a:pt x="279914" y="481675"/>
                </a:lnTo>
                <a:lnTo>
                  <a:pt x="287610" y="481452"/>
                </a:lnTo>
                <a:lnTo>
                  <a:pt x="295205" y="481005"/>
                </a:lnTo>
                <a:lnTo>
                  <a:pt x="988005" y="481005"/>
                </a:lnTo>
                <a:lnTo>
                  <a:pt x="1029451" y="465732"/>
                </a:lnTo>
                <a:lnTo>
                  <a:pt x="1069734" y="443165"/>
                </a:lnTo>
                <a:lnTo>
                  <a:pt x="1102971" y="415814"/>
                </a:lnTo>
                <a:lnTo>
                  <a:pt x="1128066" y="384420"/>
                </a:lnTo>
                <a:lnTo>
                  <a:pt x="1143927" y="349727"/>
                </a:lnTo>
                <a:lnTo>
                  <a:pt x="1149456" y="312476"/>
                </a:lnTo>
                <a:lnTo>
                  <a:pt x="1144174" y="276069"/>
                </a:lnTo>
                <a:lnTo>
                  <a:pt x="1104974" y="211210"/>
                </a:lnTo>
                <a:lnTo>
                  <a:pt x="1073099" y="184145"/>
                </a:lnTo>
                <a:lnTo>
                  <a:pt x="1034402" y="161581"/>
                </a:lnTo>
                <a:lnTo>
                  <a:pt x="989903" y="144210"/>
                </a:lnTo>
                <a:lnTo>
                  <a:pt x="940624" y="132726"/>
                </a:lnTo>
                <a:lnTo>
                  <a:pt x="887585" y="127823"/>
                </a:lnTo>
                <a:lnTo>
                  <a:pt x="885531" y="124686"/>
                </a:lnTo>
                <a:lnTo>
                  <a:pt x="371184" y="124686"/>
                </a:lnTo>
                <a:lnTo>
                  <a:pt x="347677" y="119272"/>
                </a:lnTo>
                <a:lnTo>
                  <a:pt x="323266" y="115312"/>
                </a:lnTo>
                <a:lnTo>
                  <a:pt x="298057" y="112882"/>
                </a:lnTo>
                <a:lnTo>
                  <a:pt x="272156" y="112054"/>
                </a:lnTo>
                <a:close/>
              </a:path>
              <a:path w="1149985" h="647065">
                <a:moveTo>
                  <a:pt x="628618" y="0"/>
                </a:moveTo>
                <a:lnTo>
                  <a:pt x="570673" y="4197"/>
                </a:lnTo>
                <a:lnTo>
                  <a:pt x="517015" y="16202"/>
                </a:lnTo>
                <a:lnTo>
                  <a:pt x="468942" y="35133"/>
                </a:lnTo>
                <a:lnTo>
                  <a:pt x="427748" y="60112"/>
                </a:lnTo>
                <a:lnTo>
                  <a:pt x="394730" y="90256"/>
                </a:lnTo>
                <a:lnTo>
                  <a:pt x="371184" y="124686"/>
                </a:lnTo>
                <a:lnTo>
                  <a:pt x="885531" y="124686"/>
                </a:lnTo>
                <a:lnTo>
                  <a:pt x="864524" y="92597"/>
                </a:lnTo>
                <a:lnTo>
                  <a:pt x="831619" y="61714"/>
                </a:lnTo>
                <a:lnTo>
                  <a:pt x="790223" y="36093"/>
                </a:lnTo>
                <a:lnTo>
                  <a:pt x="741688" y="16654"/>
                </a:lnTo>
                <a:lnTo>
                  <a:pt x="687369" y="4316"/>
                </a:lnTo>
                <a:lnTo>
                  <a:pt x="628618" y="0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18599" y="196411"/>
            <a:ext cx="1030605" cy="579755"/>
          </a:xfrm>
          <a:custGeom>
            <a:avLst/>
            <a:gdLst/>
            <a:ahLst/>
            <a:cxnLst/>
            <a:rect l="l" t="t" r="r" b="b"/>
            <a:pathLst>
              <a:path w="1030605" h="579755">
                <a:moveTo>
                  <a:pt x="761793" y="443640"/>
                </a:moveTo>
                <a:lnTo>
                  <a:pt x="282929" y="443640"/>
                </a:lnTo>
                <a:lnTo>
                  <a:pt x="299516" y="480592"/>
                </a:lnTo>
                <a:lnTo>
                  <a:pt x="327657" y="513318"/>
                </a:lnTo>
                <a:lnTo>
                  <a:pt x="365714" y="540706"/>
                </a:lnTo>
                <a:lnTo>
                  <a:pt x="412051" y="561644"/>
                </a:lnTo>
                <a:lnTo>
                  <a:pt x="465032" y="575022"/>
                </a:lnTo>
                <a:lnTo>
                  <a:pt x="523021" y="579729"/>
                </a:lnTo>
                <a:lnTo>
                  <a:pt x="575558" y="575878"/>
                </a:lnTo>
                <a:lnTo>
                  <a:pt x="624144" y="564873"/>
                </a:lnTo>
                <a:lnTo>
                  <a:pt x="667575" y="547531"/>
                </a:lnTo>
                <a:lnTo>
                  <a:pt x="704649" y="524671"/>
                </a:lnTo>
                <a:lnTo>
                  <a:pt x="734162" y="497110"/>
                </a:lnTo>
                <a:lnTo>
                  <a:pt x="761793" y="443640"/>
                </a:lnTo>
                <a:close/>
              </a:path>
              <a:path w="1030605" h="579755">
                <a:moveTo>
                  <a:pt x="466841" y="0"/>
                </a:moveTo>
                <a:lnTo>
                  <a:pt x="414176" y="3869"/>
                </a:lnTo>
                <a:lnTo>
                  <a:pt x="365488" y="14929"/>
                </a:lnTo>
                <a:lnTo>
                  <a:pt x="321987" y="32355"/>
                </a:lnTo>
                <a:lnTo>
                  <a:pt x="284886" y="55322"/>
                </a:lnTo>
                <a:lnTo>
                  <a:pt x="255393" y="83006"/>
                </a:lnTo>
                <a:lnTo>
                  <a:pt x="234720" y="114583"/>
                </a:lnTo>
                <a:lnTo>
                  <a:pt x="180645" y="120100"/>
                </a:lnTo>
                <a:lnTo>
                  <a:pt x="131141" y="133204"/>
                </a:lnTo>
                <a:lnTo>
                  <a:pt x="87574" y="152968"/>
                </a:lnTo>
                <a:lnTo>
                  <a:pt x="51310" y="178467"/>
                </a:lnTo>
                <a:lnTo>
                  <a:pt x="23715" y="208772"/>
                </a:lnTo>
                <a:lnTo>
                  <a:pt x="6156" y="242957"/>
                </a:lnTo>
                <a:lnTo>
                  <a:pt x="0" y="280096"/>
                </a:lnTo>
                <a:lnTo>
                  <a:pt x="6442" y="318078"/>
                </a:lnTo>
                <a:lnTo>
                  <a:pt x="24795" y="352945"/>
                </a:lnTo>
                <a:lnTo>
                  <a:pt x="53593" y="383703"/>
                </a:lnTo>
                <a:lnTo>
                  <a:pt x="91372" y="409358"/>
                </a:lnTo>
                <a:lnTo>
                  <a:pt x="136667" y="428914"/>
                </a:lnTo>
                <a:lnTo>
                  <a:pt x="188015" y="441377"/>
                </a:lnTo>
                <a:lnTo>
                  <a:pt x="243950" y="445752"/>
                </a:lnTo>
                <a:lnTo>
                  <a:pt x="253864" y="445616"/>
                </a:lnTo>
                <a:lnTo>
                  <a:pt x="263668" y="445214"/>
                </a:lnTo>
                <a:lnTo>
                  <a:pt x="273357" y="444553"/>
                </a:lnTo>
                <a:lnTo>
                  <a:pt x="282929" y="443640"/>
                </a:lnTo>
                <a:lnTo>
                  <a:pt x="761793" y="443640"/>
                </a:lnTo>
                <a:lnTo>
                  <a:pt x="765692" y="431161"/>
                </a:lnTo>
                <a:lnTo>
                  <a:pt x="793753" y="431161"/>
                </a:lnTo>
                <a:lnTo>
                  <a:pt x="842285" y="427365"/>
                </a:lnTo>
                <a:lnTo>
                  <a:pt x="893630" y="414903"/>
                </a:lnTo>
                <a:lnTo>
                  <a:pt x="938923" y="395349"/>
                </a:lnTo>
                <a:lnTo>
                  <a:pt x="976701" y="369696"/>
                </a:lnTo>
                <a:lnTo>
                  <a:pt x="1005498" y="338938"/>
                </a:lnTo>
                <a:lnTo>
                  <a:pt x="1023851" y="304069"/>
                </a:lnTo>
                <a:lnTo>
                  <a:pt x="1030294" y="266084"/>
                </a:lnTo>
                <a:lnTo>
                  <a:pt x="1023851" y="228110"/>
                </a:lnTo>
                <a:lnTo>
                  <a:pt x="1005498" y="193248"/>
                </a:lnTo>
                <a:lnTo>
                  <a:pt x="976701" y="162494"/>
                </a:lnTo>
                <a:lnTo>
                  <a:pt x="938923" y="136842"/>
                </a:lnTo>
                <a:lnTo>
                  <a:pt x="893630" y="117287"/>
                </a:lnTo>
                <a:lnTo>
                  <a:pt x="870860" y="111760"/>
                </a:lnTo>
                <a:lnTo>
                  <a:pt x="697581" y="111760"/>
                </a:lnTo>
                <a:lnTo>
                  <a:pt x="676484" y="80900"/>
                </a:lnTo>
                <a:lnTo>
                  <a:pt x="646893" y="53881"/>
                </a:lnTo>
                <a:lnTo>
                  <a:pt x="609972" y="31492"/>
                </a:lnTo>
                <a:lnTo>
                  <a:pt x="566882" y="14523"/>
                </a:lnTo>
                <a:lnTo>
                  <a:pt x="518784" y="3762"/>
                </a:lnTo>
                <a:lnTo>
                  <a:pt x="466841" y="0"/>
                </a:lnTo>
                <a:close/>
              </a:path>
              <a:path w="1030605" h="579755">
                <a:moveTo>
                  <a:pt x="793753" y="431161"/>
                </a:moveTo>
                <a:lnTo>
                  <a:pt x="765692" y="431161"/>
                </a:lnTo>
                <a:lnTo>
                  <a:pt x="772484" y="431547"/>
                </a:lnTo>
                <a:lnTo>
                  <a:pt x="779399" y="431740"/>
                </a:lnTo>
                <a:lnTo>
                  <a:pt x="786354" y="431740"/>
                </a:lnTo>
                <a:lnTo>
                  <a:pt x="793753" y="431161"/>
                </a:lnTo>
                <a:close/>
              </a:path>
              <a:path w="1030605" h="579755">
                <a:moveTo>
                  <a:pt x="786354" y="100449"/>
                </a:moveTo>
                <a:lnTo>
                  <a:pt x="763141" y="101190"/>
                </a:lnTo>
                <a:lnTo>
                  <a:pt x="740540" y="103367"/>
                </a:lnTo>
                <a:lnTo>
                  <a:pt x="718653" y="106913"/>
                </a:lnTo>
                <a:lnTo>
                  <a:pt x="697581" y="111760"/>
                </a:lnTo>
                <a:lnTo>
                  <a:pt x="870860" y="111760"/>
                </a:lnTo>
                <a:lnTo>
                  <a:pt x="842285" y="104824"/>
                </a:lnTo>
                <a:lnTo>
                  <a:pt x="786354" y="100449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82901" y="0"/>
            <a:ext cx="696595" cy="146685"/>
          </a:xfrm>
          <a:custGeom>
            <a:avLst/>
            <a:gdLst/>
            <a:ahLst/>
            <a:cxnLst/>
            <a:rect l="l" t="t" r="r" b="b"/>
            <a:pathLst>
              <a:path w="696595" h="146685">
                <a:moveTo>
                  <a:pt x="579881" y="26388"/>
                </a:moveTo>
                <a:lnTo>
                  <a:pt x="158614" y="26388"/>
                </a:lnTo>
                <a:lnTo>
                  <a:pt x="177399" y="65012"/>
                </a:lnTo>
                <a:lnTo>
                  <a:pt x="210417" y="97998"/>
                </a:lnTo>
                <a:lnTo>
                  <a:pt x="255177" y="123655"/>
                </a:lnTo>
                <a:lnTo>
                  <a:pt x="309189" y="140290"/>
                </a:lnTo>
                <a:lnTo>
                  <a:pt x="369961" y="146211"/>
                </a:lnTo>
                <a:lnTo>
                  <a:pt x="423611" y="141624"/>
                </a:lnTo>
                <a:lnTo>
                  <a:pt x="472288" y="128627"/>
                </a:lnTo>
                <a:lnTo>
                  <a:pt x="514310" y="108362"/>
                </a:lnTo>
                <a:lnTo>
                  <a:pt x="547994" y="81974"/>
                </a:lnTo>
                <a:lnTo>
                  <a:pt x="571655" y="50606"/>
                </a:lnTo>
                <a:lnTo>
                  <a:pt x="579881" y="26388"/>
                </a:lnTo>
                <a:close/>
              </a:path>
              <a:path w="696595" h="146685">
                <a:moveTo>
                  <a:pt x="696271" y="0"/>
                </a:moveTo>
                <a:lnTo>
                  <a:pt x="0" y="0"/>
                </a:lnTo>
                <a:lnTo>
                  <a:pt x="15899" y="8339"/>
                </a:lnTo>
                <a:lnTo>
                  <a:pt x="67206" y="23038"/>
                </a:lnTo>
                <a:lnTo>
                  <a:pt x="124305" y="28246"/>
                </a:lnTo>
                <a:lnTo>
                  <a:pt x="133015" y="28129"/>
                </a:lnTo>
                <a:lnTo>
                  <a:pt x="141642" y="27778"/>
                </a:lnTo>
                <a:lnTo>
                  <a:pt x="150177" y="27197"/>
                </a:lnTo>
                <a:lnTo>
                  <a:pt x="158614" y="26388"/>
                </a:lnTo>
                <a:lnTo>
                  <a:pt x="579881" y="26388"/>
                </a:lnTo>
                <a:lnTo>
                  <a:pt x="583612" y="15402"/>
                </a:lnTo>
                <a:lnTo>
                  <a:pt x="607464" y="15402"/>
                </a:lnTo>
                <a:lnTo>
                  <a:pt x="658882" y="10712"/>
                </a:lnTo>
                <a:lnTo>
                  <a:pt x="696271" y="0"/>
                </a:lnTo>
                <a:close/>
              </a:path>
              <a:path w="696595" h="146685">
                <a:moveTo>
                  <a:pt x="607464" y="15402"/>
                </a:moveTo>
                <a:lnTo>
                  <a:pt x="583612" y="15402"/>
                </a:lnTo>
                <a:lnTo>
                  <a:pt x="589603" y="15737"/>
                </a:lnTo>
                <a:lnTo>
                  <a:pt x="595665" y="15920"/>
                </a:lnTo>
                <a:lnTo>
                  <a:pt x="601787" y="15920"/>
                </a:lnTo>
                <a:lnTo>
                  <a:pt x="607464" y="15402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46049" y="330093"/>
            <a:ext cx="1662430" cy="935355"/>
          </a:xfrm>
          <a:custGeom>
            <a:avLst/>
            <a:gdLst/>
            <a:ahLst/>
            <a:cxnLst/>
            <a:rect l="l" t="t" r="r" b="b"/>
            <a:pathLst>
              <a:path w="1662429" h="935355">
                <a:moveTo>
                  <a:pt x="393613" y="216179"/>
                </a:moveTo>
                <a:lnTo>
                  <a:pt x="335445" y="219077"/>
                </a:lnTo>
                <a:lnTo>
                  <a:pt x="279928" y="227494"/>
                </a:lnTo>
                <a:lnTo>
                  <a:pt x="227671" y="241016"/>
                </a:lnTo>
                <a:lnTo>
                  <a:pt x="179281" y="259232"/>
                </a:lnTo>
                <a:lnTo>
                  <a:pt x="135369" y="281727"/>
                </a:lnTo>
                <a:lnTo>
                  <a:pt x="96542" y="308088"/>
                </a:lnTo>
                <a:lnTo>
                  <a:pt x="63410" y="337902"/>
                </a:lnTo>
                <a:lnTo>
                  <a:pt x="36581" y="370755"/>
                </a:lnTo>
                <a:lnTo>
                  <a:pt x="16664" y="406236"/>
                </a:lnTo>
                <a:lnTo>
                  <a:pt x="4267" y="443929"/>
                </a:lnTo>
                <a:lnTo>
                  <a:pt x="0" y="483422"/>
                </a:lnTo>
                <a:lnTo>
                  <a:pt x="4076" y="522026"/>
                </a:lnTo>
                <a:lnTo>
                  <a:pt x="15926" y="558921"/>
                </a:lnTo>
                <a:lnTo>
                  <a:pt x="34981" y="593722"/>
                </a:lnTo>
                <a:lnTo>
                  <a:pt x="60675" y="626043"/>
                </a:lnTo>
                <a:lnTo>
                  <a:pt x="92438" y="655499"/>
                </a:lnTo>
                <a:lnTo>
                  <a:pt x="129703" y="681704"/>
                </a:lnTo>
                <a:lnTo>
                  <a:pt x="171902" y="704273"/>
                </a:lnTo>
                <a:lnTo>
                  <a:pt x="218467" y="722821"/>
                </a:lnTo>
                <a:lnTo>
                  <a:pt x="268830" y="736962"/>
                </a:lnTo>
                <a:lnTo>
                  <a:pt x="322423" y="746310"/>
                </a:lnTo>
                <a:lnTo>
                  <a:pt x="378677" y="750481"/>
                </a:lnTo>
                <a:lnTo>
                  <a:pt x="399234" y="785074"/>
                </a:lnTo>
                <a:lnTo>
                  <a:pt x="426406" y="817074"/>
                </a:lnTo>
                <a:lnTo>
                  <a:pt x="459616" y="846086"/>
                </a:lnTo>
                <a:lnTo>
                  <a:pt x="498282" y="871718"/>
                </a:lnTo>
                <a:lnTo>
                  <a:pt x="541826" y="893573"/>
                </a:lnTo>
                <a:lnTo>
                  <a:pt x="589668" y="911258"/>
                </a:lnTo>
                <a:lnTo>
                  <a:pt x="641228" y="924378"/>
                </a:lnTo>
                <a:lnTo>
                  <a:pt x="695926" y="932540"/>
                </a:lnTo>
                <a:lnTo>
                  <a:pt x="753182" y="935348"/>
                </a:lnTo>
                <a:lnTo>
                  <a:pt x="809643" y="932618"/>
                </a:lnTo>
                <a:lnTo>
                  <a:pt x="863626" y="924680"/>
                </a:lnTo>
                <a:lnTo>
                  <a:pt x="914577" y="911911"/>
                </a:lnTo>
                <a:lnTo>
                  <a:pt x="961940" y="894691"/>
                </a:lnTo>
                <a:lnTo>
                  <a:pt x="1005160" y="873396"/>
                </a:lnTo>
                <a:lnTo>
                  <a:pt x="1043679" y="848404"/>
                </a:lnTo>
                <a:lnTo>
                  <a:pt x="1076944" y="820094"/>
                </a:lnTo>
                <a:lnTo>
                  <a:pt x="1104397" y="788844"/>
                </a:lnTo>
                <a:lnTo>
                  <a:pt x="1125484" y="755030"/>
                </a:lnTo>
                <a:lnTo>
                  <a:pt x="1409137" y="755030"/>
                </a:lnTo>
                <a:lnTo>
                  <a:pt x="1483002" y="730221"/>
                </a:lnTo>
                <a:lnTo>
                  <a:pt x="1526914" y="707725"/>
                </a:lnTo>
                <a:lnTo>
                  <a:pt x="1565741" y="681362"/>
                </a:lnTo>
                <a:lnTo>
                  <a:pt x="1598873" y="651547"/>
                </a:lnTo>
                <a:lnTo>
                  <a:pt x="1625702" y="618692"/>
                </a:lnTo>
                <a:lnTo>
                  <a:pt x="1645619" y="583211"/>
                </a:lnTo>
                <a:lnTo>
                  <a:pt x="1658016" y="545517"/>
                </a:lnTo>
                <a:lnTo>
                  <a:pt x="1662284" y="506024"/>
                </a:lnTo>
                <a:lnTo>
                  <a:pt x="1658016" y="466530"/>
                </a:lnTo>
                <a:lnTo>
                  <a:pt x="1645619" y="428836"/>
                </a:lnTo>
                <a:lnTo>
                  <a:pt x="1625702" y="393354"/>
                </a:lnTo>
                <a:lnTo>
                  <a:pt x="1598873" y="360497"/>
                </a:lnTo>
                <a:lnTo>
                  <a:pt x="1565741" y="330681"/>
                </a:lnTo>
                <a:lnTo>
                  <a:pt x="1526914" y="304317"/>
                </a:lnTo>
                <a:lnTo>
                  <a:pt x="1483002" y="281819"/>
                </a:lnTo>
                <a:lnTo>
                  <a:pt x="1434612" y="263602"/>
                </a:lnTo>
                <a:lnTo>
                  <a:pt x="1382355" y="250077"/>
                </a:lnTo>
                <a:lnTo>
                  <a:pt x="1326838" y="241659"/>
                </a:lnTo>
                <a:lnTo>
                  <a:pt x="1287828" y="239715"/>
                </a:lnTo>
                <a:lnTo>
                  <a:pt x="1235366" y="239715"/>
                </a:lnTo>
                <a:lnTo>
                  <a:pt x="1230259" y="219571"/>
                </a:lnTo>
                <a:lnTo>
                  <a:pt x="456474" y="219571"/>
                </a:lnTo>
                <a:lnTo>
                  <a:pt x="441021" y="218099"/>
                </a:lnTo>
                <a:lnTo>
                  <a:pt x="425386" y="217037"/>
                </a:lnTo>
                <a:lnTo>
                  <a:pt x="409581" y="216395"/>
                </a:lnTo>
                <a:lnTo>
                  <a:pt x="393613" y="216179"/>
                </a:lnTo>
                <a:close/>
              </a:path>
              <a:path w="1662429" h="935355">
                <a:moveTo>
                  <a:pt x="1409137" y="755030"/>
                </a:moveTo>
                <a:lnTo>
                  <a:pt x="1125484" y="755030"/>
                </a:lnTo>
                <a:lnTo>
                  <a:pt x="1159475" y="762846"/>
                </a:lnTo>
                <a:lnTo>
                  <a:pt x="1194773" y="768566"/>
                </a:lnTo>
                <a:lnTo>
                  <a:pt x="1231223" y="772080"/>
                </a:lnTo>
                <a:lnTo>
                  <a:pt x="1268670" y="773276"/>
                </a:lnTo>
                <a:lnTo>
                  <a:pt x="1326838" y="770379"/>
                </a:lnTo>
                <a:lnTo>
                  <a:pt x="1382355" y="761961"/>
                </a:lnTo>
                <a:lnTo>
                  <a:pt x="1409137" y="755030"/>
                </a:lnTo>
                <a:close/>
              </a:path>
              <a:path w="1662429" h="935355">
                <a:moveTo>
                  <a:pt x="1268670" y="238761"/>
                </a:moveTo>
                <a:lnTo>
                  <a:pt x="1260278" y="238823"/>
                </a:lnTo>
                <a:lnTo>
                  <a:pt x="1251930" y="239006"/>
                </a:lnTo>
                <a:lnTo>
                  <a:pt x="1243627" y="239305"/>
                </a:lnTo>
                <a:lnTo>
                  <a:pt x="1235366" y="239715"/>
                </a:lnTo>
                <a:lnTo>
                  <a:pt x="1287828" y="239715"/>
                </a:lnTo>
                <a:lnTo>
                  <a:pt x="1268670" y="238761"/>
                </a:lnTo>
                <a:close/>
              </a:path>
              <a:path w="1662429" h="935355">
                <a:moveTo>
                  <a:pt x="843823" y="0"/>
                </a:moveTo>
                <a:lnTo>
                  <a:pt x="786872" y="2776"/>
                </a:lnTo>
                <a:lnTo>
                  <a:pt x="732446" y="10848"/>
                </a:lnTo>
                <a:lnTo>
                  <a:pt x="681118" y="23829"/>
                </a:lnTo>
                <a:lnTo>
                  <a:pt x="633457" y="41329"/>
                </a:lnTo>
                <a:lnTo>
                  <a:pt x="590034" y="62963"/>
                </a:lnTo>
                <a:lnTo>
                  <a:pt x="551421" y="88343"/>
                </a:lnTo>
                <a:lnTo>
                  <a:pt x="518188" y="117081"/>
                </a:lnTo>
                <a:lnTo>
                  <a:pt x="490905" y="148790"/>
                </a:lnTo>
                <a:lnTo>
                  <a:pt x="470144" y="183082"/>
                </a:lnTo>
                <a:lnTo>
                  <a:pt x="456474" y="219571"/>
                </a:lnTo>
                <a:lnTo>
                  <a:pt x="1230259" y="219571"/>
                </a:lnTo>
                <a:lnTo>
                  <a:pt x="1210346" y="169651"/>
                </a:lnTo>
                <a:lnTo>
                  <a:pt x="1188138" y="137673"/>
                </a:lnTo>
                <a:lnTo>
                  <a:pt x="1160132" y="108182"/>
                </a:lnTo>
                <a:lnTo>
                  <a:pt x="1126829" y="81521"/>
                </a:lnTo>
                <a:lnTo>
                  <a:pt x="1088731" y="58028"/>
                </a:lnTo>
                <a:lnTo>
                  <a:pt x="1046337" y="38045"/>
                </a:lnTo>
                <a:lnTo>
                  <a:pt x="1000148" y="21910"/>
                </a:lnTo>
                <a:lnTo>
                  <a:pt x="950666" y="9964"/>
                </a:lnTo>
                <a:lnTo>
                  <a:pt x="898391" y="2547"/>
                </a:lnTo>
                <a:lnTo>
                  <a:pt x="843823" y="0"/>
                </a:lnTo>
                <a:close/>
              </a:path>
            </a:pathLst>
          </a:custGeom>
          <a:solidFill>
            <a:srgbClr val="F0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74025" y="3204491"/>
            <a:ext cx="1191895" cy="314960"/>
          </a:xfrm>
          <a:custGeom>
            <a:avLst/>
            <a:gdLst/>
            <a:ahLst/>
            <a:cxnLst/>
            <a:rect l="l" t="t" r="r" b="b"/>
            <a:pathLst>
              <a:path w="1191895" h="314960">
                <a:moveTo>
                  <a:pt x="595924" y="0"/>
                </a:moveTo>
                <a:lnTo>
                  <a:pt x="526590" y="1061"/>
                </a:lnTo>
                <a:lnTo>
                  <a:pt x="459562" y="4167"/>
                </a:lnTo>
                <a:lnTo>
                  <a:pt x="395294" y="9196"/>
                </a:lnTo>
                <a:lnTo>
                  <a:pt x="334238" y="16030"/>
                </a:lnTo>
                <a:lnTo>
                  <a:pt x="276848" y="24550"/>
                </a:lnTo>
                <a:lnTo>
                  <a:pt x="223575" y="34634"/>
                </a:lnTo>
                <a:lnTo>
                  <a:pt x="174873" y="46164"/>
                </a:lnTo>
                <a:lnTo>
                  <a:pt x="131196" y="59020"/>
                </a:lnTo>
                <a:lnTo>
                  <a:pt x="92995" y="73083"/>
                </a:lnTo>
                <a:lnTo>
                  <a:pt x="34837" y="104350"/>
                </a:lnTo>
                <a:lnTo>
                  <a:pt x="4021" y="139008"/>
                </a:lnTo>
                <a:lnTo>
                  <a:pt x="0" y="157309"/>
                </a:lnTo>
                <a:lnTo>
                  <a:pt x="4021" y="175610"/>
                </a:lnTo>
                <a:lnTo>
                  <a:pt x="34837" y="210267"/>
                </a:lnTo>
                <a:lnTo>
                  <a:pt x="92995" y="241532"/>
                </a:lnTo>
                <a:lnTo>
                  <a:pt x="131196" y="255594"/>
                </a:lnTo>
                <a:lnTo>
                  <a:pt x="174873" y="268449"/>
                </a:lnTo>
                <a:lnTo>
                  <a:pt x="223575" y="279978"/>
                </a:lnTo>
                <a:lnTo>
                  <a:pt x="276848" y="290061"/>
                </a:lnTo>
                <a:lnTo>
                  <a:pt x="334238" y="298579"/>
                </a:lnTo>
                <a:lnTo>
                  <a:pt x="395294" y="305413"/>
                </a:lnTo>
                <a:lnTo>
                  <a:pt x="459562" y="310442"/>
                </a:lnTo>
                <a:lnTo>
                  <a:pt x="526590" y="313547"/>
                </a:lnTo>
                <a:lnTo>
                  <a:pt x="595924" y="314608"/>
                </a:lnTo>
                <a:lnTo>
                  <a:pt x="665254" y="313547"/>
                </a:lnTo>
                <a:lnTo>
                  <a:pt x="732278" y="310442"/>
                </a:lnTo>
                <a:lnTo>
                  <a:pt x="796545" y="305413"/>
                </a:lnTo>
                <a:lnTo>
                  <a:pt x="857600" y="298579"/>
                </a:lnTo>
                <a:lnTo>
                  <a:pt x="914991" y="290061"/>
                </a:lnTo>
                <a:lnTo>
                  <a:pt x="968264" y="279978"/>
                </a:lnTo>
                <a:lnTo>
                  <a:pt x="1016966" y="268449"/>
                </a:lnTo>
                <a:lnTo>
                  <a:pt x="1060645" y="255594"/>
                </a:lnTo>
                <a:lnTo>
                  <a:pt x="1098847" y="241532"/>
                </a:lnTo>
                <a:lnTo>
                  <a:pt x="1157008" y="210267"/>
                </a:lnTo>
                <a:lnTo>
                  <a:pt x="1187826" y="175610"/>
                </a:lnTo>
                <a:lnTo>
                  <a:pt x="1191848" y="157309"/>
                </a:lnTo>
                <a:lnTo>
                  <a:pt x="1187826" y="139008"/>
                </a:lnTo>
                <a:lnTo>
                  <a:pt x="1157008" y="104350"/>
                </a:lnTo>
                <a:lnTo>
                  <a:pt x="1098847" y="73083"/>
                </a:lnTo>
                <a:lnTo>
                  <a:pt x="1060645" y="59020"/>
                </a:lnTo>
                <a:lnTo>
                  <a:pt x="1016966" y="46164"/>
                </a:lnTo>
                <a:lnTo>
                  <a:pt x="968264" y="34634"/>
                </a:lnTo>
                <a:lnTo>
                  <a:pt x="914991" y="24550"/>
                </a:lnTo>
                <a:lnTo>
                  <a:pt x="857600" y="16030"/>
                </a:lnTo>
                <a:lnTo>
                  <a:pt x="796545" y="9196"/>
                </a:lnTo>
                <a:lnTo>
                  <a:pt x="732278" y="4167"/>
                </a:lnTo>
                <a:lnTo>
                  <a:pt x="665254" y="1061"/>
                </a:lnTo>
                <a:lnTo>
                  <a:pt x="595924" y="0"/>
                </a:lnTo>
                <a:close/>
              </a:path>
            </a:pathLst>
          </a:custGeom>
          <a:solidFill>
            <a:srgbClr val="71C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6881" y="2634804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484" y="0"/>
                </a:moveTo>
                <a:lnTo>
                  <a:pt x="11903" y="1533"/>
                </a:lnTo>
                <a:lnTo>
                  <a:pt x="5710" y="5715"/>
                </a:lnTo>
                <a:lnTo>
                  <a:pt x="1532" y="11912"/>
                </a:lnTo>
                <a:lnTo>
                  <a:pt x="0" y="19494"/>
                </a:lnTo>
                <a:lnTo>
                  <a:pt x="2453" y="43854"/>
                </a:lnTo>
                <a:lnTo>
                  <a:pt x="20642" y="87074"/>
                </a:lnTo>
                <a:lnTo>
                  <a:pt x="53324" y="119736"/>
                </a:lnTo>
                <a:lnTo>
                  <a:pt x="96515" y="137900"/>
                </a:lnTo>
                <a:lnTo>
                  <a:pt x="120868" y="140353"/>
                </a:lnTo>
                <a:lnTo>
                  <a:pt x="145146" y="137899"/>
                </a:lnTo>
                <a:lnTo>
                  <a:pt x="167793" y="130860"/>
                </a:lnTo>
                <a:lnTo>
                  <a:pt x="188322" y="119719"/>
                </a:lnTo>
                <a:lnTo>
                  <a:pt x="206279" y="104927"/>
                </a:lnTo>
                <a:lnTo>
                  <a:pt x="209831" y="101363"/>
                </a:lnTo>
                <a:lnTo>
                  <a:pt x="120868" y="101363"/>
                </a:lnTo>
                <a:lnTo>
                  <a:pt x="104356" y="99702"/>
                </a:lnTo>
                <a:lnTo>
                  <a:pt x="62942" y="77400"/>
                </a:lnTo>
                <a:lnTo>
                  <a:pt x="40653" y="36003"/>
                </a:lnTo>
                <a:lnTo>
                  <a:pt x="38989" y="19494"/>
                </a:lnTo>
                <a:lnTo>
                  <a:pt x="37454" y="11912"/>
                </a:lnTo>
                <a:lnTo>
                  <a:pt x="33269" y="5715"/>
                </a:lnTo>
                <a:lnTo>
                  <a:pt x="27068" y="1533"/>
                </a:lnTo>
                <a:lnTo>
                  <a:pt x="19484" y="0"/>
                </a:lnTo>
                <a:close/>
              </a:path>
              <a:path w="850265" h="140969">
                <a:moveTo>
                  <a:pt x="275244" y="85279"/>
                </a:moveTo>
                <a:lnTo>
                  <a:pt x="222190" y="85279"/>
                </a:lnTo>
                <a:lnTo>
                  <a:pt x="226820" y="92397"/>
                </a:lnTo>
                <a:lnTo>
                  <a:pt x="256056" y="119736"/>
                </a:lnTo>
                <a:lnTo>
                  <a:pt x="299251" y="137900"/>
                </a:lnTo>
                <a:lnTo>
                  <a:pt x="323604" y="140353"/>
                </a:lnTo>
                <a:lnTo>
                  <a:pt x="347907" y="137899"/>
                </a:lnTo>
                <a:lnTo>
                  <a:pt x="370562" y="130860"/>
                </a:lnTo>
                <a:lnTo>
                  <a:pt x="391082" y="119719"/>
                </a:lnTo>
                <a:lnTo>
                  <a:pt x="408927" y="104998"/>
                </a:lnTo>
                <a:lnTo>
                  <a:pt x="412577" y="101363"/>
                </a:lnTo>
                <a:lnTo>
                  <a:pt x="323604" y="101363"/>
                </a:lnTo>
                <a:lnTo>
                  <a:pt x="307102" y="99702"/>
                </a:lnTo>
                <a:lnTo>
                  <a:pt x="291729" y="94937"/>
                </a:lnTo>
                <a:lnTo>
                  <a:pt x="277812" y="87394"/>
                </a:lnTo>
                <a:lnTo>
                  <a:pt x="275244" y="85279"/>
                </a:lnTo>
                <a:close/>
              </a:path>
              <a:path w="850265" h="140969">
                <a:moveTo>
                  <a:pt x="478008" y="85279"/>
                </a:moveTo>
                <a:lnTo>
                  <a:pt x="424927" y="85279"/>
                </a:lnTo>
                <a:lnTo>
                  <a:pt x="429557" y="92397"/>
                </a:lnTo>
                <a:lnTo>
                  <a:pt x="458798" y="119736"/>
                </a:lnTo>
                <a:lnTo>
                  <a:pt x="501992" y="137900"/>
                </a:lnTo>
                <a:lnTo>
                  <a:pt x="526341" y="140353"/>
                </a:lnTo>
                <a:lnTo>
                  <a:pt x="550628" y="137899"/>
                </a:lnTo>
                <a:lnTo>
                  <a:pt x="573280" y="130860"/>
                </a:lnTo>
                <a:lnTo>
                  <a:pt x="593805" y="119719"/>
                </a:lnTo>
                <a:lnTo>
                  <a:pt x="611773" y="104927"/>
                </a:lnTo>
                <a:lnTo>
                  <a:pt x="615319" y="101363"/>
                </a:lnTo>
                <a:lnTo>
                  <a:pt x="526341" y="101363"/>
                </a:lnTo>
                <a:lnTo>
                  <a:pt x="509844" y="99702"/>
                </a:lnTo>
                <a:lnTo>
                  <a:pt x="494478" y="94937"/>
                </a:lnTo>
                <a:lnTo>
                  <a:pt x="480571" y="87394"/>
                </a:lnTo>
                <a:lnTo>
                  <a:pt x="478008" y="85279"/>
                </a:lnTo>
                <a:close/>
              </a:path>
              <a:path w="850265" h="140969">
                <a:moveTo>
                  <a:pt x="680743" y="85279"/>
                </a:moveTo>
                <a:lnTo>
                  <a:pt x="627704" y="85279"/>
                </a:lnTo>
                <a:lnTo>
                  <a:pt x="632304" y="92397"/>
                </a:lnTo>
                <a:lnTo>
                  <a:pt x="661535" y="119736"/>
                </a:lnTo>
                <a:lnTo>
                  <a:pt x="704733" y="137900"/>
                </a:lnTo>
                <a:lnTo>
                  <a:pt x="729088" y="140353"/>
                </a:lnTo>
                <a:lnTo>
                  <a:pt x="753386" y="137899"/>
                </a:lnTo>
                <a:lnTo>
                  <a:pt x="776046" y="130860"/>
                </a:lnTo>
                <a:lnTo>
                  <a:pt x="796576" y="119719"/>
                </a:lnTo>
                <a:lnTo>
                  <a:pt x="814515" y="104927"/>
                </a:lnTo>
                <a:lnTo>
                  <a:pt x="817451" y="101363"/>
                </a:lnTo>
                <a:lnTo>
                  <a:pt x="729088" y="101363"/>
                </a:lnTo>
                <a:lnTo>
                  <a:pt x="712581" y="99702"/>
                </a:lnTo>
                <a:lnTo>
                  <a:pt x="697212" y="94937"/>
                </a:lnTo>
                <a:lnTo>
                  <a:pt x="683307" y="87394"/>
                </a:lnTo>
                <a:lnTo>
                  <a:pt x="680743" y="85279"/>
                </a:lnTo>
                <a:close/>
              </a:path>
              <a:path w="850265" h="140969">
                <a:moveTo>
                  <a:pt x="222221" y="0"/>
                </a:moveTo>
                <a:lnTo>
                  <a:pt x="201087" y="36027"/>
                </a:lnTo>
                <a:lnTo>
                  <a:pt x="196329" y="51410"/>
                </a:lnTo>
                <a:lnTo>
                  <a:pt x="166666" y="87437"/>
                </a:lnTo>
                <a:lnTo>
                  <a:pt x="120868" y="101363"/>
                </a:lnTo>
                <a:lnTo>
                  <a:pt x="209831" y="101363"/>
                </a:lnTo>
                <a:lnTo>
                  <a:pt x="212285" y="98895"/>
                </a:lnTo>
                <a:lnTo>
                  <a:pt x="217597" y="92346"/>
                </a:lnTo>
                <a:lnTo>
                  <a:pt x="222190" y="85279"/>
                </a:lnTo>
                <a:lnTo>
                  <a:pt x="275244" y="85279"/>
                </a:lnTo>
                <a:lnTo>
                  <a:pt x="248163" y="51375"/>
                </a:lnTo>
                <a:lnTo>
                  <a:pt x="241736" y="19494"/>
                </a:lnTo>
                <a:lnTo>
                  <a:pt x="240200" y="11912"/>
                </a:lnTo>
                <a:lnTo>
                  <a:pt x="236015" y="5715"/>
                </a:lnTo>
                <a:lnTo>
                  <a:pt x="229811" y="1533"/>
                </a:lnTo>
                <a:lnTo>
                  <a:pt x="222221" y="0"/>
                </a:lnTo>
                <a:close/>
              </a:path>
              <a:path w="850265" h="140969">
                <a:moveTo>
                  <a:pt x="424968" y="0"/>
                </a:moveTo>
                <a:lnTo>
                  <a:pt x="403824" y="36027"/>
                </a:lnTo>
                <a:lnTo>
                  <a:pt x="399066" y="51410"/>
                </a:lnTo>
                <a:lnTo>
                  <a:pt x="369403" y="87437"/>
                </a:lnTo>
                <a:lnTo>
                  <a:pt x="323604" y="101363"/>
                </a:lnTo>
                <a:lnTo>
                  <a:pt x="412577" y="101363"/>
                </a:lnTo>
                <a:lnTo>
                  <a:pt x="415027" y="98895"/>
                </a:lnTo>
                <a:lnTo>
                  <a:pt x="420338" y="92346"/>
                </a:lnTo>
                <a:lnTo>
                  <a:pt x="424927" y="85279"/>
                </a:lnTo>
                <a:lnTo>
                  <a:pt x="478008" y="85279"/>
                </a:lnTo>
                <a:lnTo>
                  <a:pt x="450909" y="51375"/>
                </a:lnTo>
                <a:lnTo>
                  <a:pt x="444473" y="19494"/>
                </a:lnTo>
                <a:lnTo>
                  <a:pt x="442940" y="11912"/>
                </a:lnTo>
                <a:lnTo>
                  <a:pt x="438760" y="5715"/>
                </a:lnTo>
                <a:lnTo>
                  <a:pt x="432560" y="1533"/>
                </a:lnTo>
                <a:lnTo>
                  <a:pt x="424968" y="0"/>
                </a:lnTo>
                <a:close/>
              </a:path>
              <a:path w="850265" h="140969">
                <a:moveTo>
                  <a:pt x="627704" y="0"/>
                </a:moveTo>
                <a:lnTo>
                  <a:pt x="606569" y="36027"/>
                </a:lnTo>
                <a:lnTo>
                  <a:pt x="601809" y="51410"/>
                </a:lnTo>
                <a:lnTo>
                  <a:pt x="572158" y="87437"/>
                </a:lnTo>
                <a:lnTo>
                  <a:pt x="526341" y="101363"/>
                </a:lnTo>
                <a:lnTo>
                  <a:pt x="615319" y="101363"/>
                </a:lnTo>
                <a:lnTo>
                  <a:pt x="617768" y="98895"/>
                </a:lnTo>
                <a:lnTo>
                  <a:pt x="623071" y="92346"/>
                </a:lnTo>
                <a:lnTo>
                  <a:pt x="627704" y="85279"/>
                </a:lnTo>
                <a:lnTo>
                  <a:pt x="680743" y="85279"/>
                </a:lnTo>
                <a:lnTo>
                  <a:pt x="653645" y="51375"/>
                </a:lnTo>
                <a:lnTo>
                  <a:pt x="647209" y="19494"/>
                </a:lnTo>
                <a:lnTo>
                  <a:pt x="645678" y="11912"/>
                </a:lnTo>
                <a:lnTo>
                  <a:pt x="641500" y="5715"/>
                </a:lnTo>
                <a:lnTo>
                  <a:pt x="635301" y="1533"/>
                </a:lnTo>
                <a:lnTo>
                  <a:pt x="627704" y="0"/>
                </a:lnTo>
                <a:close/>
              </a:path>
              <a:path w="850265" h="140969">
                <a:moveTo>
                  <a:pt x="830471" y="0"/>
                </a:moveTo>
                <a:lnTo>
                  <a:pt x="809299" y="36027"/>
                </a:lnTo>
                <a:lnTo>
                  <a:pt x="804544" y="51410"/>
                </a:lnTo>
                <a:lnTo>
                  <a:pt x="774897" y="87437"/>
                </a:lnTo>
                <a:lnTo>
                  <a:pt x="729088" y="101363"/>
                </a:lnTo>
                <a:lnTo>
                  <a:pt x="817451" y="101363"/>
                </a:lnTo>
                <a:lnTo>
                  <a:pt x="829325" y="86949"/>
                </a:lnTo>
                <a:lnTo>
                  <a:pt x="840457" y="66434"/>
                </a:lnTo>
                <a:lnTo>
                  <a:pt x="847493" y="43788"/>
                </a:lnTo>
                <a:lnTo>
                  <a:pt x="849946" y="19494"/>
                </a:lnTo>
                <a:lnTo>
                  <a:pt x="848417" y="11912"/>
                </a:lnTo>
                <a:lnTo>
                  <a:pt x="844245" y="5715"/>
                </a:lnTo>
                <a:lnTo>
                  <a:pt x="838055" y="1533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71385" y="2839978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515" y="0"/>
                </a:moveTo>
                <a:lnTo>
                  <a:pt x="11916" y="1531"/>
                </a:lnTo>
                <a:lnTo>
                  <a:pt x="5713" y="5707"/>
                </a:lnTo>
                <a:lnTo>
                  <a:pt x="1532" y="11903"/>
                </a:lnTo>
                <a:lnTo>
                  <a:pt x="0" y="19494"/>
                </a:lnTo>
                <a:lnTo>
                  <a:pt x="2453" y="43780"/>
                </a:lnTo>
                <a:lnTo>
                  <a:pt x="20625" y="86930"/>
                </a:lnTo>
                <a:lnTo>
                  <a:pt x="53430" y="119737"/>
                </a:lnTo>
                <a:lnTo>
                  <a:pt x="96598" y="137909"/>
                </a:lnTo>
                <a:lnTo>
                  <a:pt x="120868" y="140363"/>
                </a:lnTo>
                <a:lnTo>
                  <a:pt x="145172" y="137906"/>
                </a:lnTo>
                <a:lnTo>
                  <a:pt x="167830" y="130861"/>
                </a:lnTo>
                <a:lnTo>
                  <a:pt x="188352" y="119716"/>
                </a:lnTo>
                <a:lnTo>
                  <a:pt x="206229" y="104988"/>
                </a:lnTo>
                <a:lnTo>
                  <a:pt x="209832" y="101373"/>
                </a:lnTo>
                <a:lnTo>
                  <a:pt x="120868" y="101373"/>
                </a:lnTo>
                <a:lnTo>
                  <a:pt x="104342" y="99714"/>
                </a:lnTo>
                <a:lnTo>
                  <a:pt x="62962" y="77471"/>
                </a:lnTo>
                <a:lnTo>
                  <a:pt x="40647" y="36021"/>
                </a:lnTo>
                <a:lnTo>
                  <a:pt x="38989" y="19494"/>
                </a:lnTo>
                <a:lnTo>
                  <a:pt x="37458" y="11903"/>
                </a:lnTo>
                <a:lnTo>
                  <a:pt x="33284" y="5707"/>
                </a:lnTo>
                <a:lnTo>
                  <a:pt x="27094" y="1531"/>
                </a:lnTo>
                <a:lnTo>
                  <a:pt x="19515" y="0"/>
                </a:lnTo>
                <a:close/>
              </a:path>
              <a:path w="850265" h="140969">
                <a:moveTo>
                  <a:pt x="275128" y="85229"/>
                </a:moveTo>
                <a:lnTo>
                  <a:pt x="222251" y="85229"/>
                </a:lnTo>
                <a:lnTo>
                  <a:pt x="226851" y="92326"/>
                </a:lnTo>
                <a:lnTo>
                  <a:pt x="232212" y="98916"/>
                </a:lnTo>
                <a:lnTo>
                  <a:pt x="238091" y="104825"/>
                </a:lnTo>
                <a:lnTo>
                  <a:pt x="238270" y="104988"/>
                </a:lnTo>
                <a:lnTo>
                  <a:pt x="256176" y="119737"/>
                </a:lnTo>
                <a:lnTo>
                  <a:pt x="276690" y="130873"/>
                </a:lnTo>
                <a:lnTo>
                  <a:pt x="299328" y="137909"/>
                </a:lnTo>
                <a:lnTo>
                  <a:pt x="323604" y="140363"/>
                </a:lnTo>
                <a:lnTo>
                  <a:pt x="347924" y="137906"/>
                </a:lnTo>
                <a:lnTo>
                  <a:pt x="370588" y="130861"/>
                </a:lnTo>
                <a:lnTo>
                  <a:pt x="391107" y="119716"/>
                </a:lnTo>
                <a:lnTo>
                  <a:pt x="408959" y="104988"/>
                </a:lnTo>
                <a:lnTo>
                  <a:pt x="412574" y="101373"/>
                </a:lnTo>
                <a:lnTo>
                  <a:pt x="323604" y="101373"/>
                </a:lnTo>
                <a:lnTo>
                  <a:pt x="307081" y="99714"/>
                </a:lnTo>
                <a:lnTo>
                  <a:pt x="291706" y="94958"/>
                </a:lnTo>
                <a:lnTo>
                  <a:pt x="277806" y="87434"/>
                </a:lnTo>
                <a:lnTo>
                  <a:pt x="275128" y="85229"/>
                </a:lnTo>
                <a:close/>
              </a:path>
              <a:path w="850265" h="140969">
                <a:moveTo>
                  <a:pt x="477872" y="85229"/>
                </a:moveTo>
                <a:lnTo>
                  <a:pt x="424998" y="85229"/>
                </a:lnTo>
                <a:lnTo>
                  <a:pt x="429596" y="92326"/>
                </a:lnTo>
                <a:lnTo>
                  <a:pt x="458909" y="119737"/>
                </a:lnTo>
                <a:lnTo>
                  <a:pt x="502089" y="137909"/>
                </a:lnTo>
                <a:lnTo>
                  <a:pt x="526372" y="140363"/>
                </a:lnTo>
                <a:lnTo>
                  <a:pt x="550658" y="137906"/>
                </a:lnTo>
                <a:lnTo>
                  <a:pt x="573307" y="130861"/>
                </a:lnTo>
                <a:lnTo>
                  <a:pt x="593826" y="119716"/>
                </a:lnTo>
                <a:lnTo>
                  <a:pt x="611702" y="104988"/>
                </a:lnTo>
                <a:lnTo>
                  <a:pt x="611885" y="104825"/>
                </a:lnTo>
                <a:lnTo>
                  <a:pt x="615319" y="101373"/>
                </a:lnTo>
                <a:lnTo>
                  <a:pt x="526372" y="101373"/>
                </a:lnTo>
                <a:lnTo>
                  <a:pt x="509834" y="99714"/>
                </a:lnTo>
                <a:lnTo>
                  <a:pt x="494451" y="94958"/>
                </a:lnTo>
                <a:lnTo>
                  <a:pt x="480549" y="87434"/>
                </a:lnTo>
                <a:lnTo>
                  <a:pt x="477872" y="85229"/>
                </a:lnTo>
                <a:close/>
              </a:path>
              <a:path w="850265" h="140969">
                <a:moveTo>
                  <a:pt x="680611" y="85229"/>
                </a:moveTo>
                <a:lnTo>
                  <a:pt x="627725" y="85229"/>
                </a:lnTo>
                <a:lnTo>
                  <a:pt x="632373" y="92326"/>
                </a:lnTo>
                <a:lnTo>
                  <a:pt x="661658" y="119737"/>
                </a:lnTo>
                <a:lnTo>
                  <a:pt x="704820" y="137909"/>
                </a:lnTo>
                <a:lnTo>
                  <a:pt x="729118" y="140363"/>
                </a:lnTo>
                <a:lnTo>
                  <a:pt x="753416" y="137906"/>
                </a:lnTo>
                <a:lnTo>
                  <a:pt x="776071" y="130861"/>
                </a:lnTo>
                <a:lnTo>
                  <a:pt x="796590" y="119716"/>
                </a:lnTo>
                <a:lnTo>
                  <a:pt x="814443" y="104988"/>
                </a:lnTo>
                <a:lnTo>
                  <a:pt x="814623" y="104825"/>
                </a:lnTo>
                <a:lnTo>
                  <a:pt x="817465" y="101373"/>
                </a:lnTo>
                <a:lnTo>
                  <a:pt x="729118" y="101373"/>
                </a:lnTo>
                <a:lnTo>
                  <a:pt x="712573" y="99714"/>
                </a:lnTo>
                <a:lnTo>
                  <a:pt x="697189" y="94958"/>
                </a:lnTo>
                <a:lnTo>
                  <a:pt x="683289" y="87434"/>
                </a:lnTo>
                <a:lnTo>
                  <a:pt x="680611" y="85229"/>
                </a:lnTo>
                <a:close/>
              </a:path>
              <a:path w="850265" h="140969">
                <a:moveTo>
                  <a:pt x="222251" y="0"/>
                </a:moveTo>
                <a:lnTo>
                  <a:pt x="201079" y="36021"/>
                </a:lnTo>
                <a:lnTo>
                  <a:pt x="196327" y="51401"/>
                </a:lnTo>
                <a:lnTo>
                  <a:pt x="166696" y="87434"/>
                </a:lnTo>
                <a:lnTo>
                  <a:pt x="120868" y="101373"/>
                </a:lnTo>
                <a:lnTo>
                  <a:pt x="209832" y="101373"/>
                </a:lnTo>
                <a:lnTo>
                  <a:pt x="212305" y="98885"/>
                </a:lnTo>
                <a:lnTo>
                  <a:pt x="217635" y="92296"/>
                </a:lnTo>
                <a:lnTo>
                  <a:pt x="222251" y="85229"/>
                </a:lnTo>
                <a:lnTo>
                  <a:pt x="275128" y="85229"/>
                </a:lnTo>
                <a:lnTo>
                  <a:pt x="248143" y="51401"/>
                </a:lnTo>
                <a:lnTo>
                  <a:pt x="241726" y="19494"/>
                </a:lnTo>
                <a:lnTo>
                  <a:pt x="240195" y="11903"/>
                </a:lnTo>
                <a:lnTo>
                  <a:pt x="236021" y="5707"/>
                </a:lnTo>
                <a:lnTo>
                  <a:pt x="229831" y="1531"/>
                </a:lnTo>
                <a:lnTo>
                  <a:pt x="222251" y="0"/>
                </a:lnTo>
                <a:close/>
              </a:path>
              <a:path w="850265" h="140969">
                <a:moveTo>
                  <a:pt x="424998" y="0"/>
                </a:moveTo>
                <a:lnTo>
                  <a:pt x="403825" y="36021"/>
                </a:lnTo>
                <a:lnTo>
                  <a:pt x="399070" y="51401"/>
                </a:lnTo>
                <a:lnTo>
                  <a:pt x="369433" y="87434"/>
                </a:lnTo>
                <a:lnTo>
                  <a:pt x="323604" y="101373"/>
                </a:lnTo>
                <a:lnTo>
                  <a:pt x="412574" y="101373"/>
                </a:lnTo>
                <a:lnTo>
                  <a:pt x="415058" y="98885"/>
                </a:lnTo>
                <a:lnTo>
                  <a:pt x="420399" y="92296"/>
                </a:lnTo>
                <a:lnTo>
                  <a:pt x="424998" y="85229"/>
                </a:lnTo>
                <a:lnTo>
                  <a:pt x="477872" y="85229"/>
                </a:lnTo>
                <a:lnTo>
                  <a:pt x="450900" y="51401"/>
                </a:lnTo>
                <a:lnTo>
                  <a:pt x="444473" y="19494"/>
                </a:lnTo>
                <a:lnTo>
                  <a:pt x="442940" y="11903"/>
                </a:lnTo>
                <a:lnTo>
                  <a:pt x="438764" y="5707"/>
                </a:lnTo>
                <a:lnTo>
                  <a:pt x="432573" y="1531"/>
                </a:lnTo>
                <a:lnTo>
                  <a:pt x="424998" y="0"/>
                </a:lnTo>
                <a:close/>
              </a:path>
              <a:path w="850265" h="140969">
                <a:moveTo>
                  <a:pt x="627725" y="0"/>
                </a:moveTo>
                <a:lnTo>
                  <a:pt x="606591" y="36021"/>
                </a:lnTo>
                <a:lnTo>
                  <a:pt x="601833" y="51401"/>
                </a:lnTo>
                <a:lnTo>
                  <a:pt x="572170" y="87434"/>
                </a:lnTo>
                <a:lnTo>
                  <a:pt x="526372" y="101373"/>
                </a:lnTo>
                <a:lnTo>
                  <a:pt x="615319" y="101373"/>
                </a:lnTo>
                <a:lnTo>
                  <a:pt x="617789" y="98885"/>
                </a:lnTo>
                <a:lnTo>
                  <a:pt x="623145" y="92296"/>
                </a:lnTo>
                <a:lnTo>
                  <a:pt x="627725" y="85229"/>
                </a:lnTo>
                <a:lnTo>
                  <a:pt x="680611" y="85229"/>
                </a:lnTo>
                <a:lnTo>
                  <a:pt x="653653" y="51401"/>
                </a:lnTo>
                <a:lnTo>
                  <a:pt x="647240" y="19494"/>
                </a:lnTo>
                <a:lnTo>
                  <a:pt x="645704" y="11903"/>
                </a:lnTo>
                <a:lnTo>
                  <a:pt x="641518" y="5707"/>
                </a:lnTo>
                <a:lnTo>
                  <a:pt x="635314" y="1531"/>
                </a:lnTo>
                <a:lnTo>
                  <a:pt x="627725" y="0"/>
                </a:lnTo>
                <a:close/>
              </a:path>
              <a:path w="850265" h="140969">
                <a:moveTo>
                  <a:pt x="830471" y="0"/>
                </a:moveTo>
                <a:lnTo>
                  <a:pt x="809329" y="36021"/>
                </a:lnTo>
                <a:lnTo>
                  <a:pt x="804575" y="51401"/>
                </a:lnTo>
                <a:lnTo>
                  <a:pt x="774915" y="87434"/>
                </a:lnTo>
                <a:lnTo>
                  <a:pt x="729118" y="101373"/>
                </a:lnTo>
                <a:lnTo>
                  <a:pt x="817465" y="101373"/>
                </a:lnTo>
                <a:lnTo>
                  <a:pt x="829355" y="86930"/>
                </a:lnTo>
                <a:lnTo>
                  <a:pt x="840488" y="66420"/>
                </a:lnTo>
                <a:lnTo>
                  <a:pt x="847523" y="43780"/>
                </a:lnTo>
                <a:lnTo>
                  <a:pt x="849976" y="19494"/>
                </a:lnTo>
                <a:lnTo>
                  <a:pt x="848445" y="11903"/>
                </a:lnTo>
                <a:lnTo>
                  <a:pt x="844268" y="5707"/>
                </a:lnTo>
                <a:lnTo>
                  <a:pt x="838068" y="1531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70447" y="2374385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4" h="140969">
                <a:moveTo>
                  <a:pt x="19494" y="0"/>
                </a:moveTo>
                <a:lnTo>
                  <a:pt x="11908" y="1533"/>
                </a:lnTo>
                <a:lnTo>
                  <a:pt x="5711" y="5715"/>
                </a:lnTo>
                <a:lnTo>
                  <a:pt x="1532" y="11912"/>
                </a:lnTo>
                <a:lnTo>
                  <a:pt x="0" y="19494"/>
                </a:lnTo>
                <a:lnTo>
                  <a:pt x="2456" y="43854"/>
                </a:lnTo>
                <a:lnTo>
                  <a:pt x="20646" y="87074"/>
                </a:lnTo>
                <a:lnTo>
                  <a:pt x="53331" y="119736"/>
                </a:lnTo>
                <a:lnTo>
                  <a:pt x="96530" y="137900"/>
                </a:lnTo>
                <a:lnTo>
                  <a:pt x="120868" y="140353"/>
                </a:lnTo>
                <a:lnTo>
                  <a:pt x="145160" y="137898"/>
                </a:lnTo>
                <a:lnTo>
                  <a:pt x="167810" y="130856"/>
                </a:lnTo>
                <a:lnTo>
                  <a:pt x="188330" y="119714"/>
                </a:lnTo>
                <a:lnTo>
                  <a:pt x="206381" y="104845"/>
                </a:lnTo>
                <a:lnTo>
                  <a:pt x="209830" y="101373"/>
                </a:lnTo>
                <a:lnTo>
                  <a:pt x="120868" y="101373"/>
                </a:lnTo>
                <a:lnTo>
                  <a:pt x="104358" y="99712"/>
                </a:lnTo>
                <a:lnTo>
                  <a:pt x="62952" y="77410"/>
                </a:lnTo>
                <a:lnTo>
                  <a:pt x="40633" y="36003"/>
                </a:lnTo>
                <a:lnTo>
                  <a:pt x="38969" y="19494"/>
                </a:lnTo>
                <a:lnTo>
                  <a:pt x="37440" y="11912"/>
                </a:lnTo>
                <a:lnTo>
                  <a:pt x="33268" y="5715"/>
                </a:lnTo>
                <a:lnTo>
                  <a:pt x="27078" y="1533"/>
                </a:lnTo>
                <a:lnTo>
                  <a:pt x="19494" y="0"/>
                </a:lnTo>
                <a:close/>
              </a:path>
              <a:path w="850264" h="140969">
                <a:moveTo>
                  <a:pt x="275243" y="85279"/>
                </a:moveTo>
                <a:lnTo>
                  <a:pt x="222201" y="85279"/>
                </a:lnTo>
                <a:lnTo>
                  <a:pt x="226841" y="92397"/>
                </a:lnTo>
                <a:lnTo>
                  <a:pt x="256072" y="119736"/>
                </a:lnTo>
                <a:lnTo>
                  <a:pt x="299268" y="137900"/>
                </a:lnTo>
                <a:lnTo>
                  <a:pt x="323604" y="140353"/>
                </a:lnTo>
                <a:lnTo>
                  <a:pt x="347907" y="137898"/>
                </a:lnTo>
                <a:lnTo>
                  <a:pt x="370563" y="130856"/>
                </a:lnTo>
                <a:lnTo>
                  <a:pt x="391086" y="119714"/>
                </a:lnTo>
                <a:lnTo>
                  <a:pt x="409067" y="104896"/>
                </a:lnTo>
                <a:lnTo>
                  <a:pt x="412558" y="101373"/>
                </a:lnTo>
                <a:lnTo>
                  <a:pt x="323604" y="101373"/>
                </a:lnTo>
                <a:lnTo>
                  <a:pt x="307102" y="99712"/>
                </a:lnTo>
                <a:lnTo>
                  <a:pt x="291731" y="94947"/>
                </a:lnTo>
                <a:lnTo>
                  <a:pt x="277820" y="87404"/>
                </a:lnTo>
                <a:lnTo>
                  <a:pt x="275243" y="85279"/>
                </a:lnTo>
                <a:close/>
              </a:path>
              <a:path w="850264" h="140969">
                <a:moveTo>
                  <a:pt x="477994" y="85279"/>
                </a:moveTo>
                <a:lnTo>
                  <a:pt x="424947" y="85279"/>
                </a:lnTo>
                <a:lnTo>
                  <a:pt x="429577" y="92397"/>
                </a:lnTo>
                <a:lnTo>
                  <a:pt x="458810" y="119736"/>
                </a:lnTo>
                <a:lnTo>
                  <a:pt x="502008" y="137900"/>
                </a:lnTo>
                <a:lnTo>
                  <a:pt x="526341" y="140353"/>
                </a:lnTo>
                <a:lnTo>
                  <a:pt x="550637" y="137898"/>
                </a:lnTo>
                <a:lnTo>
                  <a:pt x="573294" y="130856"/>
                </a:lnTo>
                <a:lnTo>
                  <a:pt x="593820" y="119714"/>
                </a:lnTo>
                <a:lnTo>
                  <a:pt x="611692" y="104998"/>
                </a:lnTo>
                <a:lnTo>
                  <a:pt x="615311" y="101373"/>
                </a:lnTo>
                <a:lnTo>
                  <a:pt x="526341" y="101373"/>
                </a:lnTo>
                <a:lnTo>
                  <a:pt x="509840" y="99712"/>
                </a:lnTo>
                <a:lnTo>
                  <a:pt x="494474" y="94947"/>
                </a:lnTo>
                <a:lnTo>
                  <a:pt x="480570" y="87404"/>
                </a:lnTo>
                <a:lnTo>
                  <a:pt x="477994" y="85279"/>
                </a:lnTo>
                <a:close/>
              </a:path>
              <a:path w="850264" h="140969">
                <a:moveTo>
                  <a:pt x="680732" y="85279"/>
                </a:moveTo>
                <a:lnTo>
                  <a:pt x="627684" y="85279"/>
                </a:lnTo>
                <a:lnTo>
                  <a:pt x="632324" y="92397"/>
                </a:lnTo>
                <a:lnTo>
                  <a:pt x="661554" y="119736"/>
                </a:lnTo>
                <a:lnTo>
                  <a:pt x="704759" y="137900"/>
                </a:lnTo>
                <a:lnTo>
                  <a:pt x="729088" y="140353"/>
                </a:lnTo>
                <a:lnTo>
                  <a:pt x="753392" y="137898"/>
                </a:lnTo>
                <a:lnTo>
                  <a:pt x="776052" y="130856"/>
                </a:lnTo>
                <a:lnTo>
                  <a:pt x="796578" y="119714"/>
                </a:lnTo>
                <a:lnTo>
                  <a:pt x="814430" y="104998"/>
                </a:lnTo>
                <a:lnTo>
                  <a:pt x="817438" y="101373"/>
                </a:lnTo>
                <a:lnTo>
                  <a:pt x="729088" y="101373"/>
                </a:lnTo>
                <a:lnTo>
                  <a:pt x="712585" y="99712"/>
                </a:lnTo>
                <a:lnTo>
                  <a:pt x="697216" y="94947"/>
                </a:lnTo>
                <a:lnTo>
                  <a:pt x="683308" y="87404"/>
                </a:lnTo>
                <a:lnTo>
                  <a:pt x="680732" y="85279"/>
                </a:lnTo>
                <a:close/>
              </a:path>
              <a:path w="850264" h="140969">
                <a:moveTo>
                  <a:pt x="222241" y="0"/>
                </a:moveTo>
                <a:lnTo>
                  <a:pt x="201088" y="36027"/>
                </a:lnTo>
                <a:lnTo>
                  <a:pt x="196332" y="51411"/>
                </a:lnTo>
                <a:lnTo>
                  <a:pt x="166675" y="87430"/>
                </a:lnTo>
                <a:lnTo>
                  <a:pt x="120868" y="101373"/>
                </a:lnTo>
                <a:lnTo>
                  <a:pt x="209830" y="101373"/>
                </a:lnTo>
                <a:lnTo>
                  <a:pt x="212285" y="98895"/>
                </a:lnTo>
                <a:lnTo>
                  <a:pt x="217608" y="92346"/>
                </a:lnTo>
                <a:lnTo>
                  <a:pt x="222201" y="85279"/>
                </a:lnTo>
                <a:lnTo>
                  <a:pt x="275243" y="85279"/>
                </a:lnTo>
                <a:lnTo>
                  <a:pt x="248161" y="51377"/>
                </a:lnTo>
                <a:lnTo>
                  <a:pt x="241726" y="19494"/>
                </a:lnTo>
                <a:lnTo>
                  <a:pt x="240194" y="11912"/>
                </a:lnTo>
                <a:lnTo>
                  <a:pt x="236016" y="5715"/>
                </a:lnTo>
                <a:lnTo>
                  <a:pt x="229822" y="1533"/>
                </a:lnTo>
                <a:lnTo>
                  <a:pt x="222241" y="0"/>
                </a:lnTo>
                <a:close/>
              </a:path>
              <a:path w="850264" h="140969">
                <a:moveTo>
                  <a:pt x="424978" y="0"/>
                </a:moveTo>
                <a:lnTo>
                  <a:pt x="403824" y="36027"/>
                </a:lnTo>
                <a:lnTo>
                  <a:pt x="399067" y="51411"/>
                </a:lnTo>
                <a:lnTo>
                  <a:pt x="369405" y="87430"/>
                </a:lnTo>
                <a:lnTo>
                  <a:pt x="323604" y="101373"/>
                </a:lnTo>
                <a:lnTo>
                  <a:pt x="412558" y="101373"/>
                </a:lnTo>
                <a:lnTo>
                  <a:pt x="415027" y="98895"/>
                </a:lnTo>
                <a:lnTo>
                  <a:pt x="420348" y="92346"/>
                </a:lnTo>
                <a:lnTo>
                  <a:pt x="424947" y="85279"/>
                </a:lnTo>
                <a:lnTo>
                  <a:pt x="477994" y="85279"/>
                </a:lnTo>
                <a:lnTo>
                  <a:pt x="450909" y="51377"/>
                </a:lnTo>
                <a:lnTo>
                  <a:pt x="444473" y="19494"/>
                </a:lnTo>
                <a:lnTo>
                  <a:pt x="442940" y="11912"/>
                </a:lnTo>
                <a:lnTo>
                  <a:pt x="438761" y="5715"/>
                </a:lnTo>
                <a:lnTo>
                  <a:pt x="432564" y="1533"/>
                </a:lnTo>
                <a:lnTo>
                  <a:pt x="424978" y="0"/>
                </a:lnTo>
                <a:close/>
              </a:path>
              <a:path w="850264" h="140969">
                <a:moveTo>
                  <a:pt x="627714" y="0"/>
                </a:moveTo>
                <a:lnTo>
                  <a:pt x="606570" y="36027"/>
                </a:lnTo>
                <a:lnTo>
                  <a:pt x="601810" y="51411"/>
                </a:lnTo>
                <a:lnTo>
                  <a:pt x="572164" y="87430"/>
                </a:lnTo>
                <a:lnTo>
                  <a:pt x="526341" y="101373"/>
                </a:lnTo>
                <a:lnTo>
                  <a:pt x="615311" y="101373"/>
                </a:lnTo>
                <a:lnTo>
                  <a:pt x="617778" y="98895"/>
                </a:lnTo>
                <a:lnTo>
                  <a:pt x="623081" y="92346"/>
                </a:lnTo>
                <a:lnTo>
                  <a:pt x="627684" y="85279"/>
                </a:lnTo>
                <a:lnTo>
                  <a:pt x="680732" y="85279"/>
                </a:lnTo>
                <a:lnTo>
                  <a:pt x="653645" y="51377"/>
                </a:lnTo>
                <a:lnTo>
                  <a:pt x="647209" y="19494"/>
                </a:lnTo>
                <a:lnTo>
                  <a:pt x="645678" y="11912"/>
                </a:lnTo>
                <a:lnTo>
                  <a:pt x="641502" y="5715"/>
                </a:lnTo>
                <a:lnTo>
                  <a:pt x="635305" y="1533"/>
                </a:lnTo>
                <a:lnTo>
                  <a:pt x="627714" y="0"/>
                </a:lnTo>
                <a:close/>
              </a:path>
              <a:path w="850264" h="140969">
                <a:moveTo>
                  <a:pt x="830451" y="0"/>
                </a:moveTo>
                <a:lnTo>
                  <a:pt x="809316" y="36027"/>
                </a:lnTo>
                <a:lnTo>
                  <a:pt x="804556" y="51411"/>
                </a:lnTo>
                <a:lnTo>
                  <a:pt x="774905" y="87430"/>
                </a:lnTo>
                <a:lnTo>
                  <a:pt x="729088" y="101373"/>
                </a:lnTo>
                <a:lnTo>
                  <a:pt x="817438" y="101373"/>
                </a:lnTo>
                <a:lnTo>
                  <a:pt x="829345" y="86949"/>
                </a:lnTo>
                <a:lnTo>
                  <a:pt x="840478" y="66434"/>
                </a:lnTo>
                <a:lnTo>
                  <a:pt x="847513" y="43788"/>
                </a:lnTo>
                <a:lnTo>
                  <a:pt x="849966" y="19494"/>
                </a:lnTo>
                <a:lnTo>
                  <a:pt x="848432" y="11912"/>
                </a:lnTo>
                <a:lnTo>
                  <a:pt x="844249" y="5715"/>
                </a:lnTo>
                <a:lnTo>
                  <a:pt x="838045" y="1533"/>
                </a:lnTo>
                <a:lnTo>
                  <a:pt x="83045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74981" y="2579559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4" h="140969">
                <a:moveTo>
                  <a:pt x="19494" y="0"/>
                </a:moveTo>
                <a:lnTo>
                  <a:pt x="11908" y="1532"/>
                </a:lnTo>
                <a:lnTo>
                  <a:pt x="5711" y="5712"/>
                </a:lnTo>
                <a:lnTo>
                  <a:pt x="1532" y="11912"/>
                </a:lnTo>
                <a:lnTo>
                  <a:pt x="0" y="19505"/>
                </a:lnTo>
                <a:lnTo>
                  <a:pt x="2453" y="43786"/>
                </a:lnTo>
                <a:lnTo>
                  <a:pt x="20625" y="86939"/>
                </a:lnTo>
                <a:lnTo>
                  <a:pt x="53447" y="119746"/>
                </a:lnTo>
                <a:lnTo>
                  <a:pt x="96637" y="137911"/>
                </a:lnTo>
                <a:lnTo>
                  <a:pt x="120878" y="140363"/>
                </a:lnTo>
                <a:lnTo>
                  <a:pt x="145172" y="137905"/>
                </a:lnTo>
                <a:lnTo>
                  <a:pt x="167826" y="130859"/>
                </a:lnTo>
                <a:lnTo>
                  <a:pt x="188347" y="119716"/>
                </a:lnTo>
                <a:lnTo>
                  <a:pt x="206219" y="104998"/>
                </a:lnTo>
                <a:lnTo>
                  <a:pt x="209838" y="101373"/>
                </a:lnTo>
                <a:lnTo>
                  <a:pt x="120878" y="101373"/>
                </a:lnTo>
                <a:lnTo>
                  <a:pt x="104345" y="99713"/>
                </a:lnTo>
                <a:lnTo>
                  <a:pt x="62972" y="77471"/>
                </a:lnTo>
                <a:lnTo>
                  <a:pt x="40648" y="36027"/>
                </a:lnTo>
                <a:lnTo>
                  <a:pt x="38989" y="19505"/>
                </a:lnTo>
                <a:lnTo>
                  <a:pt x="37458" y="11912"/>
                </a:lnTo>
                <a:lnTo>
                  <a:pt x="33282" y="5712"/>
                </a:lnTo>
                <a:lnTo>
                  <a:pt x="27085" y="1532"/>
                </a:lnTo>
                <a:lnTo>
                  <a:pt x="19494" y="0"/>
                </a:lnTo>
                <a:close/>
              </a:path>
              <a:path w="850264" h="140969">
                <a:moveTo>
                  <a:pt x="275143" y="85239"/>
                </a:moveTo>
                <a:lnTo>
                  <a:pt x="222241" y="85239"/>
                </a:lnTo>
                <a:lnTo>
                  <a:pt x="226851" y="92336"/>
                </a:lnTo>
                <a:lnTo>
                  <a:pt x="256170" y="119746"/>
                </a:lnTo>
                <a:lnTo>
                  <a:pt x="299323" y="137911"/>
                </a:lnTo>
                <a:lnTo>
                  <a:pt x="323604" y="140363"/>
                </a:lnTo>
                <a:lnTo>
                  <a:pt x="347916" y="137905"/>
                </a:lnTo>
                <a:lnTo>
                  <a:pt x="370572" y="130859"/>
                </a:lnTo>
                <a:lnTo>
                  <a:pt x="391093" y="119716"/>
                </a:lnTo>
                <a:lnTo>
                  <a:pt x="409127" y="104835"/>
                </a:lnTo>
                <a:lnTo>
                  <a:pt x="412572" y="101373"/>
                </a:lnTo>
                <a:lnTo>
                  <a:pt x="323604" y="101373"/>
                </a:lnTo>
                <a:lnTo>
                  <a:pt x="307083" y="99713"/>
                </a:lnTo>
                <a:lnTo>
                  <a:pt x="291706" y="94955"/>
                </a:lnTo>
                <a:lnTo>
                  <a:pt x="277803" y="87430"/>
                </a:lnTo>
                <a:lnTo>
                  <a:pt x="275143" y="85239"/>
                </a:lnTo>
                <a:close/>
              </a:path>
              <a:path w="850264" h="140969">
                <a:moveTo>
                  <a:pt x="477885" y="85239"/>
                </a:moveTo>
                <a:lnTo>
                  <a:pt x="424978" y="85239"/>
                </a:lnTo>
                <a:lnTo>
                  <a:pt x="429606" y="92336"/>
                </a:lnTo>
                <a:lnTo>
                  <a:pt x="458927" y="119746"/>
                </a:lnTo>
                <a:lnTo>
                  <a:pt x="502119" y="137911"/>
                </a:lnTo>
                <a:lnTo>
                  <a:pt x="526361" y="140363"/>
                </a:lnTo>
                <a:lnTo>
                  <a:pt x="550658" y="137905"/>
                </a:lnTo>
                <a:lnTo>
                  <a:pt x="573308" y="130859"/>
                </a:lnTo>
                <a:lnTo>
                  <a:pt x="593823" y="119716"/>
                </a:lnTo>
                <a:lnTo>
                  <a:pt x="611706" y="104998"/>
                </a:lnTo>
                <a:lnTo>
                  <a:pt x="615317" y="101373"/>
                </a:lnTo>
                <a:lnTo>
                  <a:pt x="526361" y="101373"/>
                </a:lnTo>
                <a:lnTo>
                  <a:pt x="509829" y="99713"/>
                </a:lnTo>
                <a:lnTo>
                  <a:pt x="494446" y="94955"/>
                </a:lnTo>
                <a:lnTo>
                  <a:pt x="480545" y="87430"/>
                </a:lnTo>
                <a:lnTo>
                  <a:pt x="477885" y="85239"/>
                </a:lnTo>
                <a:close/>
              </a:path>
              <a:path w="850264" h="140969">
                <a:moveTo>
                  <a:pt x="680625" y="85239"/>
                </a:moveTo>
                <a:lnTo>
                  <a:pt x="627725" y="85239"/>
                </a:lnTo>
                <a:lnTo>
                  <a:pt x="632343" y="92336"/>
                </a:lnTo>
                <a:lnTo>
                  <a:pt x="661662" y="119746"/>
                </a:lnTo>
                <a:lnTo>
                  <a:pt x="704818" y="137911"/>
                </a:lnTo>
                <a:lnTo>
                  <a:pt x="729108" y="140363"/>
                </a:lnTo>
                <a:lnTo>
                  <a:pt x="753406" y="137905"/>
                </a:lnTo>
                <a:lnTo>
                  <a:pt x="776063" y="130859"/>
                </a:lnTo>
                <a:lnTo>
                  <a:pt x="796588" y="119716"/>
                </a:lnTo>
                <a:lnTo>
                  <a:pt x="814613" y="104835"/>
                </a:lnTo>
                <a:lnTo>
                  <a:pt x="817463" y="101373"/>
                </a:lnTo>
                <a:lnTo>
                  <a:pt x="729108" y="101373"/>
                </a:lnTo>
                <a:lnTo>
                  <a:pt x="712571" y="99713"/>
                </a:lnTo>
                <a:lnTo>
                  <a:pt x="697188" y="94955"/>
                </a:lnTo>
                <a:lnTo>
                  <a:pt x="683286" y="87430"/>
                </a:lnTo>
                <a:lnTo>
                  <a:pt x="680625" y="85239"/>
                </a:lnTo>
                <a:close/>
              </a:path>
              <a:path w="850264" h="140969">
                <a:moveTo>
                  <a:pt x="222241" y="0"/>
                </a:moveTo>
                <a:lnTo>
                  <a:pt x="201088" y="36027"/>
                </a:lnTo>
                <a:lnTo>
                  <a:pt x="196332" y="51407"/>
                </a:lnTo>
                <a:lnTo>
                  <a:pt x="166685" y="87430"/>
                </a:lnTo>
                <a:lnTo>
                  <a:pt x="120878" y="101373"/>
                </a:lnTo>
                <a:lnTo>
                  <a:pt x="209838" y="101373"/>
                </a:lnTo>
                <a:lnTo>
                  <a:pt x="212315" y="98885"/>
                </a:lnTo>
                <a:lnTo>
                  <a:pt x="217635" y="92306"/>
                </a:lnTo>
                <a:lnTo>
                  <a:pt x="222241" y="85239"/>
                </a:lnTo>
                <a:lnTo>
                  <a:pt x="275143" y="85239"/>
                </a:lnTo>
                <a:lnTo>
                  <a:pt x="248146" y="51407"/>
                </a:lnTo>
                <a:lnTo>
                  <a:pt x="241736" y="19505"/>
                </a:lnTo>
                <a:lnTo>
                  <a:pt x="240203" y="11912"/>
                </a:lnTo>
                <a:lnTo>
                  <a:pt x="236025" y="5712"/>
                </a:lnTo>
                <a:lnTo>
                  <a:pt x="229828" y="1532"/>
                </a:lnTo>
                <a:lnTo>
                  <a:pt x="222241" y="0"/>
                </a:lnTo>
                <a:close/>
              </a:path>
              <a:path w="850264" h="140969">
                <a:moveTo>
                  <a:pt x="424978" y="0"/>
                </a:moveTo>
                <a:lnTo>
                  <a:pt x="403824" y="36027"/>
                </a:lnTo>
                <a:lnTo>
                  <a:pt x="399068" y="51407"/>
                </a:lnTo>
                <a:lnTo>
                  <a:pt x="369423" y="87430"/>
                </a:lnTo>
                <a:lnTo>
                  <a:pt x="323604" y="101373"/>
                </a:lnTo>
                <a:lnTo>
                  <a:pt x="412572" y="101373"/>
                </a:lnTo>
                <a:lnTo>
                  <a:pt x="415048" y="98885"/>
                </a:lnTo>
                <a:lnTo>
                  <a:pt x="420378" y="92306"/>
                </a:lnTo>
                <a:lnTo>
                  <a:pt x="424978" y="85239"/>
                </a:lnTo>
                <a:lnTo>
                  <a:pt x="477885" y="85239"/>
                </a:lnTo>
                <a:lnTo>
                  <a:pt x="450894" y="51407"/>
                </a:lnTo>
                <a:lnTo>
                  <a:pt x="444473" y="19505"/>
                </a:lnTo>
                <a:lnTo>
                  <a:pt x="442940" y="11912"/>
                </a:lnTo>
                <a:lnTo>
                  <a:pt x="438761" y="5712"/>
                </a:lnTo>
                <a:lnTo>
                  <a:pt x="432564" y="1532"/>
                </a:lnTo>
                <a:lnTo>
                  <a:pt x="424978" y="0"/>
                </a:lnTo>
                <a:close/>
              </a:path>
              <a:path w="850264" h="140969">
                <a:moveTo>
                  <a:pt x="627725" y="0"/>
                </a:moveTo>
                <a:lnTo>
                  <a:pt x="606580" y="36027"/>
                </a:lnTo>
                <a:lnTo>
                  <a:pt x="601822" y="51407"/>
                </a:lnTo>
                <a:lnTo>
                  <a:pt x="572170" y="87430"/>
                </a:lnTo>
                <a:lnTo>
                  <a:pt x="526361" y="101373"/>
                </a:lnTo>
                <a:lnTo>
                  <a:pt x="615317" y="101373"/>
                </a:lnTo>
                <a:lnTo>
                  <a:pt x="617799" y="98885"/>
                </a:lnTo>
                <a:lnTo>
                  <a:pt x="623135" y="92306"/>
                </a:lnTo>
                <a:lnTo>
                  <a:pt x="627725" y="85239"/>
                </a:lnTo>
                <a:lnTo>
                  <a:pt x="680625" y="85239"/>
                </a:lnTo>
                <a:lnTo>
                  <a:pt x="653639" y="51407"/>
                </a:lnTo>
                <a:lnTo>
                  <a:pt x="647219" y="19505"/>
                </a:lnTo>
                <a:lnTo>
                  <a:pt x="645687" y="11912"/>
                </a:lnTo>
                <a:lnTo>
                  <a:pt x="641508" y="5712"/>
                </a:lnTo>
                <a:lnTo>
                  <a:pt x="635311" y="1532"/>
                </a:lnTo>
                <a:lnTo>
                  <a:pt x="627725" y="0"/>
                </a:lnTo>
                <a:close/>
              </a:path>
              <a:path w="850264" h="140969">
                <a:moveTo>
                  <a:pt x="830471" y="0"/>
                </a:moveTo>
                <a:lnTo>
                  <a:pt x="809319" y="36027"/>
                </a:lnTo>
                <a:lnTo>
                  <a:pt x="804566" y="51407"/>
                </a:lnTo>
                <a:lnTo>
                  <a:pt x="774908" y="87430"/>
                </a:lnTo>
                <a:lnTo>
                  <a:pt x="729108" y="101373"/>
                </a:lnTo>
                <a:lnTo>
                  <a:pt x="817463" y="101373"/>
                </a:lnTo>
                <a:lnTo>
                  <a:pt x="829345" y="86939"/>
                </a:lnTo>
                <a:lnTo>
                  <a:pt x="840478" y="66427"/>
                </a:lnTo>
                <a:lnTo>
                  <a:pt x="847513" y="43786"/>
                </a:lnTo>
                <a:lnTo>
                  <a:pt x="849966" y="19505"/>
                </a:lnTo>
                <a:lnTo>
                  <a:pt x="848435" y="11912"/>
                </a:lnTo>
                <a:lnTo>
                  <a:pt x="844259" y="5712"/>
                </a:lnTo>
                <a:lnTo>
                  <a:pt x="838062" y="1532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55758" y="2634804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494" y="0"/>
                </a:moveTo>
                <a:lnTo>
                  <a:pt x="11903" y="1533"/>
                </a:lnTo>
                <a:lnTo>
                  <a:pt x="5707" y="5715"/>
                </a:lnTo>
                <a:lnTo>
                  <a:pt x="1531" y="11912"/>
                </a:lnTo>
                <a:lnTo>
                  <a:pt x="0" y="19494"/>
                </a:lnTo>
                <a:lnTo>
                  <a:pt x="2455" y="43854"/>
                </a:lnTo>
                <a:lnTo>
                  <a:pt x="20642" y="87074"/>
                </a:lnTo>
                <a:lnTo>
                  <a:pt x="53322" y="119736"/>
                </a:lnTo>
                <a:lnTo>
                  <a:pt x="96512" y="137900"/>
                </a:lnTo>
                <a:lnTo>
                  <a:pt x="120868" y="140353"/>
                </a:lnTo>
                <a:lnTo>
                  <a:pt x="145153" y="137899"/>
                </a:lnTo>
                <a:lnTo>
                  <a:pt x="167804" y="130860"/>
                </a:lnTo>
                <a:lnTo>
                  <a:pt x="188332" y="119719"/>
                </a:lnTo>
                <a:lnTo>
                  <a:pt x="206249" y="104957"/>
                </a:lnTo>
                <a:lnTo>
                  <a:pt x="209838" y="101363"/>
                </a:lnTo>
                <a:lnTo>
                  <a:pt x="120868" y="101363"/>
                </a:lnTo>
                <a:lnTo>
                  <a:pt x="104359" y="99702"/>
                </a:lnTo>
                <a:lnTo>
                  <a:pt x="62962" y="77400"/>
                </a:lnTo>
                <a:lnTo>
                  <a:pt x="40643" y="36003"/>
                </a:lnTo>
                <a:lnTo>
                  <a:pt x="38979" y="19494"/>
                </a:lnTo>
                <a:lnTo>
                  <a:pt x="37450" y="11912"/>
                </a:lnTo>
                <a:lnTo>
                  <a:pt x="33277" y="5715"/>
                </a:lnTo>
                <a:lnTo>
                  <a:pt x="27084" y="1533"/>
                </a:lnTo>
                <a:lnTo>
                  <a:pt x="19494" y="0"/>
                </a:lnTo>
                <a:close/>
              </a:path>
              <a:path w="850265" h="140969">
                <a:moveTo>
                  <a:pt x="275260" y="85279"/>
                </a:moveTo>
                <a:lnTo>
                  <a:pt x="222201" y="85279"/>
                </a:lnTo>
                <a:lnTo>
                  <a:pt x="226831" y="92397"/>
                </a:lnTo>
                <a:lnTo>
                  <a:pt x="256056" y="119736"/>
                </a:lnTo>
                <a:lnTo>
                  <a:pt x="299248" y="137900"/>
                </a:lnTo>
                <a:lnTo>
                  <a:pt x="323594" y="140353"/>
                </a:lnTo>
                <a:lnTo>
                  <a:pt x="347906" y="137899"/>
                </a:lnTo>
                <a:lnTo>
                  <a:pt x="370563" y="130860"/>
                </a:lnTo>
                <a:lnTo>
                  <a:pt x="391087" y="119719"/>
                </a:lnTo>
                <a:lnTo>
                  <a:pt x="408996" y="104957"/>
                </a:lnTo>
                <a:lnTo>
                  <a:pt x="412572" y="101363"/>
                </a:lnTo>
                <a:lnTo>
                  <a:pt x="323594" y="101363"/>
                </a:lnTo>
                <a:lnTo>
                  <a:pt x="307093" y="99702"/>
                </a:lnTo>
                <a:lnTo>
                  <a:pt x="291727" y="94937"/>
                </a:lnTo>
                <a:lnTo>
                  <a:pt x="277823" y="87394"/>
                </a:lnTo>
                <a:lnTo>
                  <a:pt x="275260" y="85279"/>
                </a:lnTo>
                <a:close/>
              </a:path>
              <a:path w="850265" h="140969">
                <a:moveTo>
                  <a:pt x="477999" y="85279"/>
                </a:moveTo>
                <a:lnTo>
                  <a:pt x="424958" y="85279"/>
                </a:lnTo>
                <a:lnTo>
                  <a:pt x="429577" y="92397"/>
                </a:lnTo>
                <a:lnTo>
                  <a:pt x="458801" y="119736"/>
                </a:lnTo>
                <a:lnTo>
                  <a:pt x="501991" y="137900"/>
                </a:lnTo>
                <a:lnTo>
                  <a:pt x="526341" y="140353"/>
                </a:lnTo>
                <a:lnTo>
                  <a:pt x="550635" y="137899"/>
                </a:lnTo>
                <a:lnTo>
                  <a:pt x="573287" y="130860"/>
                </a:lnTo>
                <a:lnTo>
                  <a:pt x="593812" y="119719"/>
                </a:lnTo>
                <a:lnTo>
                  <a:pt x="611733" y="104957"/>
                </a:lnTo>
                <a:lnTo>
                  <a:pt x="615321" y="101363"/>
                </a:lnTo>
                <a:lnTo>
                  <a:pt x="526341" y="101363"/>
                </a:lnTo>
                <a:lnTo>
                  <a:pt x="509843" y="99702"/>
                </a:lnTo>
                <a:lnTo>
                  <a:pt x="494473" y="94937"/>
                </a:lnTo>
                <a:lnTo>
                  <a:pt x="480563" y="87394"/>
                </a:lnTo>
                <a:lnTo>
                  <a:pt x="477999" y="85279"/>
                </a:lnTo>
                <a:close/>
              </a:path>
              <a:path w="850265" h="140969">
                <a:moveTo>
                  <a:pt x="680745" y="85279"/>
                </a:moveTo>
                <a:lnTo>
                  <a:pt x="627694" y="85279"/>
                </a:lnTo>
                <a:lnTo>
                  <a:pt x="632314" y="92397"/>
                </a:lnTo>
                <a:lnTo>
                  <a:pt x="661554" y="119736"/>
                </a:lnTo>
                <a:lnTo>
                  <a:pt x="704746" y="137900"/>
                </a:lnTo>
                <a:lnTo>
                  <a:pt x="729098" y="140353"/>
                </a:lnTo>
                <a:lnTo>
                  <a:pt x="753396" y="137899"/>
                </a:lnTo>
                <a:lnTo>
                  <a:pt x="776053" y="130860"/>
                </a:lnTo>
                <a:lnTo>
                  <a:pt x="796578" y="119719"/>
                </a:lnTo>
                <a:lnTo>
                  <a:pt x="814479" y="104957"/>
                </a:lnTo>
                <a:lnTo>
                  <a:pt x="817445" y="101363"/>
                </a:lnTo>
                <a:lnTo>
                  <a:pt x="729098" y="101363"/>
                </a:lnTo>
                <a:lnTo>
                  <a:pt x="712590" y="99702"/>
                </a:lnTo>
                <a:lnTo>
                  <a:pt x="697217" y="94937"/>
                </a:lnTo>
                <a:lnTo>
                  <a:pt x="683308" y="87394"/>
                </a:lnTo>
                <a:lnTo>
                  <a:pt x="680745" y="85279"/>
                </a:lnTo>
                <a:close/>
              </a:path>
              <a:path w="850265" h="140969">
                <a:moveTo>
                  <a:pt x="222231" y="0"/>
                </a:moveTo>
                <a:lnTo>
                  <a:pt x="201079" y="36027"/>
                </a:lnTo>
                <a:lnTo>
                  <a:pt x="196325" y="51410"/>
                </a:lnTo>
                <a:lnTo>
                  <a:pt x="166676" y="87437"/>
                </a:lnTo>
                <a:lnTo>
                  <a:pt x="120868" y="101363"/>
                </a:lnTo>
                <a:lnTo>
                  <a:pt x="209838" y="101363"/>
                </a:lnTo>
                <a:lnTo>
                  <a:pt x="212295" y="98895"/>
                </a:lnTo>
                <a:lnTo>
                  <a:pt x="217608" y="92346"/>
                </a:lnTo>
                <a:lnTo>
                  <a:pt x="222201" y="85279"/>
                </a:lnTo>
                <a:lnTo>
                  <a:pt x="275260" y="85279"/>
                </a:lnTo>
                <a:lnTo>
                  <a:pt x="248162" y="51375"/>
                </a:lnTo>
                <a:lnTo>
                  <a:pt x="241726" y="19494"/>
                </a:lnTo>
                <a:lnTo>
                  <a:pt x="240193" y="11912"/>
                </a:lnTo>
                <a:lnTo>
                  <a:pt x="236015" y="5715"/>
                </a:lnTo>
                <a:lnTo>
                  <a:pt x="229818" y="1533"/>
                </a:lnTo>
                <a:lnTo>
                  <a:pt x="222231" y="0"/>
                </a:lnTo>
                <a:close/>
              </a:path>
              <a:path w="850265" h="140969">
                <a:moveTo>
                  <a:pt x="424978" y="0"/>
                </a:moveTo>
                <a:lnTo>
                  <a:pt x="403823" y="36027"/>
                </a:lnTo>
                <a:lnTo>
                  <a:pt x="399063" y="51410"/>
                </a:lnTo>
                <a:lnTo>
                  <a:pt x="369408" y="87437"/>
                </a:lnTo>
                <a:lnTo>
                  <a:pt x="323594" y="101363"/>
                </a:lnTo>
                <a:lnTo>
                  <a:pt x="412572" y="101363"/>
                </a:lnTo>
                <a:lnTo>
                  <a:pt x="415027" y="98895"/>
                </a:lnTo>
                <a:lnTo>
                  <a:pt x="420358" y="92346"/>
                </a:lnTo>
                <a:lnTo>
                  <a:pt x="424958" y="85279"/>
                </a:lnTo>
                <a:lnTo>
                  <a:pt x="477999" y="85279"/>
                </a:lnTo>
                <a:lnTo>
                  <a:pt x="450904" y="51375"/>
                </a:lnTo>
                <a:lnTo>
                  <a:pt x="444473" y="19494"/>
                </a:lnTo>
                <a:lnTo>
                  <a:pt x="442940" y="11912"/>
                </a:lnTo>
                <a:lnTo>
                  <a:pt x="438761" y="5715"/>
                </a:lnTo>
                <a:lnTo>
                  <a:pt x="432564" y="1533"/>
                </a:lnTo>
                <a:lnTo>
                  <a:pt x="424978" y="0"/>
                </a:lnTo>
                <a:close/>
              </a:path>
              <a:path w="850265" h="140969">
                <a:moveTo>
                  <a:pt x="627725" y="0"/>
                </a:moveTo>
                <a:lnTo>
                  <a:pt x="606561" y="36027"/>
                </a:lnTo>
                <a:lnTo>
                  <a:pt x="601804" y="51410"/>
                </a:lnTo>
                <a:lnTo>
                  <a:pt x="572159" y="87437"/>
                </a:lnTo>
                <a:lnTo>
                  <a:pt x="526341" y="101363"/>
                </a:lnTo>
                <a:lnTo>
                  <a:pt x="615321" y="101363"/>
                </a:lnTo>
                <a:lnTo>
                  <a:pt x="617778" y="98895"/>
                </a:lnTo>
                <a:lnTo>
                  <a:pt x="623081" y="92346"/>
                </a:lnTo>
                <a:lnTo>
                  <a:pt x="627694" y="85279"/>
                </a:lnTo>
                <a:lnTo>
                  <a:pt x="680745" y="85279"/>
                </a:lnTo>
                <a:lnTo>
                  <a:pt x="653640" y="51375"/>
                </a:lnTo>
                <a:lnTo>
                  <a:pt x="647199" y="19494"/>
                </a:lnTo>
                <a:lnTo>
                  <a:pt x="645668" y="11912"/>
                </a:lnTo>
                <a:lnTo>
                  <a:pt x="641494" y="5715"/>
                </a:lnTo>
                <a:lnTo>
                  <a:pt x="635304" y="1533"/>
                </a:lnTo>
                <a:lnTo>
                  <a:pt x="627725" y="0"/>
                </a:lnTo>
                <a:close/>
              </a:path>
              <a:path w="850265" h="140969">
                <a:moveTo>
                  <a:pt x="830461" y="0"/>
                </a:moveTo>
                <a:lnTo>
                  <a:pt x="809307" y="36027"/>
                </a:lnTo>
                <a:lnTo>
                  <a:pt x="804549" y="51410"/>
                </a:lnTo>
                <a:lnTo>
                  <a:pt x="774899" y="87437"/>
                </a:lnTo>
                <a:lnTo>
                  <a:pt x="729098" y="101363"/>
                </a:lnTo>
                <a:lnTo>
                  <a:pt x="817445" y="101363"/>
                </a:lnTo>
                <a:lnTo>
                  <a:pt x="829335" y="86949"/>
                </a:lnTo>
                <a:lnTo>
                  <a:pt x="840468" y="66434"/>
                </a:lnTo>
                <a:lnTo>
                  <a:pt x="847503" y="43788"/>
                </a:lnTo>
                <a:lnTo>
                  <a:pt x="849956" y="19494"/>
                </a:lnTo>
                <a:lnTo>
                  <a:pt x="848424" y="11912"/>
                </a:lnTo>
                <a:lnTo>
                  <a:pt x="844245" y="5715"/>
                </a:lnTo>
                <a:lnTo>
                  <a:pt x="838048" y="1533"/>
                </a:lnTo>
                <a:lnTo>
                  <a:pt x="83046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0282" y="2839978"/>
            <a:ext cx="850265" cy="140970"/>
          </a:xfrm>
          <a:custGeom>
            <a:avLst/>
            <a:gdLst/>
            <a:ahLst/>
            <a:cxnLst/>
            <a:rect l="l" t="t" r="r" b="b"/>
            <a:pathLst>
              <a:path w="850265" h="140969">
                <a:moveTo>
                  <a:pt x="19494" y="0"/>
                </a:moveTo>
                <a:lnTo>
                  <a:pt x="11912" y="1531"/>
                </a:lnTo>
                <a:lnTo>
                  <a:pt x="5715" y="5707"/>
                </a:lnTo>
                <a:lnTo>
                  <a:pt x="1533" y="11903"/>
                </a:lnTo>
                <a:lnTo>
                  <a:pt x="0" y="19494"/>
                </a:lnTo>
                <a:lnTo>
                  <a:pt x="2454" y="43780"/>
                </a:lnTo>
                <a:lnTo>
                  <a:pt x="20629" y="86930"/>
                </a:lnTo>
                <a:lnTo>
                  <a:pt x="53421" y="119737"/>
                </a:lnTo>
                <a:lnTo>
                  <a:pt x="96598" y="137909"/>
                </a:lnTo>
                <a:lnTo>
                  <a:pt x="120868" y="140363"/>
                </a:lnTo>
                <a:lnTo>
                  <a:pt x="145172" y="137906"/>
                </a:lnTo>
                <a:lnTo>
                  <a:pt x="167829" y="130861"/>
                </a:lnTo>
                <a:lnTo>
                  <a:pt x="188348" y="119716"/>
                </a:lnTo>
                <a:lnTo>
                  <a:pt x="206219" y="104988"/>
                </a:lnTo>
                <a:lnTo>
                  <a:pt x="209827" y="101373"/>
                </a:lnTo>
                <a:lnTo>
                  <a:pt x="120868" y="101373"/>
                </a:lnTo>
                <a:lnTo>
                  <a:pt x="104341" y="99714"/>
                </a:lnTo>
                <a:lnTo>
                  <a:pt x="62962" y="77471"/>
                </a:lnTo>
                <a:lnTo>
                  <a:pt x="40649" y="36021"/>
                </a:lnTo>
                <a:lnTo>
                  <a:pt x="38989" y="19494"/>
                </a:lnTo>
                <a:lnTo>
                  <a:pt x="37458" y="11903"/>
                </a:lnTo>
                <a:lnTo>
                  <a:pt x="33282" y="5707"/>
                </a:lnTo>
                <a:lnTo>
                  <a:pt x="27085" y="1531"/>
                </a:lnTo>
                <a:lnTo>
                  <a:pt x="19494" y="0"/>
                </a:lnTo>
                <a:close/>
              </a:path>
              <a:path w="850265" h="140969">
                <a:moveTo>
                  <a:pt x="275122" y="85229"/>
                </a:moveTo>
                <a:lnTo>
                  <a:pt x="222231" y="85229"/>
                </a:lnTo>
                <a:lnTo>
                  <a:pt x="226861" y="92326"/>
                </a:lnTo>
                <a:lnTo>
                  <a:pt x="256169" y="119737"/>
                </a:lnTo>
                <a:lnTo>
                  <a:pt x="299323" y="137909"/>
                </a:lnTo>
                <a:lnTo>
                  <a:pt x="323615" y="140363"/>
                </a:lnTo>
                <a:lnTo>
                  <a:pt x="347917" y="137906"/>
                </a:lnTo>
                <a:lnTo>
                  <a:pt x="370574" y="130861"/>
                </a:lnTo>
                <a:lnTo>
                  <a:pt x="391096" y="119716"/>
                </a:lnTo>
                <a:lnTo>
                  <a:pt x="409077" y="104876"/>
                </a:lnTo>
                <a:lnTo>
                  <a:pt x="412566" y="101373"/>
                </a:lnTo>
                <a:lnTo>
                  <a:pt x="323615" y="101373"/>
                </a:lnTo>
                <a:lnTo>
                  <a:pt x="307082" y="99714"/>
                </a:lnTo>
                <a:lnTo>
                  <a:pt x="291699" y="94958"/>
                </a:lnTo>
                <a:lnTo>
                  <a:pt x="277798" y="87434"/>
                </a:lnTo>
                <a:lnTo>
                  <a:pt x="275122" y="85229"/>
                </a:lnTo>
                <a:close/>
              </a:path>
              <a:path w="850265" h="140969">
                <a:moveTo>
                  <a:pt x="477874" y="85229"/>
                </a:moveTo>
                <a:lnTo>
                  <a:pt x="424988" y="85229"/>
                </a:lnTo>
                <a:lnTo>
                  <a:pt x="429596" y="92326"/>
                </a:lnTo>
                <a:lnTo>
                  <a:pt x="434949" y="98916"/>
                </a:lnTo>
                <a:lnTo>
                  <a:pt x="440903" y="104876"/>
                </a:lnTo>
                <a:lnTo>
                  <a:pt x="458912" y="119737"/>
                </a:lnTo>
                <a:lnTo>
                  <a:pt x="479440" y="130873"/>
                </a:lnTo>
                <a:lnTo>
                  <a:pt x="502096" y="137909"/>
                </a:lnTo>
                <a:lnTo>
                  <a:pt x="526361" y="140363"/>
                </a:lnTo>
                <a:lnTo>
                  <a:pt x="550655" y="137906"/>
                </a:lnTo>
                <a:lnTo>
                  <a:pt x="573308" y="130861"/>
                </a:lnTo>
                <a:lnTo>
                  <a:pt x="593826" y="119716"/>
                </a:lnTo>
                <a:lnTo>
                  <a:pt x="611875" y="104825"/>
                </a:lnTo>
                <a:lnTo>
                  <a:pt x="615327" y="101373"/>
                </a:lnTo>
                <a:lnTo>
                  <a:pt x="526361" y="101373"/>
                </a:lnTo>
                <a:lnTo>
                  <a:pt x="509829" y="99714"/>
                </a:lnTo>
                <a:lnTo>
                  <a:pt x="494447" y="94958"/>
                </a:lnTo>
                <a:lnTo>
                  <a:pt x="480549" y="87434"/>
                </a:lnTo>
                <a:lnTo>
                  <a:pt x="477874" y="85229"/>
                </a:lnTo>
                <a:close/>
              </a:path>
              <a:path w="850265" h="140969">
                <a:moveTo>
                  <a:pt x="680615" y="85229"/>
                </a:moveTo>
                <a:lnTo>
                  <a:pt x="627725" y="85229"/>
                </a:lnTo>
                <a:lnTo>
                  <a:pt x="632353" y="92326"/>
                </a:lnTo>
                <a:lnTo>
                  <a:pt x="661659" y="119737"/>
                </a:lnTo>
                <a:lnTo>
                  <a:pt x="704816" y="137909"/>
                </a:lnTo>
                <a:lnTo>
                  <a:pt x="729098" y="140363"/>
                </a:lnTo>
                <a:lnTo>
                  <a:pt x="753396" y="137906"/>
                </a:lnTo>
                <a:lnTo>
                  <a:pt x="776053" y="130861"/>
                </a:lnTo>
                <a:lnTo>
                  <a:pt x="796578" y="119716"/>
                </a:lnTo>
                <a:lnTo>
                  <a:pt x="814443" y="104988"/>
                </a:lnTo>
                <a:lnTo>
                  <a:pt x="817434" y="101373"/>
                </a:lnTo>
                <a:lnTo>
                  <a:pt x="729098" y="101373"/>
                </a:lnTo>
                <a:lnTo>
                  <a:pt x="712561" y="99714"/>
                </a:lnTo>
                <a:lnTo>
                  <a:pt x="697181" y="94958"/>
                </a:lnTo>
                <a:lnTo>
                  <a:pt x="683288" y="87434"/>
                </a:lnTo>
                <a:lnTo>
                  <a:pt x="680615" y="85229"/>
                </a:lnTo>
                <a:close/>
              </a:path>
              <a:path w="850265" h="140969">
                <a:moveTo>
                  <a:pt x="222231" y="0"/>
                </a:moveTo>
                <a:lnTo>
                  <a:pt x="201096" y="36021"/>
                </a:lnTo>
                <a:lnTo>
                  <a:pt x="196337" y="51401"/>
                </a:lnTo>
                <a:lnTo>
                  <a:pt x="166685" y="87434"/>
                </a:lnTo>
                <a:lnTo>
                  <a:pt x="120868" y="101373"/>
                </a:lnTo>
                <a:lnTo>
                  <a:pt x="209827" y="101373"/>
                </a:lnTo>
                <a:lnTo>
                  <a:pt x="212305" y="98885"/>
                </a:lnTo>
                <a:lnTo>
                  <a:pt x="217645" y="92296"/>
                </a:lnTo>
                <a:lnTo>
                  <a:pt x="222231" y="85229"/>
                </a:lnTo>
                <a:lnTo>
                  <a:pt x="275122" y="85229"/>
                </a:lnTo>
                <a:lnTo>
                  <a:pt x="248144" y="51401"/>
                </a:lnTo>
                <a:lnTo>
                  <a:pt x="241726" y="19494"/>
                </a:lnTo>
                <a:lnTo>
                  <a:pt x="240195" y="11903"/>
                </a:lnTo>
                <a:lnTo>
                  <a:pt x="236018" y="5707"/>
                </a:lnTo>
                <a:lnTo>
                  <a:pt x="229822" y="1531"/>
                </a:lnTo>
                <a:lnTo>
                  <a:pt x="222231" y="0"/>
                </a:lnTo>
                <a:close/>
              </a:path>
              <a:path w="850265" h="140969">
                <a:moveTo>
                  <a:pt x="424988" y="0"/>
                </a:moveTo>
                <a:lnTo>
                  <a:pt x="403835" y="36021"/>
                </a:lnTo>
                <a:lnTo>
                  <a:pt x="399079" y="51401"/>
                </a:lnTo>
                <a:lnTo>
                  <a:pt x="369421" y="87434"/>
                </a:lnTo>
                <a:lnTo>
                  <a:pt x="323615" y="101373"/>
                </a:lnTo>
                <a:lnTo>
                  <a:pt x="412566" y="101373"/>
                </a:lnTo>
                <a:lnTo>
                  <a:pt x="415058" y="98885"/>
                </a:lnTo>
                <a:lnTo>
                  <a:pt x="420378" y="92296"/>
                </a:lnTo>
                <a:lnTo>
                  <a:pt x="424988" y="85229"/>
                </a:lnTo>
                <a:lnTo>
                  <a:pt x="477874" y="85229"/>
                </a:lnTo>
                <a:lnTo>
                  <a:pt x="450897" y="51401"/>
                </a:lnTo>
                <a:lnTo>
                  <a:pt x="444483" y="19494"/>
                </a:lnTo>
                <a:lnTo>
                  <a:pt x="442949" y="11903"/>
                </a:lnTo>
                <a:lnTo>
                  <a:pt x="438768" y="5707"/>
                </a:lnTo>
                <a:lnTo>
                  <a:pt x="432570" y="1531"/>
                </a:lnTo>
                <a:lnTo>
                  <a:pt x="424988" y="0"/>
                </a:lnTo>
                <a:close/>
              </a:path>
              <a:path w="850265" h="140969">
                <a:moveTo>
                  <a:pt x="627725" y="0"/>
                </a:moveTo>
                <a:lnTo>
                  <a:pt x="606581" y="36021"/>
                </a:lnTo>
                <a:lnTo>
                  <a:pt x="601824" y="51401"/>
                </a:lnTo>
                <a:lnTo>
                  <a:pt x="572160" y="87434"/>
                </a:lnTo>
                <a:lnTo>
                  <a:pt x="526361" y="101373"/>
                </a:lnTo>
                <a:lnTo>
                  <a:pt x="615327" y="101373"/>
                </a:lnTo>
                <a:lnTo>
                  <a:pt x="617809" y="98885"/>
                </a:lnTo>
                <a:lnTo>
                  <a:pt x="623135" y="92296"/>
                </a:lnTo>
                <a:lnTo>
                  <a:pt x="627725" y="85229"/>
                </a:lnTo>
                <a:lnTo>
                  <a:pt x="680615" y="85229"/>
                </a:lnTo>
                <a:lnTo>
                  <a:pt x="653635" y="51401"/>
                </a:lnTo>
                <a:lnTo>
                  <a:pt x="647219" y="19494"/>
                </a:lnTo>
                <a:lnTo>
                  <a:pt x="645688" y="11903"/>
                </a:lnTo>
                <a:lnTo>
                  <a:pt x="641512" y="5707"/>
                </a:lnTo>
                <a:lnTo>
                  <a:pt x="635316" y="1531"/>
                </a:lnTo>
                <a:lnTo>
                  <a:pt x="627725" y="0"/>
                </a:lnTo>
                <a:close/>
              </a:path>
              <a:path w="850265" h="140969">
                <a:moveTo>
                  <a:pt x="830471" y="0"/>
                </a:moveTo>
                <a:lnTo>
                  <a:pt x="809318" y="36021"/>
                </a:lnTo>
                <a:lnTo>
                  <a:pt x="804562" y="51401"/>
                </a:lnTo>
                <a:lnTo>
                  <a:pt x="774910" y="87434"/>
                </a:lnTo>
                <a:lnTo>
                  <a:pt x="729098" y="101373"/>
                </a:lnTo>
                <a:lnTo>
                  <a:pt x="817434" y="101373"/>
                </a:lnTo>
                <a:lnTo>
                  <a:pt x="829341" y="86930"/>
                </a:lnTo>
                <a:lnTo>
                  <a:pt x="840476" y="66420"/>
                </a:lnTo>
                <a:lnTo>
                  <a:pt x="847513" y="43780"/>
                </a:lnTo>
                <a:lnTo>
                  <a:pt x="849966" y="19494"/>
                </a:lnTo>
                <a:lnTo>
                  <a:pt x="848435" y="11903"/>
                </a:lnTo>
                <a:lnTo>
                  <a:pt x="844259" y="5707"/>
                </a:lnTo>
                <a:lnTo>
                  <a:pt x="838062" y="1531"/>
                </a:lnTo>
                <a:lnTo>
                  <a:pt x="830471" y="0"/>
                </a:lnTo>
                <a:close/>
              </a:path>
            </a:pathLst>
          </a:custGeom>
          <a:solidFill>
            <a:srgbClr val="D7EE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46934" y="3755892"/>
            <a:ext cx="2611723" cy="19423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24599" y="4113826"/>
            <a:ext cx="1266190" cy="557530"/>
          </a:xfrm>
          <a:custGeom>
            <a:avLst/>
            <a:gdLst/>
            <a:ahLst/>
            <a:cxnLst/>
            <a:rect l="l" t="t" r="r" b="b"/>
            <a:pathLst>
              <a:path w="1266190" h="557529">
                <a:moveTo>
                  <a:pt x="961855" y="374738"/>
                </a:moveTo>
                <a:lnTo>
                  <a:pt x="671764" y="374738"/>
                </a:lnTo>
                <a:lnTo>
                  <a:pt x="674201" y="375296"/>
                </a:lnTo>
                <a:lnTo>
                  <a:pt x="679156" y="376352"/>
                </a:lnTo>
                <a:lnTo>
                  <a:pt x="706937" y="398963"/>
                </a:lnTo>
                <a:lnTo>
                  <a:pt x="735303" y="425766"/>
                </a:lnTo>
                <a:lnTo>
                  <a:pt x="762431" y="453637"/>
                </a:lnTo>
                <a:lnTo>
                  <a:pt x="786500" y="479452"/>
                </a:lnTo>
                <a:lnTo>
                  <a:pt x="796397" y="503733"/>
                </a:lnTo>
                <a:lnTo>
                  <a:pt x="773506" y="516609"/>
                </a:lnTo>
                <a:lnTo>
                  <a:pt x="725579" y="521839"/>
                </a:lnTo>
                <a:lnTo>
                  <a:pt x="660372" y="523183"/>
                </a:lnTo>
                <a:lnTo>
                  <a:pt x="640802" y="524125"/>
                </a:lnTo>
                <a:lnTo>
                  <a:pt x="639443" y="526033"/>
                </a:lnTo>
                <a:lnTo>
                  <a:pt x="655672" y="528308"/>
                </a:lnTo>
                <a:lnTo>
                  <a:pt x="688863" y="530352"/>
                </a:lnTo>
                <a:lnTo>
                  <a:pt x="736801" y="532104"/>
                </a:lnTo>
                <a:lnTo>
                  <a:pt x="787593" y="534874"/>
                </a:lnTo>
                <a:lnTo>
                  <a:pt x="826026" y="540117"/>
                </a:lnTo>
                <a:lnTo>
                  <a:pt x="836892" y="549288"/>
                </a:lnTo>
                <a:lnTo>
                  <a:pt x="833566" y="556774"/>
                </a:lnTo>
                <a:lnTo>
                  <a:pt x="839966" y="557104"/>
                </a:lnTo>
                <a:lnTo>
                  <a:pt x="856765" y="551947"/>
                </a:lnTo>
                <a:lnTo>
                  <a:pt x="884634" y="542973"/>
                </a:lnTo>
                <a:lnTo>
                  <a:pt x="919792" y="536152"/>
                </a:lnTo>
                <a:lnTo>
                  <a:pt x="966914" y="531950"/>
                </a:lnTo>
                <a:lnTo>
                  <a:pt x="1019181" y="529953"/>
                </a:lnTo>
                <a:lnTo>
                  <a:pt x="1164612" y="529748"/>
                </a:lnTo>
                <a:lnTo>
                  <a:pt x="1167737" y="529413"/>
                </a:lnTo>
                <a:lnTo>
                  <a:pt x="1158842" y="526480"/>
                </a:lnTo>
                <a:lnTo>
                  <a:pt x="1051227" y="520463"/>
                </a:lnTo>
                <a:lnTo>
                  <a:pt x="992962" y="513556"/>
                </a:lnTo>
                <a:lnTo>
                  <a:pt x="944792" y="503854"/>
                </a:lnTo>
                <a:lnTo>
                  <a:pt x="886739" y="473871"/>
                </a:lnTo>
                <a:lnTo>
                  <a:pt x="858580" y="447410"/>
                </a:lnTo>
                <a:lnTo>
                  <a:pt x="830566" y="418347"/>
                </a:lnTo>
                <a:lnTo>
                  <a:pt x="806137" y="392527"/>
                </a:lnTo>
                <a:lnTo>
                  <a:pt x="851177" y="392527"/>
                </a:lnTo>
                <a:lnTo>
                  <a:pt x="904453" y="389451"/>
                </a:lnTo>
                <a:lnTo>
                  <a:pt x="954165" y="378796"/>
                </a:lnTo>
                <a:lnTo>
                  <a:pt x="961855" y="374738"/>
                </a:lnTo>
                <a:close/>
              </a:path>
              <a:path w="1266190" h="557529">
                <a:moveTo>
                  <a:pt x="1164612" y="529748"/>
                </a:moveTo>
                <a:lnTo>
                  <a:pt x="1069773" y="529748"/>
                </a:lnTo>
                <a:lnTo>
                  <a:pt x="1111872" y="530920"/>
                </a:lnTo>
                <a:lnTo>
                  <a:pt x="1149407" y="531378"/>
                </a:lnTo>
                <a:lnTo>
                  <a:pt x="1164612" y="529748"/>
                </a:lnTo>
                <a:close/>
              </a:path>
              <a:path w="1266190" h="557529">
                <a:moveTo>
                  <a:pt x="851177" y="392527"/>
                </a:moveTo>
                <a:lnTo>
                  <a:pt x="806137" y="392527"/>
                </a:lnTo>
                <a:lnTo>
                  <a:pt x="814172" y="392854"/>
                </a:lnTo>
                <a:lnTo>
                  <a:pt x="822191" y="393089"/>
                </a:lnTo>
                <a:lnTo>
                  <a:pt x="830189" y="393231"/>
                </a:lnTo>
                <a:lnTo>
                  <a:pt x="838161" y="393278"/>
                </a:lnTo>
                <a:lnTo>
                  <a:pt x="851177" y="392527"/>
                </a:lnTo>
                <a:close/>
              </a:path>
              <a:path w="1266190" h="557529">
                <a:moveTo>
                  <a:pt x="162836" y="73217"/>
                </a:moveTo>
                <a:lnTo>
                  <a:pt x="156308" y="73217"/>
                </a:lnTo>
                <a:lnTo>
                  <a:pt x="90017" y="77042"/>
                </a:lnTo>
                <a:lnTo>
                  <a:pt x="40307" y="87694"/>
                </a:lnTo>
                <a:lnTo>
                  <a:pt x="9521" y="103939"/>
                </a:lnTo>
                <a:lnTo>
                  <a:pt x="0" y="124543"/>
                </a:lnTo>
                <a:lnTo>
                  <a:pt x="14086" y="148272"/>
                </a:lnTo>
                <a:lnTo>
                  <a:pt x="22564" y="155275"/>
                </a:lnTo>
                <a:lnTo>
                  <a:pt x="32703" y="162099"/>
                </a:lnTo>
                <a:lnTo>
                  <a:pt x="44388" y="168713"/>
                </a:lnTo>
                <a:lnTo>
                  <a:pt x="57503" y="175088"/>
                </a:lnTo>
                <a:lnTo>
                  <a:pt x="34816" y="186738"/>
                </a:lnTo>
                <a:lnTo>
                  <a:pt x="23025" y="200770"/>
                </a:lnTo>
                <a:lnTo>
                  <a:pt x="23013" y="216720"/>
                </a:lnTo>
                <a:lnTo>
                  <a:pt x="35663" y="234121"/>
                </a:lnTo>
                <a:lnTo>
                  <a:pt x="68373" y="255823"/>
                </a:lnTo>
                <a:lnTo>
                  <a:pt x="115469" y="275030"/>
                </a:lnTo>
                <a:lnTo>
                  <a:pt x="173186" y="290809"/>
                </a:lnTo>
                <a:lnTo>
                  <a:pt x="237760" y="302231"/>
                </a:lnTo>
                <a:lnTo>
                  <a:pt x="240095" y="306567"/>
                </a:lnTo>
                <a:lnTo>
                  <a:pt x="277892" y="335527"/>
                </a:lnTo>
                <a:lnTo>
                  <a:pt x="319571" y="353457"/>
                </a:lnTo>
                <a:lnTo>
                  <a:pt x="370688" y="368647"/>
                </a:lnTo>
                <a:lnTo>
                  <a:pt x="428352" y="380382"/>
                </a:lnTo>
                <a:lnTo>
                  <a:pt x="489673" y="387948"/>
                </a:lnTo>
                <a:lnTo>
                  <a:pt x="551759" y="390628"/>
                </a:lnTo>
                <a:lnTo>
                  <a:pt x="588494" y="389546"/>
                </a:lnTo>
                <a:lnTo>
                  <a:pt x="620965" y="386418"/>
                </a:lnTo>
                <a:lnTo>
                  <a:pt x="648834" y="381423"/>
                </a:lnTo>
                <a:lnTo>
                  <a:pt x="671764" y="374738"/>
                </a:lnTo>
                <a:lnTo>
                  <a:pt x="961855" y="374738"/>
                </a:lnTo>
                <a:lnTo>
                  <a:pt x="984955" y="362548"/>
                </a:lnTo>
                <a:lnTo>
                  <a:pt x="994479" y="341944"/>
                </a:lnTo>
                <a:lnTo>
                  <a:pt x="980393" y="318223"/>
                </a:lnTo>
                <a:lnTo>
                  <a:pt x="979804" y="317665"/>
                </a:lnTo>
                <a:lnTo>
                  <a:pt x="978585" y="316588"/>
                </a:lnTo>
                <a:lnTo>
                  <a:pt x="1212118" y="316588"/>
                </a:lnTo>
                <a:lnTo>
                  <a:pt x="1225746" y="313666"/>
                </a:lnTo>
                <a:lnTo>
                  <a:pt x="1256537" y="297414"/>
                </a:lnTo>
                <a:lnTo>
                  <a:pt x="1266060" y="276805"/>
                </a:lnTo>
                <a:lnTo>
                  <a:pt x="1251971" y="253078"/>
                </a:lnTo>
                <a:lnTo>
                  <a:pt x="1190579" y="218768"/>
                </a:lnTo>
                <a:lnTo>
                  <a:pt x="1146782" y="204462"/>
                </a:lnTo>
                <a:lnTo>
                  <a:pt x="1097014" y="192743"/>
                </a:lnTo>
                <a:lnTo>
                  <a:pt x="1043344" y="184123"/>
                </a:lnTo>
                <a:lnTo>
                  <a:pt x="987846" y="179119"/>
                </a:lnTo>
                <a:lnTo>
                  <a:pt x="988572" y="171802"/>
                </a:lnTo>
                <a:lnTo>
                  <a:pt x="945136" y="127991"/>
                </a:lnTo>
                <a:lnTo>
                  <a:pt x="903454" y="110058"/>
                </a:lnTo>
                <a:lnTo>
                  <a:pt x="852336" y="94863"/>
                </a:lnTo>
                <a:lnTo>
                  <a:pt x="794672" y="83123"/>
                </a:lnTo>
                <a:lnTo>
                  <a:pt x="733353" y="75554"/>
                </a:lnTo>
                <a:lnTo>
                  <a:pt x="716627" y="74831"/>
                </a:lnTo>
                <a:lnTo>
                  <a:pt x="622763" y="74831"/>
                </a:lnTo>
                <a:lnTo>
                  <a:pt x="620766" y="73481"/>
                </a:lnTo>
                <a:lnTo>
                  <a:pt x="175955" y="73481"/>
                </a:lnTo>
                <a:lnTo>
                  <a:pt x="169375" y="73308"/>
                </a:lnTo>
                <a:lnTo>
                  <a:pt x="162836" y="73217"/>
                </a:lnTo>
                <a:close/>
              </a:path>
              <a:path w="1266190" h="557529">
                <a:moveTo>
                  <a:pt x="1212118" y="316588"/>
                </a:moveTo>
                <a:lnTo>
                  <a:pt x="978585" y="316588"/>
                </a:lnTo>
                <a:lnTo>
                  <a:pt x="1010748" y="321479"/>
                </a:lnTo>
                <a:lnTo>
                  <a:pt x="1043618" y="325112"/>
                </a:lnTo>
                <a:lnTo>
                  <a:pt x="1076760" y="327374"/>
                </a:lnTo>
                <a:lnTo>
                  <a:pt x="1109739" y="328153"/>
                </a:lnTo>
                <a:lnTo>
                  <a:pt x="1176032" y="324325"/>
                </a:lnTo>
                <a:lnTo>
                  <a:pt x="1212118" y="316588"/>
                </a:lnTo>
                <a:close/>
              </a:path>
              <a:path w="1266190" h="557529">
                <a:moveTo>
                  <a:pt x="671267" y="72872"/>
                </a:moveTo>
                <a:lnTo>
                  <a:pt x="658439" y="72999"/>
                </a:lnTo>
                <a:lnTo>
                  <a:pt x="646071" y="73376"/>
                </a:lnTo>
                <a:lnTo>
                  <a:pt x="634174" y="73990"/>
                </a:lnTo>
                <a:lnTo>
                  <a:pt x="622763" y="74831"/>
                </a:lnTo>
                <a:lnTo>
                  <a:pt x="716627" y="74831"/>
                </a:lnTo>
                <a:lnTo>
                  <a:pt x="671267" y="72872"/>
                </a:lnTo>
                <a:close/>
              </a:path>
              <a:path w="1266190" h="557529">
                <a:moveTo>
                  <a:pt x="319801" y="0"/>
                </a:moveTo>
                <a:lnTo>
                  <a:pt x="254241" y="3731"/>
                </a:lnTo>
                <a:lnTo>
                  <a:pt x="204823" y="14133"/>
                </a:lnTo>
                <a:lnTo>
                  <a:pt x="173802" y="30017"/>
                </a:lnTo>
                <a:lnTo>
                  <a:pt x="163428" y="50196"/>
                </a:lnTo>
                <a:lnTo>
                  <a:pt x="175955" y="73481"/>
                </a:lnTo>
                <a:lnTo>
                  <a:pt x="620766" y="73481"/>
                </a:lnTo>
                <a:lnTo>
                  <a:pt x="593325" y="54929"/>
                </a:lnTo>
                <a:lnTo>
                  <a:pt x="551632" y="37050"/>
                </a:lnTo>
                <a:lnTo>
                  <a:pt x="500558" y="21907"/>
                </a:lnTo>
                <a:lnTo>
                  <a:pt x="442979" y="10210"/>
                </a:lnTo>
                <a:lnTo>
                  <a:pt x="381769" y="2671"/>
                </a:lnTo>
                <a:lnTo>
                  <a:pt x="319801" y="0"/>
                </a:lnTo>
                <a:close/>
              </a:path>
            </a:pathLst>
          </a:custGeom>
          <a:solidFill>
            <a:srgbClr val="1B1B1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868047" y="6978773"/>
            <a:ext cx="3086100" cy="1379220"/>
          </a:xfrm>
          <a:custGeom>
            <a:avLst/>
            <a:gdLst/>
            <a:ahLst/>
            <a:cxnLst/>
            <a:rect l="l" t="t" r="r" b="b"/>
            <a:pathLst>
              <a:path w="3086100" h="1379220">
                <a:moveTo>
                  <a:pt x="2971192" y="0"/>
                </a:moveTo>
                <a:lnTo>
                  <a:pt x="114380" y="0"/>
                </a:lnTo>
                <a:lnTo>
                  <a:pt x="69856" y="8987"/>
                </a:lnTo>
                <a:lnTo>
                  <a:pt x="33499" y="33497"/>
                </a:lnTo>
                <a:lnTo>
                  <a:pt x="8987" y="69851"/>
                </a:lnTo>
                <a:lnTo>
                  <a:pt x="0" y="114369"/>
                </a:lnTo>
                <a:lnTo>
                  <a:pt x="0" y="1264263"/>
                </a:lnTo>
                <a:lnTo>
                  <a:pt x="8987" y="1308787"/>
                </a:lnTo>
                <a:lnTo>
                  <a:pt x="33499" y="1345144"/>
                </a:lnTo>
                <a:lnTo>
                  <a:pt x="69856" y="1369655"/>
                </a:lnTo>
                <a:lnTo>
                  <a:pt x="114380" y="1378643"/>
                </a:lnTo>
                <a:lnTo>
                  <a:pt x="2971192" y="1378643"/>
                </a:lnTo>
                <a:lnTo>
                  <a:pt x="3015716" y="1369655"/>
                </a:lnTo>
                <a:lnTo>
                  <a:pt x="3052073" y="1345144"/>
                </a:lnTo>
                <a:lnTo>
                  <a:pt x="3076585" y="1308787"/>
                </a:lnTo>
                <a:lnTo>
                  <a:pt x="3085573" y="1264263"/>
                </a:lnTo>
                <a:lnTo>
                  <a:pt x="3085573" y="114369"/>
                </a:lnTo>
                <a:lnTo>
                  <a:pt x="3076585" y="69851"/>
                </a:lnTo>
                <a:lnTo>
                  <a:pt x="3052073" y="33497"/>
                </a:lnTo>
                <a:lnTo>
                  <a:pt x="3015716" y="8987"/>
                </a:lnTo>
                <a:lnTo>
                  <a:pt x="2971192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912602" y="7019884"/>
            <a:ext cx="2996565" cy="1296670"/>
          </a:xfrm>
          <a:custGeom>
            <a:avLst/>
            <a:gdLst/>
            <a:ahLst/>
            <a:cxnLst/>
            <a:rect l="l" t="t" r="r" b="b"/>
            <a:pathLst>
              <a:path w="2996565" h="1296670">
                <a:moveTo>
                  <a:pt x="2910900" y="0"/>
                </a:moveTo>
                <a:lnTo>
                  <a:pt x="85472" y="0"/>
                </a:lnTo>
                <a:lnTo>
                  <a:pt x="52203" y="6717"/>
                </a:lnTo>
                <a:lnTo>
                  <a:pt x="25034" y="25036"/>
                </a:lnTo>
                <a:lnTo>
                  <a:pt x="6717" y="52207"/>
                </a:lnTo>
                <a:lnTo>
                  <a:pt x="0" y="85483"/>
                </a:lnTo>
                <a:lnTo>
                  <a:pt x="0" y="1210926"/>
                </a:lnTo>
                <a:lnTo>
                  <a:pt x="6717" y="1244201"/>
                </a:lnTo>
                <a:lnTo>
                  <a:pt x="25034" y="1271373"/>
                </a:lnTo>
                <a:lnTo>
                  <a:pt x="52203" y="1289692"/>
                </a:lnTo>
                <a:lnTo>
                  <a:pt x="85472" y="1296409"/>
                </a:lnTo>
                <a:lnTo>
                  <a:pt x="2910900" y="1296409"/>
                </a:lnTo>
                <a:lnTo>
                  <a:pt x="2944171" y="1289692"/>
                </a:lnTo>
                <a:lnTo>
                  <a:pt x="2971343" y="1271373"/>
                </a:lnTo>
                <a:lnTo>
                  <a:pt x="2989665" y="1244201"/>
                </a:lnTo>
                <a:lnTo>
                  <a:pt x="2996383" y="1210926"/>
                </a:lnTo>
                <a:lnTo>
                  <a:pt x="2996383" y="85483"/>
                </a:lnTo>
                <a:lnTo>
                  <a:pt x="2989665" y="52207"/>
                </a:lnTo>
                <a:lnTo>
                  <a:pt x="2971343" y="25036"/>
                </a:lnTo>
                <a:lnTo>
                  <a:pt x="2944171" y="6717"/>
                </a:lnTo>
                <a:lnTo>
                  <a:pt x="2910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5768612" y="7364286"/>
            <a:ext cx="1187450" cy="501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00" spc="275" dirty="0">
                <a:solidFill>
                  <a:srgbClr val="1D1D1B"/>
                </a:solidFill>
                <a:latin typeface="Calibri"/>
                <a:cs typeface="Calibri"/>
              </a:rPr>
              <a:t>Speed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778490" y="7195105"/>
            <a:ext cx="162051" cy="83658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704577" y="6410243"/>
            <a:ext cx="2290445" cy="1023619"/>
          </a:xfrm>
          <a:custGeom>
            <a:avLst/>
            <a:gdLst/>
            <a:ahLst/>
            <a:cxnLst/>
            <a:rect l="l" t="t" r="r" b="b"/>
            <a:pathLst>
              <a:path w="2290444" h="1023620">
                <a:moveTo>
                  <a:pt x="2175984" y="0"/>
                </a:moveTo>
                <a:lnTo>
                  <a:pt x="114380" y="0"/>
                </a:lnTo>
                <a:lnTo>
                  <a:pt x="69856" y="8987"/>
                </a:lnTo>
                <a:lnTo>
                  <a:pt x="33499" y="33499"/>
                </a:lnTo>
                <a:lnTo>
                  <a:pt x="8987" y="69856"/>
                </a:lnTo>
                <a:lnTo>
                  <a:pt x="0" y="114380"/>
                </a:lnTo>
                <a:lnTo>
                  <a:pt x="0" y="908959"/>
                </a:lnTo>
                <a:lnTo>
                  <a:pt x="8987" y="953483"/>
                </a:lnTo>
                <a:lnTo>
                  <a:pt x="33499" y="989840"/>
                </a:lnTo>
                <a:lnTo>
                  <a:pt x="69856" y="1014351"/>
                </a:lnTo>
                <a:lnTo>
                  <a:pt x="114380" y="1023339"/>
                </a:lnTo>
                <a:lnTo>
                  <a:pt x="2175984" y="1023339"/>
                </a:lnTo>
                <a:lnTo>
                  <a:pt x="2220504" y="1014351"/>
                </a:lnTo>
                <a:lnTo>
                  <a:pt x="2256861" y="989840"/>
                </a:lnTo>
                <a:lnTo>
                  <a:pt x="2281375" y="953483"/>
                </a:lnTo>
                <a:lnTo>
                  <a:pt x="2290364" y="908959"/>
                </a:lnTo>
                <a:lnTo>
                  <a:pt x="2290364" y="114380"/>
                </a:lnTo>
                <a:lnTo>
                  <a:pt x="2281375" y="69856"/>
                </a:lnTo>
                <a:lnTo>
                  <a:pt x="2256861" y="33499"/>
                </a:lnTo>
                <a:lnTo>
                  <a:pt x="2220504" y="8987"/>
                </a:lnTo>
                <a:lnTo>
                  <a:pt x="2175984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737616" y="6440764"/>
            <a:ext cx="2224405" cy="962660"/>
          </a:xfrm>
          <a:custGeom>
            <a:avLst/>
            <a:gdLst/>
            <a:ahLst/>
            <a:cxnLst/>
            <a:rect l="l" t="t" r="r" b="b"/>
            <a:pathLst>
              <a:path w="2224405" h="962659">
                <a:moveTo>
                  <a:pt x="2138680" y="0"/>
                </a:moveTo>
                <a:lnTo>
                  <a:pt x="85483" y="0"/>
                </a:lnTo>
                <a:lnTo>
                  <a:pt x="52212" y="6717"/>
                </a:lnTo>
                <a:lnTo>
                  <a:pt x="25040" y="25036"/>
                </a:lnTo>
                <a:lnTo>
                  <a:pt x="6718" y="52207"/>
                </a:lnTo>
                <a:lnTo>
                  <a:pt x="0" y="85483"/>
                </a:lnTo>
                <a:lnTo>
                  <a:pt x="0" y="876812"/>
                </a:lnTo>
                <a:lnTo>
                  <a:pt x="6718" y="910083"/>
                </a:lnTo>
                <a:lnTo>
                  <a:pt x="25040" y="937255"/>
                </a:lnTo>
                <a:lnTo>
                  <a:pt x="52212" y="955577"/>
                </a:lnTo>
                <a:lnTo>
                  <a:pt x="85483" y="962295"/>
                </a:lnTo>
                <a:lnTo>
                  <a:pt x="2138680" y="962295"/>
                </a:lnTo>
                <a:lnTo>
                  <a:pt x="2171951" y="955577"/>
                </a:lnTo>
                <a:lnTo>
                  <a:pt x="2199123" y="937255"/>
                </a:lnTo>
                <a:lnTo>
                  <a:pt x="2217444" y="910083"/>
                </a:lnTo>
                <a:lnTo>
                  <a:pt x="2224163" y="876812"/>
                </a:lnTo>
                <a:lnTo>
                  <a:pt x="2224163" y="85483"/>
                </a:lnTo>
                <a:lnTo>
                  <a:pt x="2217444" y="52207"/>
                </a:lnTo>
                <a:lnTo>
                  <a:pt x="2199123" y="25036"/>
                </a:lnTo>
                <a:lnTo>
                  <a:pt x="2171951" y="6717"/>
                </a:lnTo>
                <a:lnTo>
                  <a:pt x="213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2151092" y="6617983"/>
            <a:ext cx="1410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solidFill>
                  <a:srgbClr val="1D1D1B"/>
                </a:solidFill>
                <a:latin typeface="Calibri"/>
                <a:cs typeface="Calibri"/>
              </a:rPr>
              <a:t>Openness,  </a:t>
            </a:r>
            <a:r>
              <a:rPr sz="1800" spc="90" dirty="0">
                <a:solidFill>
                  <a:srgbClr val="1D1D1B"/>
                </a:solidFill>
                <a:latin typeface="Calibri"/>
                <a:cs typeface="Calibri"/>
              </a:rPr>
              <a:t>freedom,</a:t>
            </a:r>
            <a:r>
              <a:rPr sz="1800" spc="-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1D1D1B"/>
                </a:solidFill>
                <a:latin typeface="Calibri"/>
                <a:cs typeface="Calibri"/>
              </a:rPr>
              <a:t>risk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217814" y="6576193"/>
            <a:ext cx="2053589" cy="917575"/>
          </a:xfrm>
          <a:custGeom>
            <a:avLst/>
            <a:gdLst/>
            <a:ahLst/>
            <a:cxnLst/>
            <a:rect l="l" t="t" r="r" b="b"/>
            <a:pathLst>
              <a:path w="2053590" h="917575">
                <a:moveTo>
                  <a:pt x="1938816" y="0"/>
                </a:moveTo>
                <a:lnTo>
                  <a:pt x="114380" y="0"/>
                </a:lnTo>
                <a:lnTo>
                  <a:pt x="69860" y="8989"/>
                </a:lnTo>
                <a:lnTo>
                  <a:pt x="33503" y="33503"/>
                </a:lnTo>
                <a:lnTo>
                  <a:pt x="8989" y="69860"/>
                </a:lnTo>
                <a:lnTo>
                  <a:pt x="0" y="114380"/>
                </a:lnTo>
                <a:lnTo>
                  <a:pt x="0" y="802996"/>
                </a:lnTo>
                <a:lnTo>
                  <a:pt x="8989" y="847520"/>
                </a:lnTo>
                <a:lnTo>
                  <a:pt x="33503" y="883877"/>
                </a:lnTo>
                <a:lnTo>
                  <a:pt x="69860" y="908388"/>
                </a:lnTo>
                <a:lnTo>
                  <a:pt x="114380" y="917376"/>
                </a:lnTo>
                <a:lnTo>
                  <a:pt x="1938816" y="917376"/>
                </a:lnTo>
                <a:lnTo>
                  <a:pt x="1983341" y="908388"/>
                </a:lnTo>
                <a:lnTo>
                  <a:pt x="2019697" y="883877"/>
                </a:lnTo>
                <a:lnTo>
                  <a:pt x="2044209" y="847520"/>
                </a:lnTo>
                <a:lnTo>
                  <a:pt x="2053197" y="802996"/>
                </a:lnTo>
                <a:lnTo>
                  <a:pt x="2053197" y="114380"/>
                </a:lnTo>
                <a:lnTo>
                  <a:pt x="2044209" y="69860"/>
                </a:lnTo>
                <a:lnTo>
                  <a:pt x="2019697" y="33503"/>
                </a:lnTo>
                <a:lnTo>
                  <a:pt x="1983341" y="8989"/>
                </a:lnTo>
                <a:lnTo>
                  <a:pt x="1938816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47463" y="6603557"/>
            <a:ext cx="1993900" cy="862965"/>
          </a:xfrm>
          <a:custGeom>
            <a:avLst/>
            <a:gdLst/>
            <a:ahLst/>
            <a:cxnLst/>
            <a:rect l="l" t="t" r="r" b="b"/>
            <a:pathLst>
              <a:path w="1993900" h="862965">
                <a:moveTo>
                  <a:pt x="1908356" y="0"/>
                </a:moveTo>
                <a:lnTo>
                  <a:pt x="85483" y="0"/>
                </a:lnTo>
                <a:lnTo>
                  <a:pt x="52207" y="6717"/>
                </a:lnTo>
                <a:lnTo>
                  <a:pt x="25036" y="25034"/>
                </a:lnTo>
                <a:lnTo>
                  <a:pt x="6717" y="52203"/>
                </a:lnTo>
                <a:lnTo>
                  <a:pt x="0" y="85472"/>
                </a:lnTo>
                <a:lnTo>
                  <a:pt x="0" y="777165"/>
                </a:lnTo>
                <a:lnTo>
                  <a:pt x="6717" y="810436"/>
                </a:lnTo>
                <a:lnTo>
                  <a:pt x="25036" y="837608"/>
                </a:lnTo>
                <a:lnTo>
                  <a:pt x="52207" y="855929"/>
                </a:lnTo>
                <a:lnTo>
                  <a:pt x="85483" y="862648"/>
                </a:lnTo>
                <a:lnTo>
                  <a:pt x="1908356" y="862648"/>
                </a:lnTo>
                <a:lnTo>
                  <a:pt x="1941632" y="855929"/>
                </a:lnTo>
                <a:lnTo>
                  <a:pt x="1968808" y="837608"/>
                </a:lnTo>
                <a:lnTo>
                  <a:pt x="1987130" y="810436"/>
                </a:lnTo>
                <a:lnTo>
                  <a:pt x="1993849" y="777165"/>
                </a:lnTo>
                <a:lnTo>
                  <a:pt x="1993849" y="85472"/>
                </a:lnTo>
                <a:lnTo>
                  <a:pt x="1987130" y="52203"/>
                </a:lnTo>
                <a:lnTo>
                  <a:pt x="1968808" y="25034"/>
                </a:lnTo>
                <a:lnTo>
                  <a:pt x="1941632" y="6717"/>
                </a:lnTo>
                <a:lnTo>
                  <a:pt x="1908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879637" y="6686267"/>
            <a:ext cx="749935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160" dirty="0">
                <a:solidFill>
                  <a:srgbClr val="1D1D1B"/>
                </a:solidFill>
                <a:latin typeface="Calibri"/>
                <a:cs typeface="Calibri"/>
              </a:rPr>
              <a:t>Sense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752637" y="7002460"/>
            <a:ext cx="1003935" cy="341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150" dirty="0">
                <a:solidFill>
                  <a:srgbClr val="1D1D1B"/>
                </a:solidFill>
                <a:latin typeface="Calibri"/>
                <a:cs typeface="Calibri"/>
              </a:rPr>
              <a:t>of</a:t>
            </a:r>
            <a:r>
              <a:rPr sz="2050" spc="-12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050" spc="130" dirty="0">
                <a:solidFill>
                  <a:srgbClr val="1D1D1B"/>
                </a:solidFill>
                <a:latin typeface="Calibri"/>
                <a:cs typeface="Calibri"/>
              </a:rPr>
              <a:t>trend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412263" y="5989509"/>
            <a:ext cx="116715" cy="6025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8712" y="5424187"/>
            <a:ext cx="1649730" cy="737235"/>
          </a:xfrm>
          <a:custGeom>
            <a:avLst/>
            <a:gdLst/>
            <a:ahLst/>
            <a:cxnLst/>
            <a:rect l="l" t="t" r="r" b="b"/>
            <a:pathLst>
              <a:path w="1649729" h="737235">
                <a:moveTo>
                  <a:pt x="1535303" y="0"/>
                </a:moveTo>
                <a:lnTo>
                  <a:pt x="114380" y="0"/>
                </a:lnTo>
                <a:lnTo>
                  <a:pt x="69856" y="8989"/>
                </a:lnTo>
                <a:lnTo>
                  <a:pt x="33499" y="33503"/>
                </a:lnTo>
                <a:lnTo>
                  <a:pt x="8987" y="69860"/>
                </a:lnTo>
                <a:lnTo>
                  <a:pt x="0" y="114380"/>
                </a:lnTo>
                <a:lnTo>
                  <a:pt x="0" y="622709"/>
                </a:lnTo>
                <a:lnTo>
                  <a:pt x="8987" y="667233"/>
                </a:lnTo>
                <a:lnTo>
                  <a:pt x="33499" y="703590"/>
                </a:lnTo>
                <a:lnTo>
                  <a:pt x="69856" y="728101"/>
                </a:lnTo>
                <a:lnTo>
                  <a:pt x="114380" y="737089"/>
                </a:lnTo>
                <a:lnTo>
                  <a:pt x="1535303" y="737089"/>
                </a:lnTo>
                <a:lnTo>
                  <a:pt x="1579827" y="728101"/>
                </a:lnTo>
                <a:lnTo>
                  <a:pt x="1616184" y="703590"/>
                </a:lnTo>
                <a:lnTo>
                  <a:pt x="1640695" y="667233"/>
                </a:lnTo>
                <a:lnTo>
                  <a:pt x="1649683" y="622709"/>
                </a:lnTo>
                <a:lnTo>
                  <a:pt x="1649683" y="114380"/>
                </a:lnTo>
                <a:lnTo>
                  <a:pt x="1640695" y="69860"/>
                </a:lnTo>
                <a:lnTo>
                  <a:pt x="1616184" y="33503"/>
                </a:lnTo>
                <a:lnTo>
                  <a:pt x="1579827" y="8989"/>
                </a:lnTo>
                <a:lnTo>
                  <a:pt x="1535303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62553" y="5446180"/>
            <a:ext cx="1602105" cy="693420"/>
          </a:xfrm>
          <a:custGeom>
            <a:avLst/>
            <a:gdLst/>
            <a:ahLst/>
            <a:cxnLst/>
            <a:rect l="l" t="t" r="r" b="b"/>
            <a:pathLst>
              <a:path w="1602104" h="693420">
                <a:moveTo>
                  <a:pt x="1516519" y="0"/>
                </a:moveTo>
                <a:lnTo>
                  <a:pt x="85483" y="0"/>
                </a:lnTo>
                <a:lnTo>
                  <a:pt x="52207" y="6717"/>
                </a:lnTo>
                <a:lnTo>
                  <a:pt x="25036" y="25036"/>
                </a:lnTo>
                <a:lnTo>
                  <a:pt x="6717" y="52207"/>
                </a:lnTo>
                <a:lnTo>
                  <a:pt x="0" y="85483"/>
                </a:lnTo>
                <a:lnTo>
                  <a:pt x="0" y="607631"/>
                </a:lnTo>
                <a:lnTo>
                  <a:pt x="6717" y="640902"/>
                </a:lnTo>
                <a:lnTo>
                  <a:pt x="25036" y="668074"/>
                </a:lnTo>
                <a:lnTo>
                  <a:pt x="52207" y="686395"/>
                </a:lnTo>
                <a:lnTo>
                  <a:pt x="85483" y="693114"/>
                </a:lnTo>
                <a:lnTo>
                  <a:pt x="1516519" y="693114"/>
                </a:lnTo>
                <a:lnTo>
                  <a:pt x="1549790" y="686395"/>
                </a:lnTo>
                <a:lnTo>
                  <a:pt x="1576962" y="668074"/>
                </a:lnTo>
                <a:lnTo>
                  <a:pt x="1595283" y="640902"/>
                </a:lnTo>
                <a:lnTo>
                  <a:pt x="1602002" y="607631"/>
                </a:lnTo>
                <a:lnTo>
                  <a:pt x="1602002" y="85483"/>
                </a:lnTo>
                <a:lnTo>
                  <a:pt x="1595283" y="52207"/>
                </a:lnTo>
                <a:lnTo>
                  <a:pt x="1576962" y="25036"/>
                </a:lnTo>
                <a:lnTo>
                  <a:pt x="1549790" y="6717"/>
                </a:lnTo>
                <a:lnTo>
                  <a:pt x="15165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160578" y="5648825"/>
            <a:ext cx="62230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25" dirty="0">
                <a:solidFill>
                  <a:srgbClr val="1D1D1B"/>
                </a:solidFill>
                <a:latin typeface="Calibri"/>
                <a:cs typeface="Calibri"/>
              </a:rPr>
              <a:t>Br</a:t>
            </a:r>
            <a:r>
              <a:rPr sz="1650" spc="150" dirty="0">
                <a:solidFill>
                  <a:srgbClr val="1D1D1B"/>
                </a:solidFill>
                <a:latin typeface="Calibri"/>
                <a:cs typeface="Calibri"/>
              </a:rPr>
              <a:t>a</a:t>
            </a:r>
            <a:r>
              <a:rPr sz="1650" spc="105" dirty="0">
                <a:solidFill>
                  <a:srgbClr val="1D1D1B"/>
                </a:solidFill>
                <a:latin typeface="Calibri"/>
                <a:cs typeface="Calibri"/>
              </a:rPr>
              <a:t>n</a:t>
            </a:r>
            <a:r>
              <a:rPr sz="1650" spc="165" dirty="0">
                <a:solidFill>
                  <a:srgbClr val="1D1D1B"/>
                </a:solidFill>
                <a:latin typeface="Calibri"/>
                <a:cs typeface="Calibri"/>
              </a:rPr>
              <a:t>d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9801479" y="5533328"/>
            <a:ext cx="104653" cy="5402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07908" y="5026431"/>
            <a:ext cx="1479550" cy="661035"/>
          </a:xfrm>
          <a:custGeom>
            <a:avLst/>
            <a:gdLst/>
            <a:ahLst/>
            <a:cxnLst/>
            <a:rect l="l" t="t" r="r" b="b"/>
            <a:pathLst>
              <a:path w="1479550" h="661035">
                <a:moveTo>
                  <a:pt x="1364804" y="0"/>
                </a:moveTo>
                <a:lnTo>
                  <a:pt x="114380" y="0"/>
                </a:lnTo>
                <a:lnTo>
                  <a:pt x="69856" y="8989"/>
                </a:lnTo>
                <a:lnTo>
                  <a:pt x="33499" y="33503"/>
                </a:lnTo>
                <a:lnTo>
                  <a:pt x="8987" y="69860"/>
                </a:lnTo>
                <a:lnTo>
                  <a:pt x="0" y="114380"/>
                </a:lnTo>
                <a:lnTo>
                  <a:pt x="0" y="546526"/>
                </a:lnTo>
                <a:lnTo>
                  <a:pt x="8987" y="591050"/>
                </a:lnTo>
                <a:lnTo>
                  <a:pt x="33499" y="627407"/>
                </a:lnTo>
                <a:lnTo>
                  <a:pt x="69856" y="651919"/>
                </a:lnTo>
                <a:lnTo>
                  <a:pt x="114380" y="660907"/>
                </a:lnTo>
                <a:lnTo>
                  <a:pt x="1364804" y="660907"/>
                </a:lnTo>
                <a:lnTo>
                  <a:pt x="1409328" y="651919"/>
                </a:lnTo>
                <a:lnTo>
                  <a:pt x="1445685" y="627407"/>
                </a:lnTo>
                <a:lnTo>
                  <a:pt x="1470196" y="591050"/>
                </a:lnTo>
                <a:lnTo>
                  <a:pt x="1479184" y="546526"/>
                </a:lnTo>
                <a:lnTo>
                  <a:pt x="1479184" y="114380"/>
                </a:lnTo>
                <a:lnTo>
                  <a:pt x="1470196" y="69860"/>
                </a:lnTo>
                <a:lnTo>
                  <a:pt x="1445685" y="33503"/>
                </a:lnTo>
                <a:lnTo>
                  <a:pt x="1409328" y="8989"/>
                </a:lnTo>
                <a:lnTo>
                  <a:pt x="1364804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29282" y="5046149"/>
            <a:ext cx="1437005" cy="621665"/>
          </a:xfrm>
          <a:custGeom>
            <a:avLst/>
            <a:gdLst/>
            <a:ahLst/>
            <a:cxnLst/>
            <a:rect l="l" t="t" r="r" b="b"/>
            <a:pathLst>
              <a:path w="1437004" h="621664">
                <a:moveTo>
                  <a:pt x="1350944" y="0"/>
                </a:moveTo>
                <a:lnTo>
                  <a:pt x="85483" y="0"/>
                </a:lnTo>
                <a:lnTo>
                  <a:pt x="52212" y="6718"/>
                </a:lnTo>
                <a:lnTo>
                  <a:pt x="25040" y="25040"/>
                </a:lnTo>
                <a:lnTo>
                  <a:pt x="6718" y="52212"/>
                </a:lnTo>
                <a:lnTo>
                  <a:pt x="0" y="85483"/>
                </a:lnTo>
                <a:lnTo>
                  <a:pt x="0" y="535997"/>
                </a:lnTo>
                <a:lnTo>
                  <a:pt x="6718" y="569268"/>
                </a:lnTo>
                <a:lnTo>
                  <a:pt x="25040" y="596440"/>
                </a:lnTo>
                <a:lnTo>
                  <a:pt x="52212" y="614761"/>
                </a:lnTo>
                <a:lnTo>
                  <a:pt x="85483" y="621480"/>
                </a:lnTo>
                <a:lnTo>
                  <a:pt x="1350944" y="621480"/>
                </a:lnTo>
                <a:lnTo>
                  <a:pt x="1384215" y="614761"/>
                </a:lnTo>
                <a:lnTo>
                  <a:pt x="1411387" y="596440"/>
                </a:lnTo>
                <a:lnTo>
                  <a:pt x="1429709" y="569268"/>
                </a:lnTo>
                <a:lnTo>
                  <a:pt x="1436427" y="535997"/>
                </a:lnTo>
                <a:lnTo>
                  <a:pt x="1436427" y="85483"/>
                </a:lnTo>
                <a:lnTo>
                  <a:pt x="1429709" y="52212"/>
                </a:lnTo>
                <a:lnTo>
                  <a:pt x="1411387" y="25040"/>
                </a:lnTo>
                <a:lnTo>
                  <a:pt x="1384215" y="6718"/>
                </a:lnTo>
                <a:lnTo>
                  <a:pt x="1350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387043" y="5216385"/>
            <a:ext cx="93535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10" dirty="0">
                <a:solidFill>
                  <a:srgbClr val="1D1D1B"/>
                </a:solidFill>
                <a:latin typeface="Calibri"/>
                <a:cs typeface="Calibri"/>
              </a:rPr>
              <a:t>New</a:t>
            </a:r>
            <a:r>
              <a:rPr sz="1500" spc="-9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500" spc="105" dirty="0">
                <a:solidFill>
                  <a:srgbClr val="1D1D1B"/>
                </a:solidFill>
                <a:latin typeface="Calibri"/>
                <a:cs typeface="Calibri"/>
              </a:rPr>
              <a:t>goals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009393" y="4636096"/>
            <a:ext cx="1814195" cy="466090"/>
          </a:xfrm>
          <a:custGeom>
            <a:avLst/>
            <a:gdLst/>
            <a:ahLst/>
            <a:cxnLst/>
            <a:rect l="l" t="t" r="r" b="b"/>
            <a:pathLst>
              <a:path w="1814194" h="466089">
                <a:moveTo>
                  <a:pt x="1699395" y="0"/>
                </a:moveTo>
                <a:lnTo>
                  <a:pt x="114380" y="0"/>
                </a:lnTo>
                <a:lnTo>
                  <a:pt x="69860" y="8989"/>
                </a:lnTo>
                <a:lnTo>
                  <a:pt x="33503" y="33503"/>
                </a:lnTo>
                <a:lnTo>
                  <a:pt x="8989" y="69860"/>
                </a:lnTo>
                <a:lnTo>
                  <a:pt x="0" y="114380"/>
                </a:lnTo>
                <a:lnTo>
                  <a:pt x="0" y="351131"/>
                </a:lnTo>
                <a:lnTo>
                  <a:pt x="8989" y="395655"/>
                </a:lnTo>
                <a:lnTo>
                  <a:pt x="33503" y="432012"/>
                </a:lnTo>
                <a:lnTo>
                  <a:pt x="69860" y="456523"/>
                </a:lnTo>
                <a:lnTo>
                  <a:pt x="114380" y="465511"/>
                </a:lnTo>
                <a:lnTo>
                  <a:pt x="1699395" y="465511"/>
                </a:lnTo>
                <a:lnTo>
                  <a:pt x="1743921" y="456523"/>
                </a:lnTo>
                <a:lnTo>
                  <a:pt x="1780281" y="432012"/>
                </a:lnTo>
                <a:lnTo>
                  <a:pt x="1804796" y="395655"/>
                </a:lnTo>
                <a:lnTo>
                  <a:pt x="1813785" y="351131"/>
                </a:lnTo>
                <a:lnTo>
                  <a:pt x="1813785" y="114380"/>
                </a:lnTo>
                <a:lnTo>
                  <a:pt x="1804796" y="69860"/>
                </a:lnTo>
                <a:lnTo>
                  <a:pt x="1780281" y="33503"/>
                </a:lnTo>
                <a:lnTo>
                  <a:pt x="1743921" y="8989"/>
                </a:lnTo>
                <a:lnTo>
                  <a:pt x="1699395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035661" y="4649987"/>
            <a:ext cx="1761489" cy="438150"/>
          </a:xfrm>
          <a:custGeom>
            <a:avLst/>
            <a:gdLst/>
            <a:ahLst/>
            <a:cxnLst/>
            <a:rect l="l" t="t" r="r" b="b"/>
            <a:pathLst>
              <a:path w="1761490" h="438150">
                <a:moveTo>
                  <a:pt x="1675869" y="0"/>
                </a:moveTo>
                <a:lnTo>
                  <a:pt x="85483" y="0"/>
                </a:lnTo>
                <a:lnTo>
                  <a:pt x="52212" y="6717"/>
                </a:lnTo>
                <a:lnTo>
                  <a:pt x="25040" y="25036"/>
                </a:lnTo>
                <a:lnTo>
                  <a:pt x="6718" y="52207"/>
                </a:lnTo>
                <a:lnTo>
                  <a:pt x="0" y="85483"/>
                </a:lnTo>
                <a:lnTo>
                  <a:pt x="0" y="352258"/>
                </a:lnTo>
                <a:lnTo>
                  <a:pt x="6718" y="385529"/>
                </a:lnTo>
                <a:lnTo>
                  <a:pt x="25040" y="412701"/>
                </a:lnTo>
                <a:lnTo>
                  <a:pt x="52212" y="431022"/>
                </a:lnTo>
                <a:lnTo>
                  <a:pt x="85483" y="437741"/>
                </a:lnTo>
                <a:lnTo>
                  <a:pt x="1675869" y="437741"/>
                </a:lnTo>
                <a:lnTo>
                  <a:pt x="1709140" y="431022"/>
                </a:lnTo>
                <a:lnTo>
                  <a:pt x="1736312" y="412701"/>
                </a:lnTo>
                <a:lnTo>
                  <a:pt x="1754633" y="385529"/>
                </a:lnTo>
                <a:lnTo>
                  <a:pt x="1761352" y="352258"/>
                </a:lnTo>
                <a:lnTo>
                  <a:pt x="1761352" y="85483"/>
                </a:lnTo>
                <a:lnTo>
                  <a:pt x="1754633" y="52207"/>
                </a:lnTo>
                <a:lnTo>
                  <a:pt x="1736312" y="25036"/>
                </a:lnTo>
                <a:lnTo>
                  <a:pt x="1709140" y="6717"/>
                </a:lnTo>
                <a:lnTo>
                  <a:pt x="1675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3607725" y="4730243"/>
            <a:ext cx="63182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65" dirty="0">
                <a:solidFill>
                  <a:srgbClr val="1D1D1B"/>
                </a:solidFill>
                <a:latin typeface="Calibri"/>
                <a:cs typeface="Calibri"/>
              </a:rPr>
              <a:t>U</a:t>
            </a:r>
            <a:r>
              <a:rPr sz="1400" spc="90" dirty="0">
                <a:solidFill>
                  <a:srgbClr val="1D1D1B"/>
                </a:solidFill>
                <a:latin typeface="Calibri"/>
                <a:cs typeface="Calibri"/>
              </a:rPr>
              <a:t>nique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1603314" y="4459952"/>
            <a:ext cx="108064" cy="621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714256" y="3837121"/>
            <a:ext cx="1873250" cy="643890"/>
          </a:xfrm>
          <a:custGeom>
            <a:avLst/>
            <a:gdLst/>
            <a:ahLst/>
            <a:cxnLst/>
            <a:rect l="l" t="t" r="r" b="b"/>
            <a:pathLst>
              <a:path w="1873250" h="643889">
                <a:moveTo>
                  <a:pt x="1758712" y="0"/>
                </a:moveTo>
                <a:lnTo>
                  <a:pt x="114380" y="0"/>
                </a:lnTo>
                <a:lnTo>
                  <a:pt x="69860" y="8987"/>
                </a:lnTo>
                <a:lnTo>
                  <a:pt x="33503" y="33499"/>
                </a:lnTo>
                <a:lnTo>
                  <a:pt x="8989" y="69856"/>
                </a:lnTo>
                <a:lnTo>
                  <a:pt x="0" y="114380"/>
                </a:lnTo>
                <a:lnTo>
                  <a:pt x="0" y="529103"/>
                </a:lnTo>
                <a:lnTo>
                  <a:pt x="8989" y="573627"/>
                </a:lnTo>
                <a:lnTo>
                  <a:pt x="33503" y="609984"/>
                </a:lnTo>
                <a:lnTo>
                  <a:pt x="69860" y="634495"/>
                </a:lnTo>
                <a:lnTo>
                  <a:pt x="114380" y="643483"/>
                </a:lnTo>
                <a:lnTo>
                  <a:pt x="1758712" y="643483"/>
                </a:lnTo>
                <a:lnTo>
                  <a:pt x="1803236" y="634495"/>
                </a:lnTo>
                <a:lnTo>
                  <a:pt x="1839593" y="609984"/>
                </a:lnTo>
                <a:lnTo>
                  <a:pt x="1864104" y="573627"/>
                </a:lnTo>
                <a:lnTo>
                  <a:pt x="1873092" y="529103"/>
                </a:lnTo>
                <a:lnTo>
                  <a:pt x="1873092" y="114380"/>
                </a:lnTo>
                <a:lnTo>
                  <a:pt x="1864104" y="69856"/>
                </a:lnTo>
                <a:lnTo>
                  <a:pt x="1839593" y="33499"/>
                </a:lnTo>
                <a:lnTo>
                  <a:pt x="1803236" y="8987"/>
                </a:lnTo>
                <a:lnTo>
                  <a:pt x="1758712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741326" y="3856311"/>
            <a:ext cx="1819275" cy="605155"/>
          </a:xfrm>
          <a:custGeom>
            <a:avLst/>
            <a:gdLst/>
            <a:ahLst/>
            <a:cxnLst/>
            <a:rect l="l" t="t" r="r" b="b"/>
            <a:pathLst>
              <a:path w="1819275" h="605154">
                <a:moveTo>
                  <a:pt x="1733470" y="0"/>
                </a:moveTo>
                <a:lnTo>
                  <a:pt x="85483" y="0"/>
                </a:lnTo>
                <a:lnTo>
                  <a:pt x="52212" y="6718"/>
                </a:lnTo>
                <a:lnTo>
                  <a:pt x="25040" y="25040"/>
                </a:lnTo>
                <a:lnTo>
                  <a:pt x="6718" y="52212"/>
                </a:lnTo>
                <a:lnTo>
                  <a:pt x="0" y="85483"/>
                </a:lnTo>
                <a:lnTo>
                  <a:pt x="0" y="519619"/>
                </a:lnTo>
                <a:lnTo>
                  <a:pt x="6718" y="552890"/>
                </a:lnTo>
                <a:lnTo>
                  <a:pt x="25040" y="580062"/>
                </a:lnTo>
                <a:lnTo>
                  <a:pt x="52212" y="598384"/>
                </a:lnTo>
                <a:lnTo>
                  <a:pt x="85483" y="605102"/>
                </a:lnTo>
                <a:lnTo>
                  <a:pt x="1733470" y="605102"/>
                </a:lnTo>
                <a:lnTo>
                  <a:pt x="1766741" y="598384"/>
                </a:lnTo>
                <a:lnTo>
                  <a:pt x="1793913" y="580062"/>
                </a:lnTo>
                <a:lnTo>
                  <a:pt x="1812235" y="552890"/>
                </a:lnTo>
                <a:lnTo>
                  <a:pt x="1818953" y="519619"/>
                </a:lnTo>
                <a:lnTo>
                  <a:pt x="1818953" y="85483"/>
                </a:lnTo>
                <a:lnTo>
                  <a:pt x="1812235" y="52212"/>
                </a:lnTo>
                <a:lnTo>
                  <a:pt x="1793913" y="25040"/>
                </a:lnTo>
                <a:lnTo>
                  <a:pt x="1766741" y="6718"/>
                </a:lnTo>
                <a:lnTo>
                  <a:pt x="1733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1129845" y="3869928"/>
            <a:ext cx="105727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80" dirty="0">
                <a:solidFill>
                  <a:srgbClr val="1D1D1B"/>
                </a:solidFill>
                <a:latin typeface="Calibri"/>
                <a:cs typeface="Calibri"/>
              </a:rPr>
              <a:t>M</a:t>
            </a:r>
            <a:r>
              <a:rPr sz="1450" spc="105" dirty="0">
                <a:solidFill>
                  <a:srgbClr val="1D1D1B"/>
                </a:solidFill>
                <a:latin typeface="Calibri"/>
                <a:cs typeface="Calibri"/>
              </a:rPr>
              <a:t>emo</a:t>
            </a:r>
            <a:r>
              <a:rPr sz="1450" spc="50" dirty="0">
                <a:solidFill>
                  <a:srgbClr val="1D1D1B"/>
                </a:solidFill>
                <a:latin typeface="Calibri"/>
                <a:cs typeface="Calibri"/>
              </a:rPr>
              <a:t>r</a:t>
            </a:r>
            <a:r>
              <a:rPr sz="1450" spc="75" dirty="0">
                <a:solidFill>
                  <a:srgbClr val="1D1D1B"/>
                </a:solidFill>
                <a:latin typeface="Calibri"/>
                <a:cs typeface="Calibri"/>
              </a:rPr>
              <a:t>able,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284280" y="4007266"/>
            <a:ext cx="74803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85" dirty="0">
                <a:solidFill>
                  <a:srgbClr val="1D1D1B"/>
                </a:solidFill>
                <a:latin typeface="Calibri"/>
                <a:cs typeface="Calibri"/>
              </a:rPr>
              <a:t>modern,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299816" y="4144603"/>
            <a:ext cx="7175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80" dirty="0">
                <a:solidFill>
                  <a:srgbClr val="1D1D1B"/>
                </a:solidFill>
                <a:latin typeface="Calibri"/>
                <a:cs typeface="Calibri"/>
              </a:rPr>
              <a:t>creative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4605" y="7665500"/>
            <a:ext cx="5805805" cy="904240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10287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810"/>
              </a:spcBef>
            </a:pPr>
            <a:r>
              <a:rPr sz="3900" spc="5" dirty="0">
                <a:solidFill>
                  <a:srgbClr val="FFFFFF"/>
                </a:solidFill>
                <a:latin typeface="Century Gothic"/>
                <a:cs typeface="Century Gothic"/>
              </a:rPr>
              <a:t>Our </a:t>
            </a:r>
            <a:r>
              <a:rPr sz="3900" spc="-40" dirty="0">
                <a:solidFill>
                  <a:srgbClr val="FFFFFF"/>
                </a:solidFill>
                <a:latin typeface="Century Gothic"/>
                <a:cs typeface="Century Gothic"/>
              </a:rPr>
              <a:t>master </a:t>
            </a:r>
            <a:r>
              <a:rPr sz="3900" spc="-145" dirty="0">
                <a:solidFill>
                  <a:srgbClr val="FFFFFF"/>
                </a:solidFill>
                <a:latin typeface="Century Gothic"/>
                <a:cs typeface="Century Gothic"/>
              </a:rPr>
              <a:t>key </a:t>
            </a:r>
            <a:r>
              <a:rPr sz="3900" spc="215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900" spc="-5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900" spc="80" dirty="0">
                <a:solidFill>
                  <a:srgbClr val="FFFFFF"/>
                </a:solidFill>
                <a:latin typeface="Century Gothic"/>
                <a:cs typeface="Century Gothic"/>
              </a:rPr>
              <a:t>LOVE</a:t>
            </a:r>
            <a:endParaRPr sz="3900">
              <a:latin typeface="Century Gothic"/>
              <a:cs typeface="Century Gothic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85547" y="9634625"/>
            <a:ext cx="16099790" cy="1331595"/>
          </a:xfrm>
          <a:custGeom>
            <a:avLst/>
            <a:gdLst/>
            <a:ahLst/>
            <a:cxnLst/>
            <a:rect l="l" t="t" r="r" b="b"/>
            <a:pathLst>
              <a:path w="16099790" h="1331595">
                <a:moveTo>
                  <a:pt x="15881730" y="0"/>
                </a:moveTo>
                <a:lnTo>
                  <a:pt x="217489" y="0"/>
                </a:lnTo>
                <a:lnTo>
                  <a:pt x="167621" y="5743"/>
                </a:lnTo>
                <a:lnTo>
                  <a:pt x="121843" y="22103"/>
                </a:lnTo>
                <a:lnTo>
                  <a:pt x="81460" y="47774"/>
                </a:lnTo>
                <a:lnTo>
                  <a:pt x="47779" y="81450"/>
                </a:lnTo>
                <a:lnTo>
                  <a:pt x="22105" y="121827"/>
                </a:lnTo>
                <a:lnTo>
                  <a:pt x="5744" y="167598"/>
                </a:lnTo>
                <a:lnTo>
                  <a:pt x="0" y="217459"/>
                </a:lnTo>
                <a:lnTo>
                  <a:pt x="0" y="1331247"/>
                </a:lnTo>
                <a:lnTo>
                  <a:pt x="16099189" y="1331247"/>
                </a:lnTo>
                <a:lnTo>
                  <a:pt x="16099189" y="217459"/>
                </a:lnTo>
                <a:lnTo>
                  <a:pt x="16093446" y="167598"/>
                </a:lnTo>
                <a:lnTo>
                  <a:pt x="16077086" y="121827"/>
                </a:lnTo>
                <a:lnTo>
                  <a:pt x="16051415" y="81450"/>
                </a:lnTo>
                <a:lnTo>
                  <a:pt x="16017738" y="47774"/>
                </a:lnTo>
                <a:lnTo>
                  <a:pt x="15977362" y="22103"/>
                </a:lnTo>
                <a:lnTo>
                  <a:pt x="15931590" y="5743"/>
                </a:lnTo>
                <a:lnTo>
                  <a:pt x="15881730" y="0"/>
                </a:lnTo>
                <a:close/>
              </a:path>
            </a:pathLst>
          </a:custGeom>
          <a:solidFill>
            <a:srgbClr val="2B4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3816044" y="9611056"/>
            <a:ext cx="12680950" cy="1193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650" spc="550" dirty="0">
                <a:solidFill>
                  <a:srgbClr val="FFFFFF"/>
                </a:solidFill>
                <a:latin typeface="Century Gothic"/>
                <a:cs typeface="Century Gothic"/>
              </a:rPr>
              <a:t>First </a:t>
            </a:r>
            <a:r>
              <a:rPr sz="7650" spc="-170" dirty="0">
                <a:solidFill>
                  <a:srgbClr val="FFFFFF"/>
                </a:solidFill>
                <a:latin typeface="Century Gothic"/>
                <a:cs typeface="Century Gothic"/>
              </a:rPr>
              <a:t>non-classical</a:t>
            </a:r>
            <a:r>
              <a:rPr sz="7650" spc="-96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7650" spc="75" dirty="0">
                <a:solidFill>
                  <a:srgbClr val="FFFFFF"/>
                </a:solidFill>
                <a:latin typeface="Century Gothic"/>
                <a:cs typeface="Century Gothic"/>
              </a:rPr>
              <a:t>university</a:t>
            </a:r>
            <a:endParaRPr sz="7650">
              <a:latin typeface="Century Gothic"/>
              <a:cs typeface="Century Gothic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92432" y="4805504"/>
            <a:ext cx="4942840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50" spc="-140" dirty="0">
                <a:solidFill>
                  <a:srgbClr val="FFFFFF"/>
                </a:solidFill>
                <a:latin typeface="Century Gothic"/>
                <a:cs typeface="Century Gothic"/>
              </a:rPr>
              <a:t>We </a:t>
            </a:r>
            <a:r>
              <a:rPr sz="2750" spc="-245" dirty="0">
                <a:solidFill>
                  <a:srgbClr val="FFFFFF"/>
                </a:solidFill>
                <a:latin typeface="Century Gothic"/>
                <a:cs typeface="Century Gothic"/>
              </a:rPr>
              <a:t>code, </a:t>
            </a:r>
            <a:r>
              <a:rPr sz="2750" spc="-175" dirty="0">
                <a:solidFill>
                  <a:srgbClr val="FFFFFF"/>
                </a:solidFill>
                <a:latin typeface="Century Gothic"/>
                <a:cs typeface="Century Gothic"/>
              </a:rPr>
              <a:t>create, </a:t>
            </a:r>
            <a:r>
              <a:rPr sz="2750" spc="-114" dirty="0">
                <a:solidFill>
                  <a:srgbClr val="FFFFFF"/>
                </a:solidFill>
                <a:latin typeface="Century Gothic"/>
                <a:cs typeface="Century Gothic"/>
              </a:rPr>
              <a:t>see </a:t>
            </a:r>
            <a:r>
              <a:rPr sz="2750" spc="-50" dirty="0">
                <a:solidFill>
                  <a:srgbClr val="FFFFFF"/>
                </a:solidFill>
                <a:latin typeface="Century Gothic"/>
                <a:cs typeface="Century Gothic"/>
              </a:rPr>
              <a:t>the </a:t>
            </a:r>
            <a:r>
              <a:rPr sz="2750" spc="-75" dirty="0">
                <a:solidFill>
                  <a:srgbClr val="FFFFFF"/>
                </a:solidFill>
                <a:latin typeface="Century Gothic"/>
                <a:cs typeface="Century Gothic"/>
              </a:rPr>
              <a:t>big  picture </a:t>
            </a:r>
            <a:r>
              <a:rPr sz="2750" spc="-21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2750" spc="-204" dirty="0">
                <a:solidFill>
                  <a:srgbClr val="FFFFFF"/>
                </a:solidFill>
                <a:latin typeface="Century Gothic"/>
                <a:cs typeface="Century Gothic"/>
              </a:rPr>
              <a:t>reach </a:t>
            </a:r>
            <a:r>
              <a:rPr sz="2750" spc="-155" dirty="0">
                <a:solidFill>
                  <a:srgbClr val="FFFFFF"/>
                </a:solidFill>
                <a:latin typeface="Century Gothic"/>
                <a:cs typeface="Century Gothic"/>
              </a:rPr>
              <a:t>new</a:t>
            </a:r>
            <a:r>
              <a:rPr sz="2750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Century Gothic"/>
                <a:cs typeface="Century Gothic"/>
              </a:rPr>
              <a:t>heights.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92432" y="6063899"/>
            <a:ext cx="494347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50" spc="30" dirty="0">
                <a:solidFill>
                  <a:srgbClr val="FFFFFF"/>
                </a:solidFill>
                <a:latin typeface="Century Gothic"/>
                <a:cs typeface="Century Gothic"/>
              </a:rPr>
              <a:t>All </a:t>
            </a:r>
            <a:r>
              <a:rPr sz="2750" spc="-10" dirty="0">
                <a:solidFill>
                  <a:srgbClr val="FFFFFF"/>
                </a:solidFill>
                <a:latin typeface="Century Gothic"/>
                <a:cs typeface="Century Gothic"/>
              </a:rPr>
              <a:t>thanks </a:t>
            </a:r>
            <a:r>
              <a:rPr sz="2750" spc="10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2750" spc="-5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2750" spc="-5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Century Gothic"/>
                <a:cs typeface="Century Gothic"/>
              </a:rPr>
              <a:t>special </a:t>
            </a:r>
            <a:r>
              <a:rPr sz="2750" spc="-120" dirty="0">
                <a:solidFill>
                  <a:srgbClr val="FFFFFF"/>
                </a:solidFill>
                <a:latin typeface="Century Gothic"/>
                <a:cs typeface="Century Gothic"/>
              </a:rPr>
              <a:t>power  </a:t>
            </a:r>
            <a:r>
              <a:rPr sz="2750" spc="-5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2750" spc="-130" dirty="0">
                <a:solidFill>
                  <a:srgbClr val="FFFFFF"/>
                </a:solidFill>
                <a:latin typeface="Century Gothic"/>
                <a:cs typeface="Century Gothic"/>
              </a:rPr>
              <a:t>love </a:t>
            </a:r>
            <a:r>
              <a:rPr sz="2750" spc="5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2750" spc="105" dirty="0">
                <a:solidFill>
                  <a:srgbClr val="FFFFFF"/>
                </a:solidFill>
                <a:latin typeface="Century Gothic"/>
                <a:cs typeface="Century Gothic"/>
              </a:rPr>
              <a:t>ITMO</a:t>
            </a:r>
            <a:r>
              <a:rPr sz="2750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Century Gothic"/>
                <a:cs typeface="Century Gothic"/>
              </a:rPr>
              <a:t>University.</a:t>
            </a:r>
            <a:endParaRPr sz="2750">
              <a:latin typeface="Century Gothic"/>
              <a:cs typeface="Century Gothic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363667" y="3017980"/>
            <a:ext cx="127000" cy="311785"/>
          </a:xfrm>
          <a:custGeom>
            <a:avLst/>
            <a:gdLst/>
            <a:ahLst/>
            <a:cxnLst/>
            <a:rect l="l" t="t" r="r" b="b"/>
            <a:pathLst>
              <a:path w="127000" h="311785">
                <a:moveTo>
                  <a:pt x="0" y="0"/>
                </a:moveTo>
                <a:lnTo>
                  <a:pt x="0" y="311755"/>
                </a:lnTo>
                <a:lnTo>
                  <a:pt x="80020" y="311755"/>
                </a:lnTo>
                <a:lnTo>
                  <a:pt x="98129" y="305961"/>
                </a:lnTo>
                <a:lnTo>
                  <a:pt x="112914" y="290161"/>
                </a:lnTo>
                <a:lnTo>
                  <a:pt x="122880" y="266727"/>
                </a:lnTo>
                <a:lnTo>
                  <a:pt x="126533" y="238030"/>
                </a:lnTo>
                <a:lnTo>
                  <a:pt x="122880" y="209347"/>
                </a:lnTo>
                <a:lnTo>
                  <a:pt x="112914" y="185922"/>
                </a:lnTo>
                <a:lnTo>
                  <a:pt x="98129" y="170127"/>
                </a:lnTo>
                <a:lnTo>
                  <a:pt x="80020" y="164335"/>
                </a:lnTo>
                <a:lnTo>
                  <a:pt x="40488" y="129058"/>
                </a:lnTo>
                <a:lnTo>
                  <a:pt x="15984" y="73635"/>
                </a:lnTo>
                <a:lnTo>
                  <a:pt x="3493" y="22477"/>
                </a:lnTo>
                <a:lnTo>
                  <a:pt x="0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3571" y="2943860"/>
            <a:ext cx="118745" cy="386080"/>
          </a:xfrm>
          <a:custGeom>
            <a:avLst/>
            <a:gdLst/>
            <a:ahLst/>
            <a:cxnLst/>
            <a:rect l="l" t="t" r="r" b="b"/>
            <a:pathLst>
              <a:path w="118744" h="386079">
                <a:moveTo>
                  <a:pt x="0" y="385876"/>
                </a:moveTo>
                <a:lnTo>
                  <a:pt x="118329" y="385876"/>
                </a:lnTo>
                <a:lnTo>
                  <a:pt x="118329" y="0"/>
                </a:lnTo>
                <a:lnTo>
                  <a:pt x="0" y="0"/>
                </a:lnTo>
                <a:lnTo>
                  <a:pt x="0" y="385876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68281" y="2943860"/>
            <a:ext cx="118745" cy="386080"/>
          </a:xfrm>
          <a:custGeom>
            <a:avLst/>
            <a:gdLst/>
            <a:ahLst/>
            <a:cxnLst/>
            <a:rect l="l" t="t" r="r" b="b"/>
            <a:pathLst>
              <a:path w="118744" h="386079">
                <a:moveTo>
                  <a:pt x="0" y="385876"/>
                </a:moveTo>
                <a:lnTo>
                  <a:pt x="118329" y="385876"/>
                </a:lnTo>
                <a:lnTo>
                  <a:pt x="118329" y="0"/>
                </a:lnTo>
                <a:lnTo>
                  <a:pt x="0" y="0"/>
                </a:lnTo>
                <a:lnTo>
                  <a:pt x="0" y="385876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90949" y="1683089"/>
            <a:ext cx="158284" cy="1445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90959" y="1829047"/>
            <a:ext cx="158750" cy="341630"/>
          </a:xfrm>
          <a:custGeom>
            <a:avLst/>
            <a:gdLst/>
            <a:ahLst/>
            <a:cxnLst/>
            <a:rect l="l" t="t" r="r" b="b"/>
            <a:pathLst>
              <a:path w="158750" h="341630">
                <a:moveTo>
                  <a:pt x="158284" y="0"/>
                </a:moveTo>
                <a:lnTo>
                  <a:pt x="0" y="0"/>
                </a:lnTo>
                <a:lnTo>
                  <a:pt x="0" y="341444"/>
                </a:lnTo>
                <a:lnTo>
                  <a:pt x="158284" y="341444"/>
                </a:lnTo>
                <a:lnTo>
                  <a:pt x="158284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39838" y="1863426"/>
            <a:ext cx="60960" cy="102235"/>
          </a:xfrm>
          <a:custGeom>
            <a:avLst/>
            <a:gdLst/>
            <a:ahLst/>
            <a:cxnLst/>
            <a:rect l="l" t="t" r="r" b="b"/>
            <a:pathLst>
              <a:path w="60959" h="102235">
                <a:moveTo>
                  <a:pt x="30247" y="0"/>
                </a:moveTo>
                <a:lnTo>
                  <a:pt x="18530" y="2264"/>
                </a:lnTo>
                <a:lnTo>
                  <a:pt x="8940" y="8442"/>
                </a:lnTo>
                <a:lnTo>
                  <a:pt x="2441" y="17613"/>
                </a:lnTo>
                <a:lnTo>
                  <a:pt x="0" y="28856"/>
                </a:lnTo>
                <a:lnTo>
                  <a:pt x="0" y="101637"/>
                </a:lnTo>
                <a:lnTo>
                  <a:pt x="60484" y="101637"/>
                </a:lnTo>
                <a:lnTo>
                  <a:pt x="60484" y="28856"/>
                </a:lnTo>
                <a:lnTo>
                  <a:pt x="58063" y="17613"/>
                </a:lnTo>
                <a:lnTo>
                  <a:pt x="51568" y="8442"/>
                </a:lnTo>
                <a:lnTo>
                  <a:pt x="41972" y="2264"/>
                </a:lnTo>
                <a:lnTo>
                  <a:pt x="3024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18793" y="1863426"/>
            <a:ext cx="30480" cy="102235"/>
          </a:xfrm>
          <a:custGeom>
            <a:avLst/>
            <a:gdLst/>
            <a:ahLst/>
            <a:cxnLst/>
            <a:rect l="l" t="t" r="r" b="b"/>
            <a:pathLst>
              <a:path w="30480" h="102235">
                <a:moveTo>
                  <a:pt x="30440" y="0"/>
                </a:moveTo>
                <a:lnTo>
                  <a:pt x="30227" y="0"/>
                </a:lnTo>
                <a:lnTo>
                  <a:pt x="18524" y="2266"/>
                </a:lnTo>
                <a:lnTo>
                  <a:pt x="8930" y="8450"/>
                </a:lnTo>
                <a:lnTo>
                  <a:pt x="2427" y="17631"/>
                </a:lnTo>
                <a:lnTo>
                  <a:pt x="0" y="28886"/>
                </a:lnTo>
                <a:lnTo>
                  <a:pt x="0" y="101647"/>
                </a:lnTo>
                <a:lnTo>
                  <a:pt x="30440" y="101647"/>
                </a:lnTo>
                <a:lnTo>
                  <a:pt x="3044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90959" y="1829037"/>
            <a:ext cx="158750" cy="13335"/>
          </a:xfrm>
          <a:custGeom>
            <a:avLst/>
            <a:gdLst/>
            <a:ahLst/>
            <a:cxnLst/>
            <a:rect l="l" t="t" r="r" b="b"/>
            <a:pathLst>
              <a:path w="158750" h="13335">
                <a:moveTo>
                  <a:pt x="0" y="13047"/>
                </a:moveTo>
                <a:lnTo>
                  <a:pt x="158284" y="13047"/>
                </a:lnTo>
                <a:lnTo>
                  <a:pt x="158284" y="0"/>
                </a:lnTo>
                <a:lnTo>
                  <a:pt x="0" y="0"/>
                </a:lnTo>
                <a:lnTo>
                  <a:pt x="0" y="1304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91132" y="1827402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898" y="0"/>
                </a:lnTo>
              </a:path>
            </a:pathLst>
          </a:custGeom>
          <a:ln w="9747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90959" y="1863426"/>
            <a:ext cx="30480" cy="102235"/>
          </a:xfrm>
          <a:custGeom>
            <a:avLst/>
            <a:gdLst/>
            <a:ahLst/>
            <a:cxnLst/>
            <a:rect l="l" t="t" r="r" b="b"/>
            <a:pathLst>
              <a:path w="30480" h="102235">
                <a:moveTo>
                  <a:pt x="172" y="0"/>
                </a:moveTo>
                <a:lnTo>
                  <a:pt x="0" y="30"/>
                </a:lnTo>
                <a:lnTo>
                  <a:pt x="0" y="101637"/>
                </a:lnTo>
                <a:lnTo>
                  <a:pt x="30440" y="101637"/>
                </a:lnTo>
                <a:lnTo>
                  <a:pt x="30389" y="28856"/>
                </a:lnTo>
                <a:lnTo>
                  <a:pt x="27967" y="17613"/>
                </a:lnTo>
                <a:lnTo>
                  <a:pt x="21479" y="8442"/>
                </a:lnTo>
                <a:lnTo>
                  <a:pt x="11893" y="2264"/>
                </a:lnTo>
                <a:lnTo>
                  <a:pt x="17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8330" y="2637891"/>
            <a:ext cx="127000" cy="311785"/>
          </a:xfrm>
          <a:custGeom>
            <a:avLst/>
            <a:gdLst/>
            <a:ahLst/>
            <a:cxnLst/>
            <a:rect l="l" t="t" r="r" b="b"/>
            <a:pathLst>
              <a:path w="127000" h="311785">
                <a:moveTo>
                  <a:pt x="126544" y="0"/>
                </a:moveTo>
                <a:lnTo>
                  <a:pt x="110558" y="73629"/>
                </a:lnTo>
                <a:lnTo>
                  <a:pt x="86051" y="129050"/>
                </a:lnTo>
                <a:lnTo>
                  <a:pt x="46513" y="164325"/>
                </a:lnTo>
                <a:lnTo>
                  <a:pt x="28408" y="170117"/>
                </a:lnTo>
                <a:lnTo>
                  <a:pt x="13623" y="185913"/>
                </a:lnTo>
                <a:lnTo>
                  <a:pt x="3655" y="209341"/>
                </a:lnTo>
                <a:lnTo>
                  <a:pt x="0" y="238030"/>
                </a:lnTo>
                <a:lnTo>
                  <a:pt x="3655" y="266727"/>
                </a:lnTo>
                <a:lnTo>
                  <a:pt x="13623" y="290161"/>
                </a:lnTo>
                <a:lnTo>
                  <a:pt x="28408" y="305961"/>
                </a:lnTo>
                <a:lnTo>
                  <a:pt x="46513" y="311755"/>
                </a:lnTo>
                <a:lnTo>
                  <a:pt x="126544" y="311755"/>
                </a:lnTo>
                <a:lnTo>
                  <a:pt x="126544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45113" y="2637891"/>
            <a:ext cx="127000" cy="311785"/>
          </a:xfrm>
          <a:custGeom>
            <a:avLst/>
            <a:gdLst/>
            <a:ahLst/>
            <a:cxnLst/>
            <a:rect l="l" t="t" r="r" b="b"/>
            <a:pathLst>
              <a:path w="127000" h="311785">
                <a:moveTo>
                  <a:pt x="0" y="0"/>
                </a:moveTo>
                <a:lnTo>
                  <a:pt x="0" y="311755"/>
                </a:lnTo>
                <a:lnTo>
                  <a:pt x="80030" y="311755"/>
                </a:lnTo>
                <a:lnTo>
                  <a:pt x="98131" y="305961"/>
                </a:lnTo>
                <a:lnTo>
                  <a:pt x="112916" y="290161"/>
                </a:lnTo>
                <a:lnTo>
                  <a:pt x="122887" y="266727"/>
                </a:lnTo>
                <a:lnTo>
                  <a:pt x="126544" y="238030"/>
                </a:lnTo>
                <a:lnTo>
                  <a:pt x="122887" y="209341"/>
                </a:lnTo>
                <a:lnTo>
                  <a:pt x="112916" y="185913"/>
                </a:lnTo>
                <a:lnTo>
                  <a:pt x="98131" y="170117"/>
                </a:lnTo>
                <a:lnTo>
                  <a:pt x="80030" y="164325"/>
                </a:lnTo>
                <a:lnTo>
                  <a:pt x="40496" y="129050"/>
                </a:lnTo>
                <a:lnTo>
                  <a:pt x="15989" y="73629"/>
                </a:lnTo>
                <a:lnTo>
                  <a:pt x="3495" y="22476"/>
                </a:lnTo>
                <a:lnTo>
                  <a:pt x="0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9978" y="3017980"/>
            <a:ext cx="127000" cy="311785"/>
          </a:xfrm>
          <a:custGeom>
            <a:avLst/>
            <a:gdLst/>
            <a:ahLst/>
            <a:cxnLst/>
            <a:rect l="l" t="t" r="r" b="b"/>
            <a:pathLst>
              <a:path w="127000" h="311785">
                <a:moveTo>
                  <a:pt x="126544" y="0"/>
                </a:moveTo>
                <a:lnTo>
                  <a:pt x="110559" y="73635"/>
                </a:lnTo>
                <a:lnTo>
                  <a:pt x="86056" y="129058"/>
                </a:lnTo>
                <a:lnTo>
                  <a:pt x="46523" y="164335"/>
                </a:lnTo>
                <a:lnTo>
                  <a:pt x="28408" y="170127"/>
                </a:lnTo>
                <a:lnTo>
                  <a:pt x="13621" y="185922"/>
                </a:lnTo>
                <a:lnTo>
                  <a:pt x="3654" y="209347"/>
                </a:lnTo>
                <a:lnTo>
                  <a:pt x="0" y="238030"/>
                </a:lnTo>
                <a:lnTo>
                  <a:pt x="3654" y="266727"/>
                </a:lnTo>
                <a:lnTo>
                  <a:pt x="13621" y="290161"/>
                </a:lnTo>
                <a:lnTo>
                  <a:pt x="28408" y="305961"/>
                </a:lnTo>
                <a:lnTo>
                  <a:pt x="46523" y="311755"/>
                </a:lnTo>
                <a:lnTo>
                  <a:pt x="126544" y="311755"/>
                </a:lnTo>
                <a:lnTo>
                  <a:pt x="126544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53571" y="3329737"/>
            <a:ext cx="236854" cy="608330"/>
          </a:xfrm>
          <a:custGeom>
            <a:avLst/>
            <a:gdLst/>
            <a:ahLst/>
            <a:cxnLst/>
            <a:rect l="l" t="t" r="r" b="b"/>
            <a:pathLst>
              <a:path w="236855" h="608329">
                <a:moveTo>
                  <a:pt x="0" y="607925"/>
                </a:moveTo>
                <a:lnTo>
                  <a:pt x="236639" y="607925"/>
                </a:lnTo>
                <a:lnTo>
                  <a:pt x="236639" y="0"/>
                </a:lnTo>
                <a:lnTo>
                  <a:pt x="0" y="0"/>
                </a:lnTo>
                <a:lnTo>
                  <a:pt x="0" y="607925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9981" y="3329737"/>
            <a:ext cx="236854" cy="608330"/>
          </a:xfrm>
          <a:custGeom>
            <a:avLst/>
            <a:gdLst/>
            <a:ahLst/>
            <a:cxnLst/>
            <a:rect l="l" t="t" r="r" b="b"/>
            <a:pathLst>
              <a:path w="236855" h="608329">
                <a:moveTo>
                  <a:pt x="0" y="607925"/>
                </a:moveTo>
                <a:lnTo>
                  <a:pt x="236629" y="607925"/>
                </a:lnTo>
                <a:lnTo>
                  <a:pt x="236629" y="0"/>
                </a:lnTo>
                <a:lnTo>
                  <a:pt x="0" y="0"/>
                </a:lnTo>
                <a:lnTo>
                  <a:pt x="0" y="607925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42527" y="3673943"/>
            <a:ext cx="109220" cy="262890"/>
          </a:xfrm>
          <a:custGeom>
            <a:avLst/>
            <a:gdLst/>
            <a:ahLst/>
            <a:cxnLst/>
            <a:rect l="l" t="t" r="r" b="b"/>
            <a:pathLst>
              <a:path w="109219" h="262889">
                <a:moveTo>
                  <a:pt x="54433" y="0"/>
                </a:moveTo>
                <a:lnTo>
                  <a:pt x="33313" y="3907"/>
                </a:lnTo>
                <a:lnTo>
                  <a:pt x="16056" y="14569"/>
                </a:lnTo>
                <a:lnTo>
                  <a:pt x="4380" y="30391"/>
                </a:lnTo>
                <a:lnTo>
                  <a:pt x="0" y="49783"/>
                </a:lnTo>
                <a:lnTo>
                  <a:pt x="0" y="262703"/>
                </a:lnTo>
                <a:lnTo>
                  <a:pt x="108846" y="262703"/>
                </a:lnTo>
                <a:lnTo>
                  <a:pt x="108815" y="49783"/>
                </a:lnTo>
                <a:lnTo>
                  <a:pt x="104453" y="30391"/>
                </a:lnTo>
                <a:lnTo>
                  <a:pt x="92780" y="14569"/>
                </a:lnTo>
                <a:lnTo>
                  <a:pt x="75529" y="3907"/>
                </a:lnTo>
                <a:lnTo>
                  <a:pt x="5443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79335" y="3673943"/>
            <a:ext cx="109220" cy="262890"/>
          </a:xfrm>
          <a:custGeom>
            <a:avLst/>
            <a:gdLst/>
            <a:ahLst/>
            <a:cxnLst/>
            <a:rect l="l" t="t" r="r" b="b"/>
            <a:pathLst>
              <a:path w="109220" h="262889">
                <a:moveTo>
                  <a:pt x="54433" y="0"/>
                </a:moveTo>
                <a:lnTo>
                  <a:pt x="33325" y="3907"/>
                </a:lnTo>
                <a:lnTo>
                  <a:pt x="16068" y="14569"/>
                </a:lnTo>
                <a:lnTo>
                  <a:pt x="4384" y="30391"/>
                </a:lnTo>
                <a:lnTo>
                  <a:pt x="0" y="49783"/>
                </a:lnTo>
                <a:lnTo>
                  <a:pt x="0" y="262703"/>
                </a:lnTo>
                <a:lnTo>
                  <a:pt x="108846" y="262703"/>
                </a:lnTo>
                <a:lnTo>
                  <a:pt x="108846" y="49783"/>
                </a:lnTo>
                <a:lnTo>
                  <a:pt x="104469" y="30391"/>
                </a:lnTo>
                <a:lnTo>
                  <a:pt x="92792" y="14569"/>
                </a:lnTo>
                <a:lnTo>
                  <a:pt x="75539" y="3907"/>
                </a:lnTo>
                <a:lnTo>
                  <a:pt x="5443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6611" y="2170491"/>
            <a:ext cx="367030" cy="386715"/>
          </a:xfrm>
          <a:custGeom>
            <a:avLst/>
            <a:gdLst/>
            <a:ahLst/>
            <a:cxnLst/>
            <a:rect l="l" t="t" r="r" b="b"/>
            <a:pathLst>
              <a:path w="367030" h="386714">
                <a:moveTo>
                  <a:pt x="0" y="386323"/>
                </a:moveTo>
                <a:lnTo>
                  <a:pt x="366960" y="386323"/>
                </a:lnTo>
                <a:lnTo>
                  <a:pt x="366960" y="0"/>
                </a:lnTo>
                <a:lnTo>
                  <a:pt x="0" y="0"/>
                </a:lnTo>
                <a:lnTo>
                  <a:pt x="0" y="386323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86570" y="2170491"/>
            <a:ext cx="367665" cy="31750"/>
          </a:xfrm>
          <a:custGeom>
            <a:avLst/>
            <a:gdLst/>
            <a:ahLst/>
            <a:cxnLst/>
            <a:rect l="l" t="t" r="r" b="b"/>
            <a:pathLst>
              <a:path w="367665" h="31750">
                <a:moveTo>
                  <a:pt x="0" y="31232"/>
                </a:moveTo>
                <a:lnTo>
                  <a:pt x="367366" y="31232"/>
                </a:lnTo>
                <a:lnTo>
                  <a:pt x="367366" y="0"/>
                </a:lnTo>
                <a:lnTo>
                  <a:pt x="0" y="0"/>
                </a:lnTo>
                <a:lnTo>
                  <a:pt x="0" y="3123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86570" y="2247243"/>
            <a:ext cx="367665" cy="31750"/>
          </a:xfrm>
          <a:custGeom>
            <a:avLst/>
            <a:gdLst/>
            <a:ahLst/>
            <a:cxnLst/>
            <a:rect l="l" t="t" r="r" b="b"/>
            <a:pathLst>
              <a:path w="367665" h="31750">
                <a:moveTo>
                  <a:pt x="0" y="31242"/>
                </a:moveTo>
                <a:lnTo>
                  <a:pt x="367366" y="31242"/>
                </a:lnTo>
                <a:lnTo>
                  <a:pt x="367366" y="0"/>
                </a:lnTo>
                <a:lnTo>
                  <a:pt x="0" y="0"/>
                </a:lnTo>
                <a:lnTo>
                  <a:pt x="0" y="3124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15995" y="227848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61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6256" y="227954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86614" y="2278474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96256" y="2540965"/>
            <a:ext cx="40005" cy="15875"/>
          </a:xfrm>
          <a:custGeom>
            <a:avLst/>
            <a:gdLst/>
            <a:ahLst/>
            <a:cxnLst/>
            <a:rect l="l" t="t" r="r" b="b"/>
            <a:pathLst>
              <a:path w="40005" h="15875">
                <a:moveTo>
                  <a:pt x="0" y="15849"/>
                </a:moveTo>
                <a:lnTo>
                  <a:pt x="39487" y="15849"/>
                </a:lnTo>
                <a:lnTo>
                  <a:pt x="39487" y="0"/>
                </a:lnTo>
                <a:lnTo>
                  <a:pt x="0" y="0"/>
                </a:lnTo>
                <a:lnTo>
                  <a:pt x="0" y="15849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6615" y="25446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2"/>
                </a:lnTo>
                <a:lnTo>
                  <a:pt x="8608" y="3774"/>
                </a:lnTo>
                <a:lnTo>
                  <a:pt x="2309" y="7873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73"/>
                </a:lnTo>
                <a:lnTo>
                  <a:pt x="50161" y="3774"/>
                </a:lnTo>
                <a:lnTo>
                  <a:pt x="40827" y="1012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24202" y="227848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61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04458" y="227954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194813" y="2278474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04458" y="2540965"/>
            <a:ext cx="40005" cy="15875"/>
          </a:xfrm>
          <a:custGeom>
            <a:avLst/>
            <a:gdLst/>
            <a:ahLst/>
            <a:cxnLst/>
            <a:rect l="l" t="t" r="r" b="b"/>
            <a:pathLst>
              <a:path w="40005" h="15875">
                <a:moveTo>
                  <a:pt x="0" y="15849"/>
                </a:moveTo>
                <a:lnTo>
                  <a:pt x="39487" y="15849"/>
                </a:lnTo>
                <a:lnTo>
                  <a:pt x="39487" y="0"/>
                </a:lnTo>
                <a:lnTo>
                  <a:pt x="0" y="0"/>
                </a:lnTo>
                <a:lnTo>
                  <a:pt x="0" y="15849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94813" y="25446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2"/>
                </a:lnTo>
                <a:lnTo>
                  <a:pt x="8608" y="3774"/>
                </a:lnTo>
                <a:lnTo>
                  <a:pt x="2309" y="7873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73"/>
                </a:lnTo>
                <a:lnTo>
                  <a:pt x="50161" y="3774"/>
                </a:lnTo>
                <a:lnTo>
                  <a:pt x="40827" y="1012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81049" y="2295746"/>
            <a:ext cx="178114" cy="2618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86611" y="2556815"/>
            <a:ext cx="367030" cy="1376680"/>
          </a:xfrm>
          <a:custGeom>
            <a:avLst/>
            <a:gdLst/>
            <a:ahLst/>
            <a:cxnLst/>
            <a:rect l="l" t="t" r="r" b="b"/>
            <a:pathLst>
              <a:path w="367030" h="1376679">
                <a:moveTo>
                  <a:pt x="366960" y="1376399"/>
                </a:moveTo>
                <a:lnTo>
                  <a:pt x="0" y="1376399"/>
                </a:lnTo>
                <a:lnTo>
                  <a:pt x="0" y="0"/>
                </a:lnTo>
                <a:lnTo>
                  <a:pt x="366960" y="0"/>
                </a:lnTo>
                <a:lnTo>
                  <a:pt x="366960" y="1376399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86570" y="2556815"/>
            <a:ext cx="367665" cy="31750"/>
          </a:xfrm>
          <a:custGeom>
            <a:avLst/>
            <a:gdLst/>
            <a:ahLst/>
            <a:cxnLst/>
            <a:rect l="l" t="t" r="r" b="b"/>
            <a:pathLst>
              <a:path w="367665" h="31750">
                <a:moveTo>
                  <a:pt x="0" y="31232"/>
                </a:moveTo>
                <a:lnTo>
                  <a:pt x="367366" y="31232"/>
                </a:lnTo>
                <a:lnTo>
                  <a:pt x="367366" y="0"/>
                </a:lnTo>
                <a:lnTo>
                  <a:pt x="0" y="0"/>
                </a:lnTo>
                <a:lnTo>
                  <a:pt x="0" y="3123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6570" y="2633556"/>
            <a:ext cx="367665" cy="31750"/>
          </a:xfrm>
          <a:custGeom>
            <a:avLst/>
            <a:gdLst/>
            <a:ahLst/>
            <a:cxnLst/>
            <a:rect l="l" t="t" r="r" b="b"/>
            <a:pathLst>
              <a:path w="367665" h="31750">
                <a:moveTo>
                  <a:pt x="0" y="31242"/>
                </a:moveTo>
                <a:lnTo>
                  <a:pt x="367366" y="31242"/>
                </a:lnTo>
                <a:lnTo>
                  <a:pt x="367366" y="0"/>
                </a:lnTo>
                <a:lnTo>
                  <a:pt x="0" y="0"/>
                </a:lnTo>
                <a:lnTo>
                  <a:pt x="0" y="3124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5995" y="2664798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61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96256" y="2665854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86614" y="2664798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96256" y="2927279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39487" y="0"/>
                </a:moveTo>
                <a:lnTo>
                  <a:pt x="0" y="0"/>
                </a:lnTo>
                <a:lnTo>
                  <a:pt x="0" y="16580"/>
                </a:lnTo>
                <a:lnTo>
                  <a:pt x="39487" y="16580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86615" y="2930964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2"/>
                </a:lnTo>
                <a:lnTo>
                  <a:pt x="8608" y="3774"/>
                </a:lnTo>
                <a:lnTo>
                  <a:pt x="2309" y="7873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73"/>
                </a:lnTo>
                <a:lnTo>
                  <a:pt x="50161" y="3774"/>
                </a:lnTo>
                <a:lnTo>
                  <a:pt x="40827" y="1012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24202" y="2664798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61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04458" y="2665854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94813" y="2664798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04458" y="2927279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39487" y="0"/>
                </a:moveTo>
                <a:lnTo>
                  <a:pt x="0" y="0"/>
                </a:lnTo>
                <a:lnTo>
                  <a:pt x="0" y="16580"/>
                </a:lnTo>
                <a:lnTo>
                  <a:pt x="39487" y="16580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94813" y="2930964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2"/>
                </a:lnTo>
                <a:lnTo>
                  <a:pt x="8608" y="3774"/>
                </a:lnTo>
                <a:lnTo>
                  <a:pt x="2309" y="7873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73"/>
                </a:lnTo>
                <a:lnTo>
                  <a:pt x="50161" y="3774"/>
                </a:lnTo>
                <a:lnTo>
                  <a:pt x="40827" y="1012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81049" y="2682059"/>
            <a:ext cx="178114" cy="2618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8331" y="2958298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326" y="0"/>
                </a:lnTo>
              </a:path>
            </a:pathLst>
          </a:custGeom>
          <a:ln w="3123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8331" y="3035059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5">
                <a:moveTo>
                  <a:pt x="0" y="0"/>
                </a:moveTo>
                <a:lnTo>
                  <a:pt x="603326" y="0"/>
                </a:lnTo>
              </a:path>
            </a:pathLst>
          </a:custGeom>
          <a:ln w="3123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97691" y="305067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71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7937" y="305173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77" y="16580"/>
                </a:lnTo>
                <a:lnTo>
                  <a:pt x="3947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68281" y="3050665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89" y="0"/>
                </a:moveTo>
                <a:lnTo>
                  <a:pt x="0" y="0"/>
                </a:lnTo>
                <a:lnTo>
                  <a:pt x="2309" y="5023"/>
                </a:lnTo>
                <a:lnTo>
                  <a:pt x="8608" y="9125"/>
                </a:lnTo>
                <a:lnTo>
                  <a:pt x="17952" y="11891"/>
                </a:lnTo>
                <a:lnTo>
                  <a:pt x="29394" y="12905"/>
                </a:lnTo>
                <a:lnTo>
                  <a:pt x="40845" y="11891"/>
                </a:lnTo>
                <a:lnTo>
                  <a:pt x="50187" y="9125"/>
                </a:lnTo>
                <a:lnTo>
                  <a:pt x="56482" y="5023"/>
                </a:lnTo>
                <a:lnTo>
                  <a:pt x="5878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77937" y="3313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77" y="0"/>
                </a:moveTo>
                <a:lnTo>
                  <a:pt x="0" y="0"/>
                </a:lnTo>
                <a:lnTo>
                  <a:pt x="0" y="16590"/>
                </a:lnTo>
                <a:lnTo>
                  <a:pt x="39477" y="16590"/>
                </a:lnTo>
                <a:lnTo>
                  <a:pt x="3947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8281" y="33168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84" y="0"/>
                </a:moveTo>
                <a:lnTo>
                  <a:pt x="17948" y="1011"/>
                </a:lnTo>
                <a:lnTo>
                  <a:pt x="8607" y="3770"/>
                </a:lnTo>
                <a:lnTo>
                  <a:pt x="2309" y="7868"/>
                </a:lnTo>
                <a:lnTo>
                  <a:pt x="0" y="12895"/>
                </a:lnTo>
                <a:lnTo>
                  <a:pt x="58789" y="12895"/>
                </a:lnTo>
                <a:lnTo>
                  <a:pt x="56482" y="7868"/>
                </a:lnTo>
                <a:lnTo>
                  <a:pt x="50186" y="3770"/>
                </a:lnTo>
                <a:lnTo>
                  <a:pt x="40841" y="1011"/>
                </a:lnTo>
                <a:lnTo>
                  <a:pt x="2938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15995" y="305067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71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96256" y="305173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86614" y="3050665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96256" y="3313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87" y="0"/>
                </a:moveTo>
                <a:lnTo>
                  <a:pt x="0" y="0"/>
                </a:lnTo>
                <a:lnTo>
                  <a:pt x="0" y="16590"/>
                </a:lnTo>
                <a:lnTo>
                  <a:pt x="39487" y="16590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86615" y="33168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1"/>
                </a:lnTo>
                <a:lnTo>
                  <a:pt x="8608" y="3770"/>
                </a:lnTo>
                <a:lnTo>
                  <a:pt x="2309" y="7868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68"/>
                </a:lnTo>
                <a:lnTo>
                  <a:pt x="50161" y="3770"/>
                </a:lnTo>
                <a:lnTo>
                  <a:pt x="40827" y="1011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24202" y="305067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71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04458" y="305173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94813" y="3050665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58" y="0"/>
                </a:moveTo>
                <a:lnTo>
                  <a:pt x="0" y="0"/>
                </a:lnTo>
                <a:lnTo>
                  <a:pt x="2309" y="5023"/>
                </a:lnTo>
                <a:lnTo>
                  <a:pt x="8610" y="9125"/>
                </a:lnTo>
                <a:lnTo>
                  <a:pt x="17956" y="11891"/>
                </a:lnTo>
                <a:lnTo>
                  <a:pt x="29404" y="12905"/>
                </a:lnTo>
                <a:lnTo>
                  <a:pt x="40832" y="11891"/>
                </a:lnTo>
                <a:lnTo>
                  <a:pt x="50162" y="9125"/>
                </a:lnTo>
                <a:lnTo>
                  <a:pt x="56452" y="5023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04458" y="3313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87" y="0"/>
                </a:moveTo>
                <a:lnTo>
                  <a:pt x="0" y="0"/>
                </a:lnTo>
                <a:lnTo>
                  <a:pt x="0" y="16590"/>
                </a:lnTo>
                <a:lnTo>
                  <a:pt x="39487" y="16590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94813" y="33168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1"/>
                </a:lnTo>
                <a:lnTo>
                  <a:pt x="8608" y="3770"/>
                </a:lnTo>
                <a:lnTo>
                  <a:pt x="2309" y="7868"/>
                </a:lnTo>
                <a:lnTo>
                  <a:pt x="0" y="12895"/>
                </a:lnTo>
                <a:lnTo>
                  <a:pt x="58758" y="12895"/>
                </a:lnTo>
                <a:lnTo>
                  <a:pt x="56452" y="7868"/>
                </a:lnTo>
                <a:lnTo>
                  <a:pt x="50161" y="3770"/>
                </a:lnTo>
                <a:lnTo>
                  <a:pt x="40827" y="1011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42527" y="305067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071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22768" y="3051731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4">
                <a:moveTo>
                  <a:pt x="0" y="16580"/>
                </a:moveTo>
                <a:lnTo>
                  <a:pt x="39487" y="16580"/>
                </a:lnTo>
                <a:lnTo>
                  <a:pt x="39487" y="0"/>
                </a:lnTo>
                <a:lnTo>
                  <a:pt x="0" y="0"/>
                </a:lnTo>
                <a:lnTo>
                  <a:pt x="0" y="1658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13122" y="3050665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79" y="0"/>
                </a:moveTo>
                <a:lnTo>
                  <a:pt x="0" y="0"/>
                </a:lnTo>
                <a:lnTo>
                  <a:pt x="2309" y="5023"/>
                </a:lnTo>
                <a:lnTo>
                  <a:pt x="8608" y="9125"/>
                </a:lnTo>
                <a:lnTo>
                  <a:pt x="17952" y="11891"/>
                </a:lnTo>
                <a:lnTo>
                  <a:pt x="29394" y="12905"/>
                </a:lnTo>
                <a:lnTo>
                  <a:pt x="40839" y="11891"/>
                </a:lnTo>
                <a:lnTo>
                  <a:pt x="50179" y="9125"/>
                </a:lnTo>
                <a:lnTo>
                  <a:pt x="56472" y="5023"/>
                </a:lnTo>
                <a:lnTo>
                  <a:pt x="5877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22768" y="3313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87" y="0"/>
                </a:moveTo>
                <a:lnTo>
                  <a:pt x="0" y="0"/>
                </a:lnTo>
                <a:lnTo>
                  <a:pt x="0" y="16590"/>
                </a:lnTo>
                <a:lnTo>
                  <a:pt x="39487" y="16590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313122" y="3316851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84" y="0"/>
                </a:moveTo>
                <a:lnTo>
                  <a:pt x="17948" y="1011"/>
                </a:lnTo>
                <a:lnTo>
                  <a:pt x="8607" y="3770"/>
                </a:lnTo>
                <a:lnTo>
                  <a:pt x="2309" y="7868"/>
                </a:lnTo>
                <a:lnTo>
                  <a:pt x="0" y="12895"/>
                </a:lnTo>
                <a:lnTo>
                  <a:pt x="58779" y="12895"/>
                </a:lnTo>
                <a:lnTo>
                  <a:pt x="56472" y="7868"/>
                </a:lnTo>
                <a:lnTo>
                  <a:pt x="50177" y="3770"/>
                </a:lnTo>
                <a:lnTo>
                  <a:pt x="40835" y="1011"/>
                </a:lnTo>
                <a:lnTo>
                  <a:pt x="2938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81049" y="3067936"/>
            <a:ext cx="178114" cy="2618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49981" y="3419489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229" y="0"/>
                </a:lnTo>
              </a:path>
            </a:pathLst>
          </a:custGeom>
          <a:ln w="3124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49981" y="3345363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229" y="0"/>
                </a:lnTo>
              </a:path>
            </a:pathLst>
          </a:custGeom>
          <a:ln w="3123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49981" y="3947207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229" y="0"/>
                </a:lnTo>
              </a:path>
            </a:pathLst>
          </a:custGeom>
          <a:ln w="26764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23354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203585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0" y="16651"/>
                </a:moveTo>
                <a:lnTo>
                  <a:pt x="39517" y="16651"/>
                </a:lnTo>
                <a:lnTo>
                  <a:pt x="3951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93939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79" y="0"/>
                </a:moveTo>
                <a:lnTo>
                  <a:pt x="0" y="0"/>
                </a:lnTo>
                <a:lnTo>
                  <a:pt x="2314" y="5044"/>
                </a:lnTo>
                <a:lnTo>
                  <a:pt x="8622" y="9162"/>
                </a:lnTo>
                <a:lnTo>
                  <a:pt x="17973" y="11938"/>
                </a:lnTo>
                <a:lnTo>
                  <a:pt x="29414" y="12955"/>
                </a:lnTo>
                <a:lnTo>
                  <a:pt x="40848" y="11938"/>
                </a:lnTo>
                <a:lnTo>
                  <a:pt x="50181" y="9162"/>
                </a:lnTo>
                <a:lnTo>
                  <a:pt x="56472" y="5044"/>
                </a:lnTo>
                <a:lnTo>
                  <a:pt x="5877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03585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517" y="0"/>
                </a:moveTo>
                <a:lnTo>
                  <a:pt x="0" y="0"/>
                </a:lnTo>
                <a:lnTo>
                  <a:pt x="0" y="16662"/>
                </a:lnTo>
                <a:lnTo>
                  <a:pt x="39517" y="16662"/>
                </a:lnTo>
                <a:lnTo>
                  <a:pt x="3951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93939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414" y="0"/>
                </a:moveTo>
                <a:lnTo>
                  <a:pt x="17973" y="1014"/>
                </a:lnTo>
                <a:lnTo>
                  <a:pt x="8622" y="3784"/>
                </a:lnTo>
                <a:lnTo>
                  <a:pt x="2314" y="7898"/>
                </a:lnTo>
                <a:lnTo>
                  <a:pt x="0" y="12945"/>
                </a:lnTo>
                <a:lnTo>
                  <a:pt x="58779" y="12945"/>
                </a:lnTo>
                <a:lnTo>
                  <a:pt x="56472" y="7898"/>
                </a:lnTo>
                <a:lnTo>
                  <a:pt x="50181" y="3784"/>
                </a:lnTo>
                <a:lnTo>
                  <a:pt x="40848" y="1014"/>
                </a:lnTo>
                <a:lnTo>
                  <a:pt x="2941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41679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21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21915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0" y="16651"/>
                </a:moveTo>
                <a:lnTo>
                  <a:pt x="39497" y="16651"/>
                </a:lnTo>
                <a:lnTo>
                  <a:pt x="3949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12269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79" y="0"/>
                </a:moveTo>
                <a:lnTo>
                  <a:pt x="0" y="0"/>
                </a:lnTo>
                <a:lnTo>
                  <a:pt x="2311" y="5044"/>
                </a:lnTo>
                <a:lnTo>
                  <a:pt x="8612" y="9162"/>
                </a:lnTo>
                <a:lnTo>
                  <a:pt x="17956" y="11938"/>
                </a:lnTo>
                <a:lnTo>
                  <a:pt x="29394" y="12955"/>
                </a:lnTo>
                <a:lnTo>
                  <a:pt x="40839" y="11938"/>
                </a:lnTo>
                <a:lnTo>
                  <a:pt x="50179" y="9162"/>
                </a:lnTo>
                <a:lnTo>
                  <a:pt x="56472" y="5044"/>
                </a:lnTo>
                <a:lnTo>
                  <a:pt x="5877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21915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97" y="0"/>
                </a:moveTo>
                <a:lnTo>
                  <a:pt x="0" y="0"/>
                </a:lnTo>
                <a:lnTo>
                  <a:pt x="0" y="16662"/>
                </a:lnTo>
                <a:lnTo>
                  <a:pt x="39497" y="16662"/>
                </a:lnTo>
                <a:lnTo>
                  <a:pt x="3949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12269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84" y="0"/>
                </a:moveTo>
                <a:lnTo>
                  <a:pt x="17952" y="1014"/>
                </a:lnTo>
                <a:lnTo>
                  <a:pt x="8611" y="3784"/>
                </a:lnTo>
                <a:lnTo>
                  <a:pt x="2311" y="7898"/>
                </a:lnTo>
                <a:lnTo>
                  <a:pt x="0" y="12945"/>
                </a:lnTo>
                <a:lnTo>
                  <a:pt x="58779" y="12945"/>
                </a:lnTo>
                <a:lnTo>
                  <a:pt x="56472" y="7898"/>
                </a:lnTo>
                <a:lnTo>
                  <a:pt x="50177" y="3784"/>
                </a:lnTo>
                <a:lnTo>
                  <a:pt x="40835" y="1014"/>
                </a:lnTo>
                <a:lnTo>
                  <a:pt x="2938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460831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441078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0" y="16651"/>
                </a:moveTo>
                <a:lnTo>
                  <a:pt x="39487" y="16651"/>
                </a:lnTo>
                <a:lnTo>
                  <a:pt x="3948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31432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79" y="0"/>
                </a:moveTo>
                <a:lnTo>
                  <a:pt x="0" y="0"/>
                </a:lnTo>
                <a:lnTo>
                  <a:pt x="2309" y="5044"/>
                </a:lnTo>
                <a:lnTo>
                  <a:pt x="8610" y="9162"/>
                </a:lnTo>
                <a:lnTo>
                  <a:pt x="17956" y="11938"/>
                </a:lnTo>
                <a:lnTo>
                  <a:pt x="29404" y="12955"/>
                </a:lnTo>
                <a:lnTo>
                  <a:pt x="40843" y="11938"/>
                </a:lnTo>
                <a:lnTo>
                  <a:pt x="50180" y="9162"/>
                </a:lnTo>
                <a:lnTo>
                  <a:pt x="56472" y="5044"/>
                </a:lnTo>
                <a:lnTo>
                  <a:pt x="5877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41067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87" y="0"/>
                </a:moveTo>
                <a:lnTo>
                  <a:pt x="0" y="0"/>
                </a:lnTo>
                <a:lnTo>
                  <a:pt x="0" y="16662"/>
                </a:lnTo>
                <a:lnTo>
                  <a:pt x="39487" y="16662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431432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94" y="0"/>
                </a:moveTo>
                <a:lnTo>
                  <a:pt x="17952" y="1014"/>
                </a:lnTo>
                <a:lnTo>
                  <a:pt x="8608" y="3784"/>
                </a:lnTo>
                <a:lnTo>
                  <a:pt x="2309" y="7898"/>
                </a:lnTo>
                <a:lnTo>
                  <a:pt x="0" y="12945"/>
                </a:lnTo>
                <a:lnTo>
                  <a:pt x="58779" y="12945"/>
                </a:lnTo>
                <a:lnTo>
                  <a:pt x="56472" y="7898"/>
                </a:lnTo>
                <a:lnTo>
                  <a:pt x="50179" y="3784"/>
                </a:lnTo>
                <a:lnTo>
                  <a:pt x="40839" y="1014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79356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59627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4" h="17145">
                <a:moveTo>
                  <a:pt x="0" y="16651"/>
                </a:moveTo>
                <a:lnTo>
                  <a:pt x="39487" y="16651"/>
                </a:lnTo>
                <a:lnTo>
                  <a:pt x="3948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49977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4" h="13335">
                <a:moveTo>
                  <a:pt x="58758" y="0"/>
                </a:moveTo>
                <a:lnTo>
                  <a:pt x="0" y="0"/>
                </a:lnTo>
                <a:lnTo>
                  <a:pt x="2309" y="5044"/>
                </a:lnTo>
                <a:lnTo>
                  <a:pt x="8610" y="9162"/>
                </a:lnTo>
                <a:lnTo>
                  <a:pt x="17956" y="11938"/>
                </a:lnTo>
                <a:lnTo>
                  <a:pt x="29404" y="12955"/>
                </a:lnTo>
                <a:lnTo>
                  <a:pt x="40832" y="11938"/>
                </a:lnTo>
                <a:lnTo>
                  <a:pt x="50162" y="9162"/>
                </a:lnTo>
                <a:lnTo>
                  <a:pt x="56452" y="5044"/>
                </a:lnTo>
                <a:lnTo>
                  <a:pt x="5875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59627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4" h="17145">
                <a:moveTo>
                  <a:pt x="39487" y="0"/>
                </a:moveTo>
                <a:lnTo>
                  <a:pt x="0" y="0"/>
                </a:lnTo>
                <a:lnTo>
                  <a:pt x="0" y="16662"/>
                </a:lnTo>
                <a:lnTo>
                  <a:pt x="39487" y="16662"/>
                </a:lnTo>
                <a:lnTo>
                  <a:pt x="3948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49978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4" h="13335">
                <a:moveTo>
                  <a:pt x="29394" y="0"/>
                </a:moveTo>
                <a:lnTo>
                  <a:pt x="17952" y="1014"/>
                </a:lnTo>
                <a:lnTo>
                  <a:pt x="8608" y="3784"/>
                </a:lnTo>
                <a:lnTo>
                  <a:pt x="2309" y="7898"/>
                </a:lnTo>
                <a:lnTo>
                  <a:pt x="0" y="12945"/>
                </a:lnTo>
                <a:lnTo>
                  <a:pt x="58758" y="12945"/>
                </a:lnTo>
                <a:lnTo>
                  <a:pt x="56452" y="7898"/>
                </a:lnTo>
                <a:lnTo>
                  <a:pt x="50161" y="3784"/>
                </a:lnTo>
                <a:lnTo>
                  <a:pt x="40827" y="1014"/>
                </a:lnTo>
                <a:lnTo>
                  <a:pt x="293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97691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19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937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0" y="16651"/>
                </a:moveTo>
                <a:lnTo>
                  <a:pt x="39477" y="16651"/>
                </a:lnTo>
                <a:lnTo>
                  <a:pt x="3947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68281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89" y="0"/>
                </a:moveTo>
                <a:lnTo>
                  <a:pt x="0" y="0"/>
                </a:lnTo>
                <a:lnTo>
                  <a:pt x="2309" y="5044"/>
                </a:lnTo>
                <a:lnTo>
                  <a:pt x="8608" y="9162"/>
                </a:lnTo>
                <a:lnTo>
                  <a:pt x="17952" y="11938"/>
                </a:lnTo>
                <a:lnTo>
                  <a:pt x="29394" y="12955"/>
                </a:lnTo>
                <a:lnTo>
                  <a:pt x="40845" y="11938"/>
                </a:lnTo>
                <a:lnTo>
                  <a:pt x="50187" y="9162"/>
                </a:lnTo>
                <a:lnTo>
                  <a:pt x="56482" y="5044"/>
                </a:lnTo>
                <a:lnTo>
                  <a:pt x="5878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7937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77" y="0"/>
                </a:moveTo>
                <a:lnTo>
                  <a:pt x="0" y="0"/>
                </a:lnTo>
                <a:lnTo>
                  <a:pt x="0" y="16662"/>
                </a:lnTo>
                <a:lnTo>
                  <a:pt x="39477" y="16662"/>
                </a:lnTo>
                <a:lnTo>
                  <a:pt x="3947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8281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84" y="0"/>
                </a:moveTo>
                <a:lnTo>
                  <a:pt x="17948" y="1014"/>
                </a:lnTo>
                <a:lnTo>
                  <a:pt x="8607" y="3784"/>
                </a:lnTo>
                <a:lnTo>
                  <a:pt x="2309" y="7898"/>
                </a:lnTo>
                <a:lnTo>
                  <a:pt x="0" y="12945"/>
                </a:lnTo>
                <a:lnTo>
                  <a:pt x="58789" y="12945"/>
                </a:lnTo>
                <a:lnTo>
                  <a:pt x="56482" y="7898"/>
                </a:lnTo>
                <a:lnTo>
                  <a:pt x="50186" y="3784"/>
                </a:lnTo>
                <a:lnTo>
                  <a:pt x="40841" y="1014"/>
                </a:lnTo>
                <a:lnTo>
                  <a:pt x="2938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16848" y="3435100"/>
            <a:ext cx="0" cy="499109"/>
          </a:xfrm>
          <a:custGeom>
            <a:avLst/>
            <a:gdLst/>
            <a:ahLst/>
            <a:cxnLst/>
            <a:rect l="l" t="t" r="r" b="b"/>
            <a:pathLst>
              <a:path h="499110">
                <a:moveTo>
                  <a:pt x="0" y="0"/>
                </a:moveTo>
                <a:lnTo>
                  <a:pt x="0" y="498815"/>
                </a:lnTo>
              </a:path>
            </a:pathLst>
          </a:custGeom>
          <a:ln w="3320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97089" y="3436156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0" y="16651"/>
                </a:moveTo>
                <a:lnTo>
                  <a:pt x="39497" y="16651"/>
                </a:lnTo>
                <a:lnTo>
                  <a:pt x="39497" y="0"/>
                </a:lnTo>
                <a:lnTo>
                  <a:pt x="0" y="0"/>
                </a:lnTo>
                <a:lnTo>
                  <a:pt x="0" y="1665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87446" y="3435100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58779" y="0"/>
                </a:moveTo>
                <a:lnTo>
                  <a:pt x="0" y="0"/>
                </a:lnTo>
                <a:lnTo>
                  <a:pt x="2309" y="5044"/>
                </a:lnTo>
                <a:lnTo>
                  <a:pt x="8607" y="9162"/>
                </a:lnTo>
                <a:lnTo>
                  <a:pt x="17948" y="11938"/>
                </a:lnTo>
                <a:lnTo>
                  <a:pt x="29384" y="12955"/>
                </a:lnTo>
                <a:lnTo>
                  <a:pt x="40831" y="11938"/>
                </a:lnTo>
                <a:lnTo>
                  <a:pt x="50173" y="9162"/>
                </a:lnTo>
                <a:lnTo>
                  <a:pt x="56470" y="5044"/>
                </a:lnTo>
                <a:lnTo>
                  <a:pt x="58779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97079" y="3917263"/>
            <a:ext cx="40005" cy="17145"/>
          </a:xfrm>
          <a:custGeom>
            <a:avLst/>
            <a:gdLst/>
            <a:ahLst/>
            <a:cxnLst/>
            <a:rect l="l" t="t" r="r" b="b"/>
            <a:pathLst>
              <a:path w="40005" h="17145">
                <a:moveTo>
                  <a:pt x="39497" y="0"/>
                </a:moveTo>
                <a:lnTo>
                  <a:pt x="0" y="0"/>
                </a:lnTo>
                <a:lnTo>
                  <a:pt x="0" y="16662"/>
                </a:lnTo>
                <a:lnTo>
                  <a:pt x="39497" y="16662"/>
                </a:lnTo>
                <a:lnTo>
                  <a:pt x="3949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87447" y="3920979"/>
            <a:ext cx="59055" cy="13335"/>
          </a:xfrm>
          <a:custGeom>
            <a:avLst/>
            <a:gdLst/>
            <a:ahLst/>
            <a:cxnLst/>
            <a:rect l="l" t="t" r="r" b="b"/>
            <a:pathLst>
              <a:path w="59055" h="13335">
                <a:moveTo>
                  <a:pt x="29374" y="0"/>
                </a:moveTo>
                <a:lnTo>
                  <a:pt x="17943" y="1014"/>
                </a:lnTo>
                <a:lnTo>
                  <a:pt x="8606" y="3784"/>
                </a:lnTo>
                <a:lnTo>
                  <a:pt x="2309" y="7898"/>
                </a:lnTo>
                <a:lnTo>
                  <a:pt x="0" y="12945"/>
                </a:lnTo>
                <a:lnTo>
                  <a:pt x="58779" y="12945"/>
                </a:lnTo>
                <a:lnTo>
                  <a:pt x="56470" y="7898"/>
                </a:lnTo>
                <a:lnTo>
                  <a:pt x="50172" y="3784"/>
                </a:lnTo>
                <a:lnTo>
                  <a:pt x="40826" y="1014"/>
                </a:lnTo>
                <a:lnTo>
                  <a:pt x="2937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8993" y="3673943"/>
            <a:ext cx="109220" cy="262890"/>
          </a:xfrm>
          <a:custGeom>
            <a:avLst/>
            <a:gdLst/>
            <a:ahLst/>
            <a:cxnLst/>
            <a:rect l="l" t="t" r="r" b="b"/>
            <a:pathLst>
              <a:path w="109219" h="262889">
                <a:moveTo>
                  <a:pt x="54423" y="0"/>
                </a:moveTo>
                <a:lnTo>
                  <a:pt x="33320" y="3907"/>
                </a:lnTo>
                <a:lnTo>
                  <a:pt x="16062" y="14569"/>
                </a:lnTo>
                <a:lnTo>
                  <a:pt x="4380" y="30391"/>
                </a:lnTo>
                <a:lnTo>
                  <a:pt x="0" y="49783"/>
                </a:lnTo>
                <a:lnTo>
                  <a:pt x="0" y="262703"/>
                </a:lnTo>
                <a:lnTo>
                  <a:pt x="108836" y="262703"/>
                </a:lnTo>
                <a:lnTo>
                  <a:pt x="108836" y="49783"/>
                </a:lnTo>
                <a:lnTo>
                  <a:pt x="104462" y="30391"/>
                </a:lnTo>
                <a:lnTo>
                  <a:pt x="92789" y="14569"/>
                </a:lnTo>
                <a:lnTo>
                  <a:pt x="75537" y="3907"/>
                </a:lnTo>
                <a:lnTo>
                  <a:pt x="5442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37092" y="3617667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2669" y="0"/>
                </a:lnTo>
              </a:path>
            </a:pathLst>
          </a:custGeom>
          <a:ln w="15017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37092" y="3628922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2669" y="0"/>
                </a:lnTo>
              </a:path>
            </a:pathLst>
          </a:custGeom>
          <a:ln w="7493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3851" y="3543784"/>
            <a:ext cx="499745" cy="66675"/>
          </a:xfrm>
          <a:custGeom>
            <a:avLst/>
            <a:gdLst/>
            <a:ahLst/>
            <a:cxnLst/>
            <a:rect l="l" t="t" r="r" b="b"/>
            <a:pathLst>
              <a:path w="499744" h="66675">
                <a:moveTo>
                  <a:pt x="249585" y="0"/>
                </a:moveTo>
                <a:lnTo>
                  <a:pt x="0" y="59489"/>
                </a:lnTo>
                <a:lnTo>
                  <a:pt x="118" y="59632"/>
                </a:lnTo>
                <a:lnTo>
                  <a:pt x="13199" y="66363"/>
                </a:lnTo>
                <a:lnTo>
                  <a:pt x="486072" y="66363"/>
                </a:lnTo>
                <a:lnTo>
                  <a:pt x="499190" y="59632"/>
                </a:lnTo>
                <a:lnTo>
                  <a:pt x="499190" y="59489"/>
                </a:lnTo>
                <a:lnTo>
                  <a:pt x="249585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51642" y="3550414"/>
            <a:ext cx="443865" cy="53340"/>
          </a:xfrm>
          <a:custGeom>
            <a:avLst/>
            <a:gdLst/>
            <a:ahLst/>
            <a:cxnLst/>
            <a:rect l="l" t="t" r="r" b="b"/>
            <a:pathLst>
              <a:path w="443865" h="53339">
                <a:moveTo>
                  <a:pt x="221794" y="0"/>
                </a:moveTo>
                <a:lnTo>
                  <a:pt x="0" y="52859"/>
                </a:lnTo>
                <a:lnTo>
                  <a:pt x="443569" y="52859"/>
                </a:lnTo>
                <a:lnTo>
                  <a:pt x="22179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52731" y="363266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845"/>
                </a:lnTo>
              </a:path>
            </a:pathLst>
          </a:custGeom>
          <a:ln w="3528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131759" y="3633816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0" y="17941"/>
                </a:moveTo>
                <a:lnTo>
                  <a:pt x="41964" y="17941"/>
                </a:lnTo>
                <a:lnTo>
                  <a:pt x="41964" y="0"/>
                </a:lnTo>
                <a:lnTo>
                  <a:pt x="0" y="0"/>
                </a:lnTo>
                <a:lnTo>
                  <a:pt x="0" y="1794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121504" y="3632668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62454" y="0"/>
                </a:moveTo>
                <a:lnTo>
                  <a:pt x="0" y="0"/>
                </a:lnTo>
                <a:lnTo>
                  <a:pt x="2451" y="5425"/>
                </a:lnTo>
                <a:lnTo>
                  <a:pt x="9138" y="9856"/>
                </a:lnTo>
                <a:lnTo>
                  <a:pt x="19061" y="12844"/>
                </a:lnTo>
                <a:lnTo>
                  <a:pt x="31222" y="13940"/>
                </a:lnTo>
                <a:lnTo>
                  <a:pt x="43384" y="12844"/>
                </a:lnTo>
                <a:lnTo>
                  <a:pt x="53311" y="9856"/>
                </a:lnTo>
                <a:lnTo>
                  <a:pt x="60001" y="5425"/>
                </a:lnTo>
                <a:lnTo>
                  <a:pt x="6245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131759" y="3916553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41964" y="0"/>
                </a:moveTo>
                <a:lnTo>
                  <a:pt x="0" y="0"/>
                </a:lnTo>
                <a:lnTo>
                  <a:pt x="0" y="17961"/>
                </a:lnTo>
                <a:lnTo>
                  <a:pt x="41964" y="17961"/>
                </a:lnTo>
                <a:lnTo>
                  <a:pt x="4196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121504" y="3920573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31222" y="0"/>
                </a:moveTo>
                <a:lnTo>
                  <a:pt x="19061" y="1094"/>
                </a:lnTo>
                <a:lnTo>
                  <a:pt x="9138" y="4080"/>
                </a:lnTo>
                <a:lnTo>
                  <a:pt x="2451" y="8511"/>
                </a:lnTo>
                <a:lnTo>
                  <a:pt x="0" y="13940"/>
                </a:lnTo>
                <a:lnTo>
                  <a:pt x="62454" y="13940"/>
                </a:lnTo>
                <a:lnTo>
                  <a:pt x="60001" y="8511"/>
                </a:lnTo>
                <a:lnTo>
                  <a:pt x="53311" y="4080"/>
                </a:lnTo>
                <a:lnTo>
                  <a:pt x="43384" y="1094"/>
                </a:lnTo>
                <a:lnTo>
                  <a:pt x="31222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278524" y="363266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845"/>
                </a:lnTo>
              </a:path>
            </a:pathLst>
          </a:custGeom>
          <a:ln w="3528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257541" y="3633816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0" y="17941"/>
                </a:moveTo>
                <a:lnTo>
                  <a:pt x="41944" y="17941"/>
                </a:lnTo>
                <a:lnTo>
                  <a:pt x="41944" y="0"/>
                </a:lnTo>
                <a:lnTo>
                  <a:pt x="0" y="0"/>
                </a:lnTo>
                <a:lnTo>
                  <a:pt x="0" y="1794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247266" y="3632668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62495" y="0"/>
                </a:moveTo>
                <a:lnTo>
                  <a:pt x="0" y="0"/>
                </a:lnTo>
                <a:lnTo>
                  <a:pt x="2458" y="5425"/>
                </a:lnTo>
                <a:lnTo>
                  <a:pt x="9162" y="9856"/>
                </a:lnTo>
                <a:lnTo>
                  <a:pt x="19100" y="12844"/>
                </a:lnTo>
                <a:lnTo>
                  <a:pt x="31262" y="13940"/>
                </a:lnTo>
                <a:lnTo>
                  <a:pt x="43424" y="12844"/>
                </a:lnTo>
                <a:lnTo>
                  <a:pt x="53352" y="9856"/>
                </a:lnTo>
                <a:lnTo>
                  <a:pt x="60042" y="5425"/>
                </a:lnTo>
                <a:lnTo>
                  <a:pt x="6249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257531" y="3916553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41944" y="0"/>
                </a:moveTo>
                <a:lnTo>
                  <a:pt x="0" y="0"/>
                </a:lnTo>
                <a:lnTo>
                  <a:pt x="0" y="17961"/>
                </a:lnTo>
                <a:lnTo>
                  <a:pt x="41944" y="17961"/>
                </a:lnTo>
                <a:lnTo>
                  <a:pt x="4194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247266" y="3920573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31262" y="0"/>
                </a:moveTo>
                <a:lnTo>
                  <a:pt x="19100" y="1094"/>
                </a:lnTo>
                <a:lnTo>
                  <a:pt x="9162" y="4080"/>
                </a:lnTo>
                <a:lnTo>
                  <a:pt x="2458" y="8511"/>
                </a:lnTo>
                <a:lnTo>
                  <a:pt x="0" y="13940"/>
                </a:lnTo>
                <a:lnTo>
                  <a:pt x="62495" y="13940"/>
                </a:lnTo>
                <a:lnTo>
                  <a:pt x="60042" y="8511"/>
                </a:lnTo>
                <a:lnTo>
                  <a:pt x="53352" y="4080"/>
                </a:lnTo>
                <a:lnTo>
                  <a:pt x="43424" y="1094"/>
                </a:lnTo>
                <a:lnTo>
                  <a:pt x="31262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68319" y="363266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845"/>
                </a:lnTo>
              </a:path>
            </a:pathLst>
          </a:custGeom>
          <a:ln w="3528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47347" y="3633816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0" y="17941"/>
                </a:moveTo>
                <a:lnTo>
                  <a:pt x="41974" y="17941"/>
                </a:lnTo>
                <a:lnTo>
                  <a:pt x="41974" y="0"/>
                </a:lnTo>
                <a:lnTo>
                  <a:pt x="0" y="0"/>
                </a:lnTo>
                <a:lnTo>
                  <a:pt x="0" y="1794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37095" y="3632668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62444" y="0"/>
                </a:moveTo>
                <a:lnTo>
                  <a:pt x="0" y="0"/>
                </a:lnTo>
                <a:lnTo>
                  <a:pt x="2452" y="5425"/>
                </a:lnTo>
                <a:lnTo>
                  <a:pt x="9143" y="9856"/>
                </a:lnTo>
                <a:lnTo>
                  <a:pt x="19070" y="12844"/>
                </a:lnTo>
                <a:lnTo>
                  <a:pt x="31232" y="13940"/>
                </a:lnTo>
                <a:lnTo>
                  <a:pt x="43387" y="12844"/>
                </a:lnTo>
                <a:lnTo>
                  <a:pt x="53307" y="9856"/>
                </a:lnTo>
                <a:lnTo>
                  <a:pt x="59993" y="5425"/>
                </a:lnTo>
                <a:lnTo>
                  <a:pt x="6244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47347" y="3916553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41974" y="0"/>
                </a:moveTo>
                <a:lnTo>
                  <a:pt x="0" y="0"/>
                </a:lnTo>
                <a:lnTo>
                  <a:pt x="0" y="17961"/>
                </a:lnTo>
                <a:lnTo>
                  <a:pt x="41974" y="17961"/>
                </a:lnTo>
                <a:lnTo>
                  <a:pt x="4197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37099" y="3920573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31232" y="0"/>
                </a:moveTo>
                <a:lnTo>
                  <a:pt x="19070" y="1094"/>
                </a:lnTo>
                <a:lnTo>
                  <a:pt x="9143" y="4080"/>
                </a:lnTo>
                <a:lnTo>
                  <a:pt x="2452" y="8511"/>
                </a:lnTo>
                <a:lnTo>
                  <a:pt x="0" y="13940"/>
                </a:lnTo>
                <a:lnTo>
                  <a:pt x="62444" y="13940"/>
                </a:lnTo>
                <a:lnTo>
                  <a:pt x="59993" y="8511"/>
                </a:lnTo>
                <a:lnTo>
                  <a:pt x="53307" y="4080"/>
                </a:lnTo>
                <a:lnTo>
                  <a:pt x="43387" y="1094"/>
                </a:lnTo>
                <a:lnTo>
                  <a:pt x="31232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994112" y="363266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845"/>
                </a:lnTo>
              </a:path>
            </a:pathLst>
          </a:custGeom>
          <a:ln w="3528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973109" y="3633816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0" y="17941"/>
                </a:moveTo>
                <a:lnTo>
                  <a:pt x="41974" y="17941"/>
                </a:lnTo>
                <a:lnTo>
                  <a:pt x="41974" y="0"/>
                </a:lnTo>
                <a:lnTo>
                  <a:pt x="0" y="0"/>
                </a:lnTo>
                <a:lnTo>
                  <a:pt x="0" y="1794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62855" y="3632668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62505" y="0"/>
                </a:moveTo>
                <a:lnTo>
                  <a:pt x="0" y="0"/>
                </a:lnTo>
                <a:lnTo>
                  <a:pt x="2455" y="5425"/>
                </a:lnTo>
                <a:lnTo>
                  <a:pt x="9153" y="9856"/>
                </a:lnTo>
                <a:lnTo>
                  <a:pt x="19087" y="12844"/>
                </a:lnTo>
                <a:lnTo>
                  <a:pt x="31252" y="13940"/>
                </a:lnTo>
                <a:lnTo>
                  <a:pt x="43426" y="12844"/>
                </a:lnTo>
                <a:lnTo>
                  <a:pt x="53359" y="9856"/>
                </a:lnTo>
                <a:lnTo>
                  <a:pt x="60052" y="5425"/>
                </a:lnTo>
                <a:lnTo>
                  <a:pt x="62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73109" y="3916553"/>
            <a:ext cx="42545" cy="18415"/>
          </a:xfrm>
          <a:custGeom>
            <a:avLst/>
            <a:gdLst/>
            <a:ahLst/>
            <a:cxnLst/>
            <a:rect l="l" t="t" r="r" b="b"/>
            <a:pathLst>
              <a:path w="42544" h="18414">
                <a:moveTo>
                  <a:pt x="41974" y="0"/>
                </a:moveTo>
                <a:lnTo>
                  <a:pt x="0" y="0"/>
                </a:lnTo>
                <a:lnTo>
                  <a:pt x="0" y="17961"/>
                </a:lnTo>
                <a:lnTo>
                  <a:pt x="41974" y="17961"/>
                </a:lnTo>
                <a:lnTo>
                  <a:pt x="4197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62854" y="3920573"/>
            <a:ext cx="62865" cy="13970"/>
          </a:xfrm>
          <a:custGeom>
            <a:avLst/>
            <a:gdLst/>
            <a:ahLst/>
            <a:cxnLst/>
            <a:rect l="l" t="t" r="r" b="b"/>
            <a:pathLst>
              <a:path w="62865" h="13970">
                <a:moveTo>
                  <a:pt x="31252" y="0"/>
                </a:moveTo>
                <a:lnTo>
                  <a:pt x="19087" y="1094"/>
                </a:lnTo>
                <a:lnTo>
                  <a:pt x="9153" y="4080"/>
                </a:lnTo>
                <a:lnTo>
                  <a:pt x="2455" y="8511"/>
                </a:lnTo>
                <a:lnTo>
                  <a:pt x="0" y="13940"/>
                </a:lnTo>
                <a:lnTo>
                  <a:pt x="62505" y="13940"/>
                </a:lnTo>
                <a:lnTo>
                  <a:pt x="60052" y="8511"/>
                </a:lnTo>
                <a:lnTo>
                  <a:pt x="53359" y="4080"/>
                </a:lnTo>
                <a:lnTo>
                  <a:pt x="43426" y="1094"/>
                </a:lnTo>
                <a:lnTo>
                  <a:pt x="31252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28451" y="3947014"/>
            <a:ext cx="483234" cy="0"/>
          </a:xfrm>
          <a:custGeom>
            <a:avLst/>
            <a:gdLst/>
            <a:ahLst/>
            <a:cxnLst/>
            <a:rect l="l" t="t" r="r" b="b"/>
            <a:pathLst>
              <a:path w="483234">
                <a:moveTo>
                  <a:pt x="0" y="0"/>
                </a:moveTo>
                <a:lnTo>
                  <a:pt x="483087" y="0"/>
                </a:lnTo>
              </a:path>
            </a:pathLst>
          </a:custGeom>
          <a:ln w="27678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815093" y="3967539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4" y="0"/>
                </a:lnTo>
              </a:path>
            </a:pathLst>
          </a:custGeom>
          <a:ln w="1603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86052" y="1993717"/>
            <a:ext cx="368300" cy="177165"/>
          </a:xfrm>
          <a:custGeom>
            <a:avLst/>
            <a:gdLst/>
            <a:ahLst/>
            <a:cxnLst/>
            <a:rect l="l" t="t" r="r" b="b"/>
            <a:pathLst>
              <a:path w="368300" h="177164">
                <a:moveTo>
                  <a:pt x="184064" y="0"/>
                </a:moveTo>
                <a:lnTo>
                  <a:pt x="135131" y="6314"/>
                </a:lnTo>
                <a:lnTo>
                  <a:pt x="91162" y="24135"/>
                </a:lnTo>
                <a:lnTo>
                  <a:pt x="53910" y="51776"/>
                </a:lnTo>
                <a:lnTo>
                  <a:pt x="25129" y="87553"/>
                </a:lnTo>
                <a:lnTo>
                  <a:pt x="6574" y="129781"/>
                </a:lnTo>
                <a:lnTo>
                  <a:pt x="0" y="176773"/>
                </a:lnTo>
                <a:lnTo>
                  <a:pt x="368087" y="176773"/>
                </a:lnTo>
                <a:lnTo>
                  <a:pt x="361513" y="129781"/>
                </a:lnTo>
                <a:lnTo>
                  <a:pt x="342959" y="87553"/>
                </a:lnTo>
                <a:lnTo>
                  <a:pt x="314182" y="51776"/>
                </a:lnTo>
                <a:lnTo>
                  <a:pt x="276937" y="24135"/>
                </a:lnTo>
                <a:lnTo>
                  <a:pt x="232979" y="6314"/>
                </a:lnTo>
                <a:lnTo>
                  <a:pt x="184064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31855" y="1993717"/>
            <a:ext cx="276860" cy="177165"/>
          </a:xfrm>
          <a:custGeom>
            <a:avLst/>
            <a:gdLst/>
            <a:ahLst/>
            <a:cxnLst/>
            <a:rect l="l" t="t" r="r" b="b"/>
            <a:pathLst>
              <a:path w="276859" h="177164">
                <a:moveTo>
                  <a:pt x="138261" y="0"/>
                </a:moveTo>
                <a:lnTo>
                  <a:pt x="94557" y="9012"/>
                </a:lnTo>
                <a:lnTo>
                  <a:pt x="56603" y="34107"/>
                </a:lnTo>
                <a:lnTo>
                  <a:pt x="26674" y="72374"/>
                </a:lnTo>
                <a:lnTo>
                  <a:pt x="7048" y="120900"/>
                </a:lnTo>
                <a:lnTo>
                  <a:pt x="0" y="176773"/>
                </a:lnTo>
                <a:lnTo>
                  <a:pt x="276482" y="176773"/>
                </a:lnTo>
                <a:lnTo>
                  <a:pt x="269436" y="120900"/>
                </a:lnTo>
                <a:lnTo>
                  <a:pt x="249815" y="72374"/>
                </a:lnTo>
                <a:lnTo>
                  <a:pt x="219896" y="34107"/>
                </a:lnTo>
                <a:lnTo>
                  <a:pt x="181952" y="9012"/>
                </a:lnTo>
                <a:lnTo>
                  <a:pt x="138261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53675" y="1993717"/>
            <a:ext cx="232831" cy="1997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40041" y="553431"/>
            <a:ext cx="41910" cy="1129665"/>
          </a:xfrm>
          <a:custGeom>
            <a:avLst/>
            <a:gdLst/>
            <a:ahLst/>
            <a:cxnLst/>
            <a:rect l="l" t="t" r="r" b="b"/>
            <a:pathLst>
              <a:path w="41909" h="1129664">
                <a:moveTo>
                  <a:pt x="32217" y="0"/>
                </a:moveTo>
                <a:lnTo>
                  <a:pt x="0" y="1129657"/>
                </a:lnTo>
                <a:lnTo>
                  <a:pt x="41507" y="1129657"/>
                </a:lnTo>
                <a:lnTo>
                  <a:pt x="32217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72259" y="553431"/>
            <a:ext cx="27940" cy="1129665"/>
          </a:xfrm>
          <a:custGeom>
            <a:avLst/>
            <a:gdLst/>
            <a:ahLst/>
            <a:cxnLst/>
            <a:rect l="l" t="t" r="r" b="b"/>
            <a:pathLst>
              <a:path w="27940" h="1129664">
                <a:moveTo>
                  <a:pt x="0" y="0"/>
                </a:moveTo>
                <a:lnTo>
                  <a:pt x="7564" y="1129657"/>
                </a:lnTo>
                <a:lnTo>
                  <a:pt x="27891" y="1129657"/>
                </a:lnTo>
                <a:lnTo>
                  <a:pt x="0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22402" y="340805"/>
            <a:ext cx="80206" cy="22281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5484309" y="645615"/>
            <a:ext cx="97282" cy="2895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5148906" y="927956"/>
            <a:ext cx="767715" cy="368935"/>
          </a:xfrm>
          <a:custGeom>
            <a:avLst/>
            <a:gdLst/>
            <a:ahLst/>
            <a:cxnLst/>
            <a:rect l="l" t="t" r="r" b="b"/>
            <a:pathLst>
              <a:path w="767715" h="368934">
                <a:moveTo>
                  <a:pt x="383724" y="0"/>
                </a:moveTo>
                <a:lnTo>
                  <a:pt x="335592" y="2871"/>
                </a:lnTo>
                <a:lnTo>
                  <a:pt x="289244" y="11255"/>
                </a:lnTo>
                <a:lnTo>
                  <a:pt x="245039" y="24807"/>
                </a:lnTo>
                <a:lnTo>
                  <a:pt x="203337" y="43180"/>
                </a:lnTo>
                <a:lnTo>
                  <a:pt x="164498" y="66030"/>
                </a:lnTo>
                <a:lnTo>
                  <a:pt x="128881" y="93011"/>
                </a:lnTo>
                <a:lnTo>
                  <a:pt x="96846" y="123777"/>
                </a:lnTo>
                <a:lnTo>
                  <a:pt x="68753" y="157983"/>
                </a:lnTo>
                <a:lnTo>
                  <a:pt x="44961" y="195284"/>
                </a:lnTo>
                <a:lnTo>
                  <a:pt x="25830" y="235334"/>
                </a:lnTo>
                <a:lnTo>
                  <a:pt x="11719" y="277787"/>
                </a:lnTo>
                <a:lnTo>
                  <a:pt x="2989" y="322299"/>
                </a:lnTo>
                <a:lnTo>
                  <a:pt x="0" y="368524"/>
                </a:lnTo>
                <a:lnTo>
                  <a:pt x="767448" y="368524"/>
                </a:lnTo>
                <a:lnTo>
                  <a:pt x="764458" y="322299"/>
                </a:lnTo>
                <a:lnTo>
                  <a:pt x="755729" y="277787"/>
                </a:lnTo>
                <a:lnTo>
                  <a:pt x="741619" y="235334"/>
                </a:lnTo>
                <a:lnTo>
                  <a:pt x="722489" y="195284"/>
                </a:lnTo>
                <a:lnTo>
                  <a:pt x="698698" y="157983"/>
                </a:lnTo>
                <a:lnTo>
                  <a:pt x="670605" y="123777"/>
                </a:lnTo>
                <a:lnTo>
                  <a:pt x="638571" y="93011"/>
                </a:lnTo>
                <a:lnTo>
                  <a:pt x="602954" y="66030"/>
                </a:lnTo>
                <a:lnTo>
                  <a:pt x="564115" y="43180"/>
                </a:lnTo>
                <a:lnTo>
                  <a:pt x="522413" y="24807"/>
                </a:lnTo>
                <a:lnTo>
                  <a:pt x="478207" y="11255"/>
                </a:lnTo>
                <a:lnTo>
                  <a:pt x="431857" y="2871"/>
                </a:lnTo>
                <a:lnTo>
                  <a:pt x="383724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5244339" y="927956"/>
            <a:ext cx="576580" cy="368935"/>
          </a:xfrm>
          <a:custGeom>
            <a:avLst/>
            <a:gdLst/>
            <a:ahLst/>
            <a:cxnLst/>
            <a:rect l="l" t="t" r="r" b="b"/>
            <a:pathLst>
              <a:path w="576580" h="368934">
                <a:moveTo>
                  <a:pt x="288229" y="0"/>
                </a:moveTo>
                <a:lnTo>
                  <a:pt x="245638" y="3996"/>
                </a:lnTo>
                <a:lnTo>
                  <a:pt x="204987" y="15603"/>
                </a:lnTo>
                <a:lnTo>
                  <a:pt x="166722" y="34253"/>
                </a:lnTo>
                <a:lnTo>
                  <a:pt x="131288" y="59374"/>
                </a:lnTo>
                <a:lnTo>
                  <a:pt x="99132" y="90396"/>
                </a:lnTo>
                <a:lnTo>
                  <a:pt x="70700" y="126750"/>
                </a:lnTo>
                <a:lnTo>
                  <a:pt x="46437" y="167864"/>
                </a:lnTo>
                <a:lnTo>
                  <a:pt x="26789" y="213168"/>
                </a:lnTo>
                <a:lnTo>
                  <a:pt x="12203" y="262094"/>
                </a:lnTo>
                <a:lnTo>
                  <a:pt x="3125" y="314069"/>
                </a:lnTo>
                <a:lnTo>
                  <a:pt x="0" y="368524"/>
                </a:lnTo>
                <a:lnTo>
                  <a:pt x="576469" y="368524"/>
                </a:lnTo>
                <a:lnTo>
                  <a:pt x="573344" y="314069"/>
                </a:lnTo>
                <a:lnTo>
                  <a:pt x="564265" y="262094"/>
                </a:lnTo>
                <a:lnTo>
                  <a:pt x="549679" y="213168"/>
                </a:lnTo>
                <a:lnTo>
                  <a:pt x="530031" y="167864"/>
                </a:lnTo>
                <a:lnTo>
                  <a:pt x="505768" y="126750"/>
                </a:lnTo>
                <a:lnTo>
                  <a:pt x="477335" y="90396"/>
                </a:lnTo>
                <a:lnTo>
                  <a:pt x="445178" y="59374"/>
                </a:lnTo>
                <a:lnTo>
                  <a:pt x="409743" y="34253"/>
                </a:lnTo>
                <a:lnTo>
                  <a:pt x="371476" y="15603"/>
                </a:lnTo>
                <a:lnTo>
                  <a:pt x="330823" y="3996"/>
                </a:lnTo>
                <a:lnTo>
                  <a:pt x="288229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5289908" y="927956"/>
            <a:ext cx="485775" cy="368935"/>
          </a:xfrm>
          <a:custGeom>
            <a:avLst/>
            <a:gdLst/>
            <a:ahLst/>
            <a:cxnLst/>
            <a:rect l="l" t="t" r="r" b="b"/>
            <a:pathLst>
              <a:path w="485775" h="368934">
                <a:moveTo>
                  <a:pt x="242711" y="0"/>
                </a:moveTo>
                <a:lnTo>
                  <a:pt x="172612" y="15603"/>
                </a:lnTo>
                <a:lnTo>
                  <a:pt x="110551" y="59374"/>
                </a:lnTo>
                <a:lnTo>
                  <a:pt x="83474" y="90396"/>
                </a:lnTo>
                <a:lnTo>
                  <a:pt x="59532" y="126750"/>
                </a:lnTo>
                <a:lnTo>
                  <a:pt x="39101" y="167864"/>
                </a:lnTo>
                <a:lnTo>
                  <a:pt x="22557" y="213168"/>
                </a:lnTo>
                <a:lnTo>
                  <a:pt x="10276" y="262094"/>
                </a:lnTo>
                <a:lnTo>
                  <a:pt x="2631" y="314069"/>
                </a:lnTo>
                <a:lnTo>
                  <a:pt x="0" y="368524"/>
                </a:lnTo>
                <a:lnTo>
                  <a:pt x="485412" y="368524"/>
                </a:lnTo>
                <a:lnTo>
                  <a:pt x="482780" y="314069"/>
                </a:lnTo>
                <a:lnTo>
                  <a:pt x="475136" y="262094"/>
                </a:lnTo>
                <a:lnTo>
                  <a:pt x="462854" y="213168"/>
                </a:lnTo>
                <a:lnTo>
                  <a:pt x="446311" y="167864"/>
                </a:lnTo>
                <a:lnTo>
                  <a:pt x="425881" y="126750"/>
                </a:lnTo>
                <a:lnTo>
                  <a:pt x="401939" y="90396"/>
                </a:lnTo>
                <a:lnTo>
                  <a:pt x="374863" y="59374"/>
                </a:lnTo>
                <a:lnTo>
                  <a:pt x="345026" y="34253"/>
                </a:lnTo>
                <a:lnTo>
                  <a:pt x="278575" y="3996"/>
                </a:lnTo>
                <a:lnTo>
                  <a:pt x="242711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5373148" y="927956"/>
            <a:ext cx="319405" cy="368935"/>
          </a:xfrm>
          <a:custGeom>
            <a:avLst/>
            <a:gdLst/>
            <a:ahLst/>
            <a:cxnLst/>
            <a:rect l="l" t="t" r="r" b="b"/>
            <a:pathLst>
              <a:path w="319405" h="368934">
                <a:moveTo>
                  <a:pt x="159451" y="0"/>
                </a:moveTo>
                <a:lnTo>
                  <a:pt x="103810" y="23057"/>
                </a:lnTo>
                <a:lnTo>
                  <a:pt x="56715" y="86676"/>
                </a:lnTo>
                <a:lnTo>
                  <a:pt x="37498" y="131093"/>
                </a:lnTo>
                <a:lnTo>
                  <a:pt x="21767" y="182528"/>
                </a:lnTo>
                <a:lnTo>
                  <a:pt x="9974" y="239939"/>
                </a:lnTo>
                <a:lnTo>
                  <a:pt x="2568" y="302284"/>
                </a:lnTo>
                <a:lnTo>
                  <a:pt x="0" y="368524"/>
                </a:lnTo>
                <a:lnTo>
                  <a:pt x="318913" y="368524"/>
                </a:lnTo>
                <a:lnTo>
                  <a:pt x="316344" y="302284"/>
                </a:lnTo>
                <a:lnTo>
                  <a:pt x="308935" y="239939"/>
                </a:lnTo>
                <a:lnTo>
                  <a:pt x="297139" y="182528"/>
                </a:lnTo>
                <a:lnTo>
                  <a:pt x="281405" y="131093"/>
                </a:lnTo>
                <a:lnTo>
                  <a:pt x="262184" y="86676"/>
                </a:lnTo>
                <a:lnTo>
                  <a:pt x="239928" y="50317"/>
                </a:lnTo>
                <a:lnTo>
                  <a:pt x="188111" y="5937"/>
                </a:lnTo>
                <a:lnTo>
                  <a:pt x="159451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5422728" y="927956"/>
            <a:ext cx="219710" cy="368935"/>
          </a:xfrm>
          <a:custGeom>
            <a:avLst/>
            <a:gdLst/>
            <a:ahLst/>
            <a:cxnLst/>
            <a:rect l="l" t="t" r="r" b="b"/>
            <a:pathLst>
              <a:path w="219709" h="368934">
                <a:moveTo>
                  <a:pt x="109851" y="0"/>
                </a:moveTo>
                <a:lnTo>
                  <a:pt x="71521" y="23057"/>
                </a:lnTo>
                <a:lnTo>
                  <a:pt x="39076" y="86676"/>
                </a:lnTo>
                <a:lnTo>
                  <a:pt x="25836" y="131093"/>
                </a:lnTo>
                <a:lnTo>
                  <a:pt x="14998" y="182528"/>
                </a:lnTo>
                <a:lnTo>
                  <a:pt x="6872" y="239939"/>
                </a:lnTo>
                <a:lnTo>
                  <a:pt x="1769" y="302284"/>
                </a:lnTo>
                <a:lnTo>
                  <a:pt x="0" y="368524"/>
                </a:lnTo>
                <a:lnTo>
                  <a:pt x="219682" y="368524"/>
                </a:lnTo>
                <a:lnTo>
                  <a:pt x="217912" y="302284"/>
                </a:lnTo>
                <a:lnTo>
                  <a:pt x="212809" y="239939"/>
                </a:lnTo>
                <a:lnTo>
                  <a:pt x="204683" y="182528"/>
                </a:lnTo>
                <a:lnTo>
                  <a:pt x="193845" y="131093"/>
                </a:lnTo>
                <a:lnTo>
                  <a:pt x="180605" y="86676"/>
                </a:lnTo>
                <a:lnTo>
                  <a:pt x="165276" y="50317"/>
                </a:lnTo>
                <a:lnTo>
                  <a:pt x="129588" y="5937"/>
                </a:lnTo>
                <a:lnTo>
                  <a:pt x="109851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5508566" y="927956"/>
            <a:ext cx="48260" cy="368935"/>
          </a:xfrm>
          <a:custGeom>
            <a:avLst/>
            <a:gdLst/>
            <a:ahLst/>
            <a:cxnLst/>
            <a:rect l="l" t="t" r="r" b="b"/>
            <a:pathLst>
              <a:path w="48259" h="368934">
                <a:moveTo>
                  <a:pt x="24023" y="0"/>
                </a:moveTo>
                <a:lnTo>
                  <a:pt x="10590" y="62941"/>
                </a:lnTo>
                <a:lnTo>
                  <a:pt x="7035" y="107942"/>
                </a:lnTo>
                <a:lnTo>
                  <a:pt x="4102" y="162484"/>
                </a:lnTo>
                <a:lnTo>
                  <a:pt x="1887" y="225083"/>
                </a:lnTo>
                <a:lnTo>
                  <a:pt x="487" y="294257"/>
                </a:lnTo>
                <a:lnTo>
                  <a:pt x="0" y="368524"/>
                </a:lnTo>
                <a:lnTo>
                  <a:pt x="48046" y="368524"/>
                </a:lnTo>
                <a:lnTo>
                  <a:pt x="47558" y="294257"/>
                </a:lnTo>
                <a:lnTo>
                  <a:pt x="46157" y="225083"/>
                </a:lnTo>
                <a:lnTo>
                  <a:pt x="43942" y="162484"/>
                </a:lnTo>
                <a:lnTo>
                  <a:pt x="41007" y="107942"/>
                </a:lnTo>
                <a:lnTo>
                  <a:pt x="37451" y="62941"/>
                </a:lnTo>
                <a:lnTo>
                  <a:pt x="28862" y="7487"/>
                </a:lnTo>
                <a:lnTo>
                  <a:pt x="24023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5174695" y="1411917"/>
            <a:ext cx="722630" cy="547370"/>
          </a:xfrm>
          <a:custGeom>
            <a:avLst/>
            <a:gdLst/>
            <a:ahLst/>
            <a:cxnLst/>
            <a:rect l="l" t="t" r="r" b="b"/>
            <a:pathLst>
              <a:path w="722630" h="547369">
                <a:moveTo>
                  <a:pt x="0" y="547227"/>
                </a:moveTo>
                <a:lnTo>
                  <a:pt x="722366" y="547227"/>
                </a:lnTo>
                <a:lnTo>
                  <a:pt x="722366" y="0"/>
                </a:lnTo>
                <a:lnTo>
                  <a:pt x="0" y="0"/>
                </a:lnTo>
                <a:lnTo>
                  <a:pt x="0" y="547227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5168097" y="1537598"/>
            <a:ext cx="205104" cy="419100"/>
          </a:xfrm>
          <a:custGeom>
            <a:avLst/>
            <a:gdLst/>
            <a:ahLst/>
            <a:cxnLst/>
            <a:rect l="l" t="t" r="r" b="b"/>
            <a:pathLst>
              <a:path w="205105" h="419100">
                <a:moveTo>
                  <a:pt x="204858" y="118888"/>
                </a:moveTo>
                <a:lnTo>
                  <a:pt x="0" y="118888"/>
                </a:lnTo>
                <a:lnTo>
                  <a:pt x="0" y="418784"/>
                </a:lnTo>
                <a:lnTo>
                  <a:pt x="204858" y="418784"/>
                </a:lnTo>
                <a:lnTo>
                  <a:pt x="204858" y="118888"/>
                </a:lnTo>
                <a:close/>
              </a:path>
              <a:path w="205105" h="419100">
                <a:moveTo>
                  <a:pt x="102429" y="0"/>
                </a:moveTo>
                <a:lnTo>
                  <a:pt x="62709" y="9332"/>
                </a:lnTo>
                <a:lnTo>
                  <a:pt x="30233" y="34793"/>
                </a:lnTo>
                <a:lnTo>
                  <a:pt x="8252" y="72580"/>
                </a:lnTo>
                <a:lnTo>
                  <a:pt x="20" y="118888"/>
                </a:lnTo>
                <a:lnTo>
                  <a:pt x="204838" y="118888"/>
                </a:lnTo>
                <a:lnTo>
                  <a:pt x="196605" y="72580"/>
                </a:lnTo>
                <a:lnTo>
                  <a:pt x="174625" y="34793"/>
                </a:lnTo>
                <a:lnTo>
                  <a:pt x="142148" y="9332"/>
                </a:lnTo>
                <a:lnTo>
                  <a:pt x="102429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5692234" y="1537598"/>
            <a:ext cx="205104" cy="419100"/>
          </a:xfrm>
          <a:custGeom>
            <a:avLst/>
            <a:gdLst/>
            <a:ahLst/>
            <a:cxnLst/>
            <a:rect l="l" t="t" r="r" b="b"/>
            <a:pathLst>
              <a:path w="205105" h="419100">
                <a:moveTo>
                  <a:pt x="204848" y="118888"/>
                </a:moveTo>
                <a:lnTo>
                  <a:pt x="0" y="118888"/>
                </a:lnTo>
                <a:lnTo>
                  <a:pt x="0" y="418784"/>
                </a:lnTo>
                <a:lnTo>
                  <a:pt x="204848" y="418784"/>
                </a:lnTo>
                <a:lnTo>
                  <a:pt x="204848" y="118888"/>
                </a:lnTo>
                <a:close/>
              </a:path>
              <a:path w="205105" h="419100">
                <a:moveTo>
                  <a:pt x="102419" y="0"/>
                </a:moveTo>
                <a:lnTo>
                  <a:pt x="62699" y="9332"/>
                </a:lnTo>
                <a:lnTo>
                  <a:pt x="30224" y="34793"/>
                </a:lnTo>
                <a:lnTo>
                  <a:pt x="8246" y="72580"/>
                </a:lnTo>
                <a:lnTo>
                  <a:pt x="20" y="118888"/>
                </a:lnTo>
                <a:lnTo>
                  <a:pt x="204828" y="118888"/>
                </a:lnTo>
                <a:lnTo>
                  <a:pt x="196594" y="72580"/>
                </a:lnTo>
                <a:lnTo>
                  <a:pt x="174611" y="34793"/>
                </a:lnTo>
                <a:lnTo>
                  <a:pt x="142134" y="9332"/>
                </a:lnTo>
                <a:lnTo>
                  <a:pt x="102419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5430171" y="1537598"/>
            <a:ext cx="205104" cy="419100"/>
          </a:xfrm>
          <a:custGeom>
            <a:avLst/>
            <a:gdLst/>
            <a:ahLst/>
            <a:cxnLst/>
            <a:rect l="l" t="t" r="r" b="b"/>
            <a:pathLst>
              <a:path w="205105" h="419100">
                <a:moveTo>
                  <a:pt x="204858" y="118888"/>
                </a:moveTo>
                <a:lnTo>
                  <a:pt x="0" y="118888"/>
                </a:lnTo>
                <a:lnTo>
                  <a:pt x="0" y="418784"/>
                </a:lnTo>
                <a:lnTo>
                  <a:pt x="204858" y="418784"/>
                </a:lnTo>
                <a:lnTo>
                  <a:pt x="204858" y="118888"/>
                </a:lnTo>
                <a:close/>
              </a:path>
              <a:path w="205105" h="419100">
                <a:moveTo>
                  <a:pt x="102429" y="0"/>
                </a:moveTo>
                <a:lnTo>
                  <a:pt x="62714" y="9332"/>
                </a:lnTo>
                <a:lnTo>
                  <a:pt x="30238" y="34793"/>
                </a:lnTo>
                <a:lnTo>
                  <a:pt x="8258" y="72580"/>
                </a:lnTo>
                <a:lnTo>
                  <a:pt x="30" y="118888"/>
                </a:lnTo>
                <a:lnTo>
                  <a:pt x="204828" y="118888"/>
                </a:lnTo>
                <a:lnTo>
                  <a:pt x="196605" y="72580"/>
                </a:lnTo>
                <a:lnTo>
                  <a:pt x="174627" y="34793"/>
                </a:lnTo>
                <a:lnTo>
                  <a:pt x="142150" y="9332"/>
                </a:lnTo>
                <a:lnTo>
                  <a:pt x="102429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5117846" y="1959145"/>
            <a:ext cx="829944" cy="85725"/>
          </a:xfrm>
          <a:custGeom>
            <a:avLst/>
            <a:gdLst/>
            <a:ahLst/>
            <a:cxnLst/>
            <a:rect l="l" t="t" r="r" b="b"/>
            <a:pathLst>
              <a:path w="829944" h="85725">
                <a:moveTo>
                  <a:pt x="0" y="85523"/>
                </a:moveTo>
                <a:lnTo>
                  <a:pt x="829578" y="85523"/>
                </a:lnTo>
                <a:lnTo>
                  <a:pt x="829578" y="0"/>
                </a:lnTo>
                <a:lnTo>
                  <a:pt x="0" y="0"/>
                </a:lnTo>
                <a:lnTo>
                  <a:pt x="0" y="85523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5117855" y="1928410"/>
            <a:ext cx="829944" cy="36195"/>
          </a:xfrm>
          <a:custGeom>
            <a:avLst/>
            <a:gdLst/>
            <a:ahLst/>
            <a:cxnLst/>
            <a:rect l="l" t="t" r="r" b="b"/>
            <a:pathLst>
              <a:path w="829944" h="36194">
                <a:moveTo>
                  <a:pt x="0" y="36004"/>
                </a:moveTo>
                <a:lnTo>
                  <a:pt x="829568" y="36004"/>
                </a:lnTo>
                <a:lnTo>
                  <a:pt x="829568" y="0"/>
                </a:lnTo>
                <a:lnTo>
                  <a:pt x="0" y="0"/>
                </a:lnTo>
                <a:lnTo>
                  <a:pt x="0" y="3600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5117846" y="1444231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4">
                <a:moveTo>
                  <a:pt x="0" y="0"/>
                </a:moveTo>
                <a:lnTo>
                  <a:pt x="829578" y="0"/>
                </a:lnTo>
              </a:path>
            </a:pathLst>
          </a:custGeom>
          <a:ln w="3916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5117846" y="1291963"/>
            <a:ext cx="829944" cy="120014"/>
          </a:xfrm>
          <a:custGeom>
            <a:avLst/>
            <a:gdLst/>
            <a:ahLst/>
            <a:cxnLst/>
            <a:rect l="l" t="t" r="r" b="b"/>
            <a:pathLst>
              <a:path w="829944" h="120015">
                <a:moveTo>
                  <a:pt x="829578" y="119954"/>
                </a:moveTo>
                <a:lnTo>
                  <a:pt x="0" y="119954"/>
                </a:lnTo>
                <a:lnTo>
                  <a:pt x="0" y="0"/>
                </a:lnTo>
                <a:lnTo>
                  <a:pt x="829578" y="0"/>
                </a:lnTo>
                <a:lnTo>
                  <a:pt x="829578" y="11995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5135564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63" y="0"/>
                </a:moveTo>
                <a:lnTo>
                  <a:pt x="0" y="0"/>
                </a:lnTo>
                <a:lnTo>
                  <a:pt x="3074" y="8358"/>
                </a:lnTo>
                <a:lnTo>
                  <a:pt x="11459" y="15184"/>
                </a:lnTo>
                <a:lnTo>
                  <a:pt x="23897" y="19787"/>
                </a:lnTo>
                <a:lnTo>
                  <a:pt x="39131" y="21474"/>
                </a:lnTo>
                <a:lnTo>
                  <a:pt x="54361" y="19787"/>
                </a:lnTo>
                <a:lnTo>
                  <a:pt x="66800" y="15184"/>
                </a:lnTo>
                <a:lnTo>
                  <a:pt x="75187" y="8358"/>
                </a:lnTo>
                <a:lnTo>
                  <a:pt x="7826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5135645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897" y="1686"/>
                </a:lnTo>
                <a:lnTo>
                  <a:pt x="11459" y="6286"/>
                </a:lnTo>
                <a:lnTo>
                  <a:pt x="3074" y="13111"/>
                </a:lnTo>
                <a:lnTo>
                  <a:pt x="0" y="21474"/>
                </a:lnTo>
                <a:lnTo>
                  <a:pt x="78263" y="21474"/>
                </a:lnTo>
                <a:lnTo>
                  <a:pt x="75187" y="13111"/>
                </a:lnTo>
                <a:lnTo>
                  <a:pt x="66800" y="6286"/>
                </a:lnTo>
                <a:lnTo>
                  <a:pt x="54361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5277013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0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5250704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7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75" y="0"/>
                </a:lnTo>
                <a:lnTo>
                  <a:pt x="5257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5237810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63" y="0"/>
                </a:moveTo>
                <a:lnTo>
                  <a:pt x="0" y="0"/>
                </a:lnTo>
                <a:lnTo>
                  <a:pt x="3077" y="8358"/>
                </a:lnTo>
                <a:lnTo>
                  <a:pt x="11467" y="15184"/>
                </a:lnTo>
                <a:lnTo>
                  <a:pt x="23906" y="19787"/>
                </a:lnTo>
                <a:lnTo>
                  <a:pt x="39131" y="21474"/>
                </a:lnTo>
                <a:lnTo>
                  <a:pt x="54370" y="19787"/>
                </a:lnTo>
                <a:lnTo>
                  <a:pt x="66808" y="15184"/>
                </a:lnTo>
                <a:lnTo>
                  <a:pt x="75190" y="8358"/>
                </a:lnTo>
                <a:lnTo>
                  <a:pt x="7826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5250684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75" y="0"/>
                </a:lnTo>
                <a:lnTo>
                  <a:pt x="5257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5237893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906" y="1686"/>
                </a:lnTo>
                <a:lnTo>
                  <a:pt x="11467" y="6286"/>
                </a:lnTo>
                <a:lnTo>
                  <a:pt x="3077" y="13111"/>
                </a:lnTo>
                <a:lnTo>
                  <a:pt x="0" y="21474"/>
                </a:lnTo>
                <a:lnTo>
                  <a:pt x="78263" y="21474"/>
                </a:lnTo>
                <a:lnTo>
                  <a:pt x="75190" y="13111"/>
                </a:lnTo>
                <a:lnTo>
                  <a:pt x="66808" y="6286"/>
                </a:lnTo>
                <a:lnTo>
                  <a:pt x="54370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5379264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19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5352951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7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75" y="0"/>
                </a:lnTo>
                <a:lnTo>
                  <a:pt x="5257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5340048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73" y="0"/>
                </a:moveTo>
                <a:lnTo>
                  <a:pt x="0" y="0"/>
                </a:lnTo>
                <a:lnTo>
                  <a:pt x="3074" y="8358"/>
                </a:lnTo>
                <a:lnTo>
                  <a:pt x="11460" y="15184"/>
                </a:lnTo>
                <a:lnTo>
                  <a:pt x="23902" y="19787"/>
                </a:lnTo>
                <a:lnTo>
                  <a:pt x="39142" y="21474"/>
                </a:lnTo>
                <a:lnTo>
                  <a:pt x="54367" y="19787"/>
                </a:lnTo>
                <a:lnTo>
                  <a:pt x="66806" y="15184"/>
                </a:lnTo>
                <a:lnTo>
                  <a:pt x="75196" y="8358"/>
                </a:lnTo>
                <a:lnTo>
                  <a:pt x="7827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5352931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75" y="0"/>
                </a:lnTo>
                <a:lnTo>
                  <a:pt x="5257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5340139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897" y="1686"/>
                </a:lnTo>
                <a:lnTo>
                  <a:pt x="11459" y="6286"/>
                </a:lnTo>
                <a:lnTo>
                  <a:pt x="3074" y="13111"/>
                </a:lnTo>
                <a:lnTo>
                  <a:pt x="0" y="21474"/>
                </a:lnTo>
                <a:lnTo>
                  <a:pt x="78273" y="21474"/>
                </a:lnTo>
                <a:lnTo>
                  <a:pt x="75196" y="13111"/>
                </a:lnTo>
                <a:lnTo>
                  <a:pt x="66805" y="6286"/>
                </a:lnTo>
                <a:lnTo>
                  <a:pt x="54363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5481506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0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5455208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6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65" y="0"/>
                </a:lnTo>
                <a:lnTo>
                  <a:pt x="5256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5442294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73" y="0"/>
                </a:moveTo>
                <a:lnTo>
                  <a:pt x="0" y="0"/>
                </a:lnTo>
                <a:lnTo>
                  <a:pt x="3076" y="8358"/>
                </a:lnTo>
                <a:lnTo>
                  <a:pt x="11464" y="15184"/>
                </a:lnTo>
                <a:lnTo>
                  <a:pt x="23906" y="19787"/>
                </a:lnTo>
                <a:lnTo>
                  <a:pt x="39142" y="21474"/>
                </a:lnTo>
                <a:lnTo>
                  <a:pt x="54371" y="19787"/>
                </a:lnTo>
                <a:lnTo>
                  <a:pt x="66810" y="15184"/>
                </a:lnTo>
                <a:lnTo>
                  <a:pt x="75198" y="8358"/>
                </a:lnTo>
                <a:lnTo>
                  <a:pt x="7827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5455177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65" y="0"/>
                </a:lnTo>
                <a:lnTo>
                  <a:pt x="5256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5442386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42" y="0"/>
                </a:moveTo>
                <a:lnTo>
                  <a:pt x="23906" y="1686"/>
                </a:lnTo>
                <a:lnTo>
                  <a:pt x="11464" y="6286"/>
                </a:lnTo>
                <a:lnTo>
                  <a:pt x="3076" y="13111"/>
                </a:lnTo>
                <a:lnTo>
                  <a:pt x="0" y="21474"/>
                </a:lnTo>
                <a:lnTo>
                  <a:pt x="78273" y="21474"/>
                </a:lnTo>
                <a:lnTo>
                  <a:pt x="75198" y="13111"/>
                </a:lnTo>
                <a:lnTo>
                  <a:pt x="66810" y="6286"/>
                </a:lnTo>
                <a:lnTo>
                  <a:pt x="54371" y="1686"/>
                </a:lnTo>
                <a:lnTo>
                  <a:pt x="39142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5583748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1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5557434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8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85" y="0"/>
                </a:lnTo>
                <a:lnTo>
                  <a:pt x="5258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5544550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63" y="0"/>
                </a:moveTo>
                <a:lnTo>
                  <a:pt x="0" y="0"/>
                </a:lnTo>
                <a:lnTo>
                  <a:pt x="3074" y="8358"/>
                </a:lnTo>
                <a:lnTo>
                  <a:pt x="11459" y="15184"/>
                </a:lnTo>
                <a:lnTo>
                  <a:pt x="23897" y="19787"/>
                </a:lnTo>
                <a:lnTo>
                  <a:pt x="39131" y="21474"/>
                </a:lnTo>
                <a:lnTo>
                  <a:pt x="54361" y="19787"/>
                </a:lnTo>
                <a:lnTo>
                  <a:pt x="66800" y="15184"/>
                </a:lnTo>
                <a:lnTo>
                  <a:pt x="75187" y="8358"/>
                </a:lnTo>
                <a:lnTo>
                  <a:pt x="7826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5557424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85" y="0"/>
                </a:lnTo>
                <a:lnTo>
                  <a:pt x="5258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5544632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897" y="1686"/>
                </a:lnTo>
                <a:lnTo>
                  <a:pt x="11459" y="6286"/>
                </a:lnTo>
                <a:lnTo>
                  <a:pt x="3074" y="13111"/>
                </a:lnTo>
                <a:lnTo>
                  <a:pt x="0" y="21474"/>
                </a:lnTo>
                <a:lnTo>
                  <a:pt x="78263" y="21474"/>
                </a:lnTo>
                <a:lnTo>
                  <a:pt x="75187" y="13111"/>
                </a:lnTo>
                <a:lnTo>
                  <a:pt x="66800" y="6286"/>
                </a:lnTo>
                <a:lnTo>
                  <a:pt x="54361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5685999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0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5659701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6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65" y="0"/>
                </a:lnTo>
                <a:lnTo>
                  <a:pt x="5256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5646798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63" y="0"/>
                </a:moveTo>
                <a:lnTo>
                  <a:pt x="0" y="0"/>
                </a:lnTo>
                <a:lnTo>
                  <a:pt x="3074" y="8358"/>
                </a:lnTo>
                <a:lnTo>
                  <a:pt x="11459" y="15184"/>
                </a:lnTo>
                <a:lnTo>
                  <a:pt x="23897" y="19787"/>
                </a:lnTo>
                <a:lnTo>
                  <a:pt x="39131" y="21474"/>
                </a:lnTo>
                <a:lnTo>
                  <a:pt x="54365" y="19787"/>
                </a:lnTo>
                <a:lnTo>
                  <a:pt x="66804" y="15184"/>
                </a:lnTo>
                <a:lnTo>
                  <a:pt x="75189" y="8358"/>
                </a:lnTo>
                <a:lnTo>
                  <a:pt x="7826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5659672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65" y="0"/>
                </a:lnTo>
                <a:lnTo>
                  <a:pt x="5256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5646879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897" y="1686"/>
                </a:lnTo>
                <a:lnTo>
                  <a:pt x="11459" y="6286"/>
                </a:lnTo>
                <a:lnTo>
                  <a:pt x="3074" y="13111"/>
                </a:lnTo>
                <a:lnTo>
                  <a:pt x="0" y="21474"/>
                </a:lnTo>
                <a:lnTo>
                  <a:pt x="78263" y="21474"/>
                </a:lnTo>
                <a:lnTo>
                  <a:pt x="75189" y="13111"/>
                </a:lnTo>
                <a:lnTo>
                  <a:pt x="66804" y="6286"/>
                </a:lnTo>
                <a:lnTo>
                  <a:pt x="54365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5788240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1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5761938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7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75" y="0"/>
                </a:lnTo>
                <a:lnTo>
                  <a:pt x="5257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5749044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63" y="0"/>
                </a:moveTo>
                <a:lnTo>
                  <a:pt x="0" y="0"/>
                </a:lnTo>
                <a:lnTo>
                  <a:pt x="3075" y="8358"/>
                </a:lnTo>
                <a:lnTo>
                  <a:pt x="11463" y="15184"/>
                </a:lnTo>
                <a:lnTo>
                  <a:pt x="23902" y="19787"/>
                </a:lnTo>
                <a:lnTo>
                  <a:pt x="39131" y="21474"/>
                </a:lnTo>
                <a:lnTo>
                  <a:pt x="54361" y="19787"/>
                </a:lnTo>
                <a:lnTo>
                  <a:pt x="66800" y="15184"/>
                </a:lnTo>
                <a:lnTo>
                  <a:pt x="75187" y="8358"/>
                </a:lnTo>
                <a:lnTo>
                  <a:pt x="7826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5761918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75" y="0"/>
                </a:lnTo>
                <a:lnTo>
                  <a:pt x="5257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5749125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31" y="0"/>
                </a:moveTo>
                <a:lnTo>
                  <a:pt x="23902" y="1686"/>
                </a:lnTo>
                <a:lnTo>
                  <a:pt x="11463" y="6286"/>
                </a:lnTo>
                <a:lnTo>
                  <a:pt x="3075" y="13111"/>
                </a:lnTo>
                <a:lnTo>
                  <a:pt x="0" y="21474"/>
                </a:lnTo>
                <a:lnTo>
                  <a:pt x="78263" y="21474"/>
                </a:lnTo>
                <a:lnTo>
                  <a:pt x="75187" y="13111"/>
                </a:lnTo>
                <a:lnTo>
                  <a:pt x="66800" y="6286"/>
                </a:lnTo>
                <a:lnTo>
                  <a:pt x="54361" y="1686"/>
                </a:lnTo>
                <a:lnTo>
                  <a:pt x="3913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5890492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0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5864194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6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65" y="0"/>
                </a:lnTo>
                <a:lnTo>
                  <a:pt x="5256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5851311" y="1463812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90">
                <a:moveTo>
                  <a:pt x="78243" y="0"/>
                </a:moveTo>
                <a:lnTo>
                  <a:pt x="0" y="0"/>
                </a:lnTo>
                <a:lnTo>
                  <a:pt x="3072" y="8358"/>
                </a:lnTo>
                <a:lnTo>
                  <a:pt x="11453" y="15184"/>
                </a:lnTo>
                <a:lnTo>
                  <a:pt x="23885" y="19787"/>
                </a:lnTo>
                <a:lnTo>
                  <a:pt x="39111" y="21474"/>
                </a:lnTo>
                <a:lnTo>
                  <a:pt x="54349" y="19787"/>
                </a:lnTo>
                <a:lnTo>
                  <a:pt x="66787" y="15184"/>
                </a:lnTo>
                <a:lnTo>
                  <a:pt x="75170" y="8358"/>
                </a:lnTo>
                <a:lnTo>
                  <a:pt x="7824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5864165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65" y="0"/>
                </a:lnTo>
                <a:lnTo>
                  <a:pt x="5256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5851371" y="1906934"/>
            <a:ext cx="78740" cy="21590"/>
          </a:xfrm>
          <a:custGeom>
            <a:avLst/>
            <a:gdLst/>
            <a:ahLst/>
            <a:cxnLst/>
            <a:rect l="l" t="t" r="r" b="b"/>
            <a:pathLst>
              <a:path w="78740" h="21589">
                <a:moveTo>
                  <a:pt x="39121" y="0"/>
                </a:moveTo>
                <a:lnTo>
                  <a:pt x="23889" y="1686"/>
                </a:lnTo>
                <a:lnTo>
                  <a:pt x="11454" y="6286"/>
                </a:lnTo>
                <a:lnTo>
                  <a:pt x="3072" y="13111"/>
                </a:lnTo>
                <a:lnTo>
                  <a:pt x="0" y="21474"/>
                </a:lnTo>
                <a:lnTo>
                  <a:pt x="78243" y="21474"/>
                </a:lnTo>
                <a:lnTo>
                  <a:pt x="75170" y="13111"/>
                </a:lnTo>
                <a:lnTo>
                  <a:pt x="66789" y="6286"/>
                </a:lnTo>
                <a:lnTo>
                  <a:pt x="54354" y="1686"/>
                </a:lnTo>
                <a:lnTo>
                  <a:pt x="3912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5253092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71" y="0"/>
                </a:moveTo>
                <a:lnTo>
                  <a:pt x="14611" y="1789"/>
                </a:lnTo>
                <a:lnTo>
                  <a:pt x="7042" y="6672"/>
                </a:lnTo>
                <a:lnTo>
                  <a:pt x="1920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52" y="22794"/>
                </a:lnTo>
                <a:lnTo>
                  <a:pt x="45828" y="13917"/>
                </a:lnTo>
                <a:lnTo>
                  <a:pt x="40700" y="6672"/>
                </a:lnTo>
                <a:lnTo>
                  <a:pt x="33128" y="1789"/>
                </a:lnTo>
                <a:lnTo>
                  <a:pt x="2387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5355338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47762" y="22794"/>
                </a:move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62" y="22794"/>
                </a:lnTo>
                <a:close/>
              </a:path>
              <a:path w="48259" h="80644">
                <a:moveTo>
                  <a:pt x="23881" y="0"/>
                </a:moveTo>
                <a:lnTo>
                  <a:pt x="14625" y="1789"/>
                </a:lnTo>
                <a:lnTo>
                  <a:pt x="7056" y="6672"/>
                </a:lnTo>
                <a:lnTo>
                  <a:pt x="1932" y="13917"/>
                </a:lnTo>
                <a:lnTo>
                  <a:pt x="10" y="22794"/>
                </a:lnTo>
                <a:lnTo>
                  <a:pt x="47752" y="22794"/>
                </a:lnTo>
                <a:lnTo>
                  <a:pt x="45835" y="13917"/>
                </a:lnTo>
                <a:lnTo>
                  <a:pt x="40713" y="6672"/>
                </a:lnTo>
                <a:lnTo>
                  <a:pt x="33142" y="1789"/>
                </a:lnTo>
                <a:lnTo>
                  <a:pt x="2388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5457596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71" y="0"/>
                </a:moveTo>
                <a:lnTo>
                  <a:pt x="14609" y="1789"/>
                </a:lnTo>
                <a:lnTo>
                  <a:pt x="7038" y="6672"/>
                </a:lnTo>
                <a:lnTo>
                  <a:pt x="1916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42" y="22794"/>
                </a:lnTo>
                <a:lnTo>
                  <a:pt x="45825" y="13917"/>
                </a:lnTo>
                <a:lnTo>
                  <a:pt x="40703" y="6672"/>
                </a:lnTo>
                <a:lnTo>
                  <a:pt x="33132" y="1789"/>
                </a:lnTo>
                <a:lnTo>
                  <a:pt x="2387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5559842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71" y="0"/>
                </a:moveTo>
                <a:lnTo>
                  <a:pt x="14614" y="1789"/>
                </a:lnTo>
                <a:lnTo>
                  <a:pt x="7042" y="6672"/>
                </a:lnTo>
                <a:lnTo>
                  <a:pt x="1917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42" y="22794"/>
                </a:lnTo>
                <a:lnTo>
                  <a:pt x="45825" y="13917"/>
                </a:lnTo>
                <a:lnTo>
                  <a:pt x="40703" y="6672"/>
                </a:lnTo>
                <a:lnTo>
                  <a:pt x="33132" y="1789"/>
                </a:lnTo>
                <a:lnTo>
                  <a:pt x="2387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5662088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60" y="0"/>
                </a:moveTo>
                <a:lnTo>
                  <a:pt x="14609" y="1789"/>
                </a:lnTo>
                <a:lnTo>
                  <a:pt x="7041" y="6672"/>
                </a:lnTo>
                <a:lnTo>
                  <a:pt x="1917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42" y="22794"/>
                </a:lnTo>
                <a:lnTo>
                  <a:pt x="45825" y="13917"/>
                </a:lnTo>
                <a:lnTo>
                  <a:pt x="40701" y="6672"/>
                </a:lnTo>
                <a:lnTo>
                  <a:pt x="33128" y="1789"/>
                </a:lnTo>
                <a:lnTo>
                  <a:pt x="2386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5764335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60" y="0"/>
                </a:moveTo>
                <a:lnTo>
                  <a:pt x="14609" y="1789"/>
                </a:lnTo>
                <a:lnTo>
                  <a:pt x="7041" y="6672"/>
                </a:lnTo>
                <a:lnTo>
                  <a:pt x="1917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42" y="22794"/>
                </a:lnTo>
                <a:lnTo>
                  <a:pt x="45825" y="13917"/>
                </a:lnTo>
                <a:lnTo>
                  <a:pt x="40701" y="6672"/>
                </a:lnTo>
                <a:lnTo>
                  <a:pt x="33128" y="1789"/>
                </a:lnTo>
                <a:lnTo>
                  <a:pt x="2386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5866581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60" y="0"/>
                </a:moveTo>
                <a:lnTo>
                  <a:pt x="14609" y="1789"/>
                </a:lnTo>
                <a:lnTo>
                  <a:pt x="7041" y="6672"/>
                </a:lnTo>
                <a:lnTo>
                  <a:pt x="1917" y="13917"/>
                </a:lnTo>
                <a:lnTo>
                  <a:pt x="0" y="22794"/>
                </a:lnTo>
                <a:lnTo>
                  <a:pt x="0" y="80264"/>
                </a:lnTo>
                <a:lnTo>
                  <a:pt x="47762" y="80264"/>
                </a:lnTo>
                <a:lnTo>
                  <a:pt x="47742" y="22794"/>
                </a:lnTo>
                <a:lnTo>
                  <a:pt x="45824" y="13917"/>
                </a:lnTo>
                <a:lnTo>
                  <a:pt x="40698" y="6672"/>
                </a:lnTo>
                <a:lnTo>
                  <a:pt x="33123" y="1789"/>
                </a:lnTo>
                <a:lnTo>
                  <a:pt x="2386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5117855" y="1411917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4">
                <a:moveTo>
                  <a:pt x="0" y="0"/>
                </a:moveTo>
                <a:lnTo>
                  <a:pt x="829568" y="0"/>
                </a:lnTo>
              </a:path>
            </a:pathLst>
          </a:custGeom>
          <a:ln w="36004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6468912" y="316214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635" y="0"/>
                </a:lnTo>
              </a:path>
            </a:pathLst>
          </a:custGeom>
          <a:ln w="81431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5008928" y="3121425"/>
            <a:ext cx="1043305" cy="81915"/>
          </a:xfrm>
          <a:custGeom>
            <a:avLst/>
            <a:gdLst/>
            <a:ahLst/>
            <a:cxnLst/>
            <a:rect l="l" t="t" r="r" b="b"/>
            <a:pathLst>
              <a:path w="1043305" h="81914">
                <a:moveTo>
                  <a:pt x="0" y="81431"/>
                </a:moveTo>
                <a:lnTo>
                  <a:pt x="1042752" y="81431"/>
                </a:lnTo>
                <a:lnTo>
                  <a:pt x="1042752" y="0"/>
                </a:lnTo>
                <a:lnTo>
                  <a:pt x="0" y="0"/>
                </a:lnTo>
                <a:lnTo>
                  <a:pt x="0" y="81431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4023928" y="3162141"/>
            <a:ext cx="568325" cy="0"/>
          </a:xfrm>
          <a:custGeom>
            <a:avLst/>
            <a:gdLst/>
            <a:ahLst/>
            <a:cxnLst/>
            <a:rect l="l" t="t" r="r" b="b"/>
            <a:pathLst>
              <a:path w="568325">
                <a:moveTo>
                  <a:pt x="0" y="0"/>
                </a:moveTo>
                <a:lnTo>
                  <a:pt x="567768" y="0"/>
                </a:lnTo>
              </a:path>
            </a:pathLst>
          </a:custGeom>
          <a:ln w="81431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6228578" y="1447180"/>
            <a:ext cx="63561" cy="2787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6126604" y="1597483"/>
            <a:ext cx="267970" cy="128905"/>
          </a:xfrm>
          <a:custGeom>
            <a:avLst/>
            <a:gdLst/>
            <a:ahLst/>
            <a:cxnLst/>
            <a:rect l="l" t="t" r="r" b="b"/>
            <a:pathLst>
              <a:path w="267969" h="128905">
                <a:moveTo>
                  <a:pt x="133743" y="0"/>
                </a:moveTo>
                <a:lnTo>
                  <a:pt x="81687" y="10092"/>
                </a:lnTo>
                <a:lnTo>
                  <a:pt x="39175" y="37617"/>
                </a:lnTo>
                <a:lnTo>
                  <a:pt x="10511" y="78444"/>
                </a:lnTo>
                <a:lnTo>
                  <a:pt x="0" y="128442"/>
                </a:lnTo>
                <a:lnTo>
                  <a:pt x="267475" y="128442"/>
                </a:lnTo>
                <a:lnTo>
                  <a:pt x="256967" y="78444"/>
                </a:lnTo>
                <a:lnTo>
                  <a:pt x="228309" y="37617"/>
                </a:lnTo>
                <a:lnTo>
                  <a:pt x="185801" y="10092"/>
                </a:lnTo>
                <a:lnTo>
                  <a:pt x="133743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6159838" y="1597483"/>
            <a:ext cx="200939" cy="12844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6147662" y="1728283"/>
            <a:ext cx="229870" cy="302895"/>
          </a:xfrm>
          <a:custGeom>
            <a:avLst/>
            <a:gdLst/>
            <a:ahLst/>
            <a:cxnLst/>
            <a:rect l="l" t="t" r="r" b="b"/>
            <a:pathLst>
              <a:path w="229869" h="302894">
                <a:moveTo>
                  <a:pt x="0" y="302414"/>
                </a:moveTo>
                <a:lnTo>
                  <a:pt x="229257" y="302414"/>
                </a:lnTo>
                <a:lnTo>
                  <a:pt x="229257" y="0"/>
                </a:lnTo>
                <a:lnTo>
                  <a:pt x="0" y="0"/>
                </a:lnTo>
                <a:lnTo>
                  <a:pt x="0" y="30241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6189597" y="1770764"/>
            <a:ext cx="141449" cy="2376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6126604" y="1728283"/>
            <a:ext cx="267970" cy="22225"/>
          </a:xfrm>
          <a:custGeom>
            <a:avLst/>
            <a:gdLst/>
            <a:ahLst/>
            <a:cxnLst/>
            <a:rect l="l" t="t" r="r" b="b"/>
            <a:pathLst>
              <a:path w="267969" h="22225">
                <a:moveTo>
                  <a:pt x="0" y="22043"/>
                </a:moveTo>
                <a:lnTo>
                  <a:pt x="267475" y="22043"/>
                </a:lnTo>
                <a:lnTo>
                  <a:pt x="267475" y="0"/>
                </a:lnTo>
                <a:lnTo>
                  <a:pt x="0" y="0"/>
                </a:lnTo>
                <a:lnTo>
                  <a:pt x="0" y="22043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6126879" y="1717276"/>
            <a:ext cx="267335" cy="16510"/>
          </a:xfrm>
          <a:custGeom>
            <a:avLst/>
            <a:gdLst/>
            <a:ahLst/>
            <a:cxnLst/>
            <a:rect l="l" t="t" r="r" b="b"/>
            <a:pathLst>
              <a:path w="267334" h="16510">
                <a:moveTo>
                  <a:pt x="0" y="16479"/>
                </a:moveTo>
                <a:lnTo>
                  <a:pt x="266795" y="16479"/>
                </a:lnTo>
                <a:lnTo>
                  <a:pt x="266795" y="0"/>
                </a:lnTo>
                <a:lnTo>
                  <a:pt x="0" y="0"/>
                </a:lnTo>
                <a:lnTo>
                  <a:pt x="0" y="1647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6147702" y="1746986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773"/>
                </a:lnTo>
              </a:path>
            </a:pathLst>
          </a:custGeom>
          <a:ln w="23860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6133488" y="1747940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28379" y="14895"/>
                </a:moveTo>
                <a:lnTo>
                  <a:pt x="0" y="14895"/>
                </a:lnTo>
                <a:lnTo>
                  <a:pt x="0" y="0"/>
                </a:lnTo>
                <a:lnTo>
                  <a:pt x="28379" y="0"/>
                </a:lnTo>
                <a:lnTo>
                  <a:pt x="28379" y="14895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6126555" y="1746985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42218" y="0"/>
                </a:moveTo>
                <a:lnTo>
                  <a:pt x="0" y="0"/>
                </a:lnTo>
                <a:lnTo>
                  <a:pt x="0" y="6406"/>
                </a:lnTo>
                <a:lnTo>
                  <a:pt x="9432" y="11585"/>
                </a:lnTo>
                <a:lnTo>
                  <a:pt x="32775" y="11585"/>
                </a:lnTo>
                <a:lnTo>
                  <a:pt x="42218" y="6406"/>
                </a:lnTo>
                <a:lnTo>
                  <a:pt x="4221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6133539" y="1982874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0" y="0"/>
                </a:moveTo>
                <a:lnTo>
                  <a:pt x="28379" y="0"/>
                </a:lnTo>
                <a:lnTo>
                  <a:pt x="28379" y="14885"/>
                </a:lnTo>
                <a:lnTo>
                  <a:pt x="0" y="14885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6126535" y="1986173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32785" y="0"/>
                </a:moveTo>
                <a:lnTo>
                  <a:pt x="9442" y="0"/>
                </a:lnTo>
                <a:lnTo>
                  <a:pt x="0" y="5198"/>
                </a:lnTo>
                <a:lnTo>
                  <a:pt x="0" y="11585"/>
                </a:lnTo>
                <a:lnTo>
                  <a:pt x="42218" y="11585"/>
                </a:lnTo>
                <a:lnTo>
                  <a:pt x="42218" y="5198"/>
                </a:lnTo>
                <a:lnTo>
                  <a:pt x="3278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6372915" y="1746986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773"/>
                </a:lnTo>
              </a:path>
            </a:pathLst>
          </a:custGeom>
          <a:ln w="23850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6358785" y="1747940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28389" y="14895"/>
                </a:moveTo>
                <a:lnTo>
                  <a:pt x="0" y="14895"/>
                </a:lnTo>
                <a:lnTo>
                  <a:pt x="0" y="0"/>
                </a:lnTo>
                <a:lnTo>
                  <a:pt x="28389" y="0"/>
                </a:lnTo>
                <a:lnTo>
                  <a:pt x="28389" y="14895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6351873" y="1746985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42208" y="0"/>
                </a:moveTo>
                <a:lnTo>
                  <a:pt x="0" y="0"/>
                </a:lnTo>
                <a:lnTo>
                  <a:pt x="0" y="6406"/>
                </a:lnTo>
                <a:lnTo>
                  <a:pt x="9442" y="11585"/>
                </a:lnTo>
                <a:lnTo>
                  <a:pt x="32765" y="11585"/>
                </a:lnTo>
                <a:lnTo>
                  <a:pt x="42208" y="6406"/>
                </a:lnTo>
                <a:lnTo>
                  <a:pt x="4220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6358745" y="1982874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0" y="0"/>
                </a:moveTo>
                <a:lnTo>
                  <a:pt x="28389" y="0"/>
                </a:lnTo>
                <a:lnTo>
                  <a:pt x="28389" y="14885"/>
                </a:lnTo>
                <a:lnTo>
                  <a:pt x="0" y="14885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6351842" y="1986173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32775" y="0"/>
                </a:moveTo>
                <a:lnTo>
                  <a:pt x="9452" y="0"/>
                </a:lnTo>
                <a:lnTo>
                  <a:pt x="0" y="5198"/>
                </a:lnTo>
                <a:lnTo>
                  <a:pt x="0" y="11585"/>
                </a:lnTo>
                <a:lnTo>
                  <a:pt x="42208" y="11585"/>
                </a:lnTo>
                <a:lnTo>
                  <a:pt x="42208" y="5198"/>
                </a:lnTo>
                <a:lnTo>
                  <a:pt x="3277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4023928" y="2472144"/>
            <a:ext cx="90805" cy="74930"/>
          </a:xfrm>
          <a:custGeom>
            <a:avLst/>
            <a:gdLst/>
            <a:ahLst/>
            <a:cxnLst/>
            <a:rect l="l" t="t" r="r" b="b"/>
            <a:pathLst>
              <a:path w="90805" h="74930">
                <a:moveTo>
                  <a:pt x="0" y="74689"/>
                </a:moveTo>
                <a:lnTo>
                  <a:pt x="90691" y="74689"/>
                </a:lnTo>
                <a:lnTo>
                  <a:pt x="90691" y="0"/>
                </a:lnTo>
                <a:lnTo>
                  <a:pt x="0" y="0"/>
                </a:lnTo>
                <a:lnTo>
                  <a:pt x="0" y="7468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4023928" y="2437155"/>
            <a:ext cx="90805" cy="35560"/>
          </a:xfrm>
          <a:custGeom>
            <a:avLst/>
            <a:gdLst/>
            <a:ahLst/>
            <a:cxnLst/>
            <a:rect l="l" t="t" r="r" b="b"/>
            <a:pathLst>
              <a:path w="90805" h="35560">
                <a:moveTo>
                  <a:pt x="0" y="34989"/>
                </a:moveTo>
                <a:lnTo>
                  <a:pt x="90691" y="34989"/>
                </a:lnTo>
                <a:lnTo>
                  <a:pt x="90691" y="0"/>
                </a:lnTo>
                <a:lnTo>
                  <a:pt x="0" y="0"/>
                </a:lnTo>
                <a:lnTo>
                  <a:pt x="0" y="34989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4082417" y="2546834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591"/>
                </a:lnTo>
              </a:path>
            </a:pathLst>
          </a:custGeom>
          <a:ln w="64404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4043748" y="2549017"/>
            <a:ext cx="71120" cy="34290"/>
          </a:xfrm>
          <a:custGeom>
            <a:avLst/>
            <a:gdLst/>
            <a:ahLst/>
            <a:cxnLst/>
            <a:rect l="l" t="t" r="r" b="b"/>
            <a:pathLst>
              <a:path w="71119" h="34289">
                <a:moveTo>
                  <a:pt x="0" y="34126"/>
                </a:moveTo>
                <a:lnTo>
                  <a:pt x="70872" y="34126"/>
                </a:lnTo>
                <a:lnTo>
                  <a:pt x="70872" y="0"/>
                </a:lnTo>
                <a:lnTo>
                  <a:pt x="0" y="0"/>
                </a:lnTo>
                <a:lnTo>
                  <a:pt x="0" y="3412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4023950" y="2546834"/>
            <a:ext cx="121285" cy="26670"/>
          </a:xfrm>
          <a:custGeom>
            <a:avLst/>
            <a:gdLst/>
            <a:ahLst/>
            <a:cxnLst/>
            <a:rect l="l" t="t" r="r" b="b"/>
            <a:pathLst>
              <a:path w="121284" h="26669">
                <a:moveTo>
                  <a:pt x="121010" y="0"/>
                </a:moveTo>
                <a:lnTo>
                  <a:pt x="0" y="0"/>
                </a:lnTo>
                <a:lnTo>
                  <a:pt x="4753" y="10338"/>
                </a:lnTo>
                <a:lnTo>
                  <a:pt x="17718" y="18777"/>
                </a:lnTo>
                <a:lnTo>
                  <a:pt x="36949" y="24466"/>
                </a:lnTo>
                <a:lnTo>
                  <a:pt x="60505" y="26551"/>
                </a:lnTo>
                <a:lnTo>
                  <a:pt x="84056" y="24466"/>
                </a:lnTo>
                <a:lnTo>
                  <a:pt x="103288" y="18777"/>
                </a:lnTo>
                <a:lnTo>
                  <a:pt x="116255" y="10338"/>
                </a:lnTo>
                <a:lnTo>
                  <a:pt x="12101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4043728" y="3087289"/>
            <a:ext cx="71120" cy="34290"/>
          </a:xfrm>
          <a:custGeom>
            <a:avLst/>
            <a:gdLst/>
            <a:ahLst/>
            <a:cxnLst/>
            <a:rect l="l" t="t" r="r" b="b"/>
            <a:pathLst>
              <a:path w="71119" h="34289">
                <a:moveTo>
                  <a:pt x="0" y="34136"/>
                </a:moveTo>
                <a:lnTo>
                  <a:pt x="70892" y="34136"/>
                </a:lnTo>
                <a:lnTo>
                  <a:pt x="70892" y="0"/>
                </a:lnTo>
                <a:lnTo>
                  <a:pt x="0" y="0"/>
                </a:lnTo>
                <a:lnTo>
                  <a:pt x="0" y="3413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4023930" y="3094883"/>
            <a:ext cx="121285" cy="26670"/>
          </a:xfrm>
          <a:custGeom>
            <a:avLst/>
            <a:gdLst/>
            <a:ahLst/>
            <a:cxnLst/>
            <a:rect l="l" t="t" r="r" b="b"/>
            <a:pathLst>
              <a:path w="121284" h="26669">
                <a:moveTo>
                  <a:pt x="60505" y="0"/>
                </a:moveTo>
                <a:lnTo>
                  <a:pt x="36949" y="2083"/>
                </a:lnTo>
                <a:lnTo>
                  <a:pt x="17718" y="7768"/>
                </a:lnTo>
                <a:lnTo>
                  <a:pt x="4753" y="16204"/>
                </a:lnTo>
                <a:lnTo>
                  <a:pt x="0" y="26541"/>
                </a:lnTo>
                <a:lnTo>
                  <a:pt x="121010" y="26541"/>
                </a:lnTo>
                <a:lnTo>
                  <a:pt x="116255" y="16204"/>
                </a:lnTo>
                <a:lnTo>
                  <a:pt x="103288" y="7768"/>
                </a:lnTo>
                <a:lnTo>
                  <a:pt x="84056" y="2083"/>
                </a:lnTo>
                <a:lnTo>
                  <a:pt x="60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6950497" y="2472144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5" h="74930">
                <a:moveTo>
                  <a:pt x="0" y="74689"/>
                </a:moveTo>
                <a:lnTo>
                  <a:pt x="84051" y="74689"/>
                </a:lnTo>
                <a:lnTo>
                  <a:pt x="84051" y="0"/>
                </a:lnTo>
                <a:lnTo>
                  <a:pt x="0" y="0"/>
                </a:lnTo>
                <a:lnTo>
                  <a:pt x="0" y="7468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6950497" y="2437155"/>
            <a:ext cx="84455" cy="35560"/>
          </a:xfrm>
          <a:custGeom>
            <a:avLst/>
            <a:gdLst/>
            <a:ahLst/>
            <a:cxnLst/>
            <a:rect l="l" t="t" r="r" b="b"/>
            <a:pathLst>
              <a:path w="84455" h="35560">
                <a:moveTo>
                  <a:pt x="0" y="34989"/>
                </a:moveTo>
                <a:lnTo>
                  <a:pt x="84071" y="34989"/>
                </a:lnTo>
                <a:lnTo>
                  <a:pt x="84071" y="0"/>
                </a:lnTo>
                <a:lnTo>
                  <a:pt x="0" y="0"/>
                </a:lnTo>
                <a:lnTo>
                  <a:pt x="0" y="34989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6979388" y="2546834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591"/>
                </a:lnTo>
              </a:path>
            </a:pathLst>
          </a:custGeom>
          <a:ln w="57784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6950497" y="2549017"/>
            <a:ext cx="64769" cy="34290"/>
          </a:xfrm>
          <a:custGeom>
            <a:avLst/>
            <a:gdLst/>
            <a:ahLst/>
            <a:cxnLst/>
            <a:rect l="l" t="t" r="r" b="b"/>
            <a:pathLst>
              <a:path w="64769" h="34289">
                <a:moveTo>
                  <a:pt x="0" y="34126"/>
                </a:moveTo>
                <a:lnTo>
                  <a:pt x="64221" y="34126"/>
                </a:lnTo>
                <a:lnTo>
                  <a:pt x="64221" y="0"/>
                </a:lnTo>
                <a:lnTo>
                  <a:pt x="0" y="0"/>
                </a:lnTo>
                <a:lnTo>
                  <a:pt x="0" y="3412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6913640" y="2546834"/>
            <a:ext cx="121285" cy="26670"/>
          </a:xfrm>
          <a:custGeom>
            <a:avLst/>
            <a:gdLst/>
            <a:ahLst/>
            <a:cxnLst/>
            <a:rect l="l" t="t" r="r" b="b"/>
            <a:pathLst>
              <a:path w="121284" h="26669">
                <a:moveTo>
                  <a:pt x="121000" y="0"/>
                </a:moveTo>
                <a:lnTo>
                  <a:pt x="0" y="0"/>
                </a:lnTo>
                <a:lnTo>
                  <a:pt x="4752" y="10338"/>
                </a:lnTo>
                <a:lnTo>
                  <a:pt x="17714" y="18777"/>
                </a:lnTo>
                <a:lnTo>
                  <a:pt x="36936" y="24466"/>
                </a:lnTo>
                <a:lnTo>
                  <a:pt x="60474" y="26551"/>
                </a:lnTo>
                <a:lnTo>
                  <a:pt x="84041" y="24466"/>
                </a:lnTo>
                <a:lnTo>
                  <a:pt x="103279" y="18777"/>
                </a:lnTo>
                <a:lnTo>
                  <a:pt x="116246" y="10338"/>
                </a:lnTo>
                <a:lnTo>
                  <a:pt x="12100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6950497" y="3087289"/>
            <a:ext cx="64769" cy="34290"/>
          </a:xfrm>
          <a:custGeom>
            <a:avLst/>
            <a:gdLst/>
            <a:ahLst/>
            <a:cxnLst/>
            <a:rect l="l" t="t" r="r" b="b"/>
            <a:pathLst>
              <a:path w="64769" h="34289">
                <a:moveTo>
                  <a:pt x="0" y="34136"/>
                </a:moveTo>
                <a:lnTo>
                  <a:pt x="64272" y="34136"/>
                </a:lnTo>
                <a:lnTo>
                  <a:pt x="64272" y="0"/>
                </a:lnTo>
                <a:lnTo>
                  <a:pt x="0" y="0"/>
                </a:lnTo>
                <a:lnTo>
                  <a:pt x="0" y="3413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6913569" y="3094883"/>
            <a:ext cx="121285" cy="26670"/>
          </a:xfrm>
          <a:custGeom>
            <a:avLst/>
            <a:gdLst/>
            <a:ahLst/>
            <a:cxnLst/>
            <a:rect l="l" t="t" r="r" b="b"/>
            <a:pathLst>
              <a:path w="121284" h="26669">
                <a:moveTo>
                  <a:pt x="60474" y="0"/>
                </a:moveTo>
                <a:lnTo>
                  <a:pt x="36936" y="2083"/>
                </a:lnTo>
                <a:lnTo>
                  <a:pt x="17714" y="7768"/>
                </a:lnTo>
                <a:lnTo>
                  <a:pt x="4752" y="16204"/>
                </a:lnTo>
                <a:lnTo>
                  <a:pt x="0" y="26541"/>
                </a:lnTo>
                <a:lnTo>
                  <a:pt x="121000" y="26541"/>
                </a:lnTo>
                <a:lnTo>
                  <a:pt x="116246" y="16204"/>
                </a:lnTo>
                <a:lnTo>
                  <a:pt x="103279" y="7768"/>
                </a:lnTo>
                <a:lnTo>
                  <a:pt x="84041" y="2083"/>
                </a:lnTo>
                <a:lnTo>
                  <a:pt x="6047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4114620" y="2044668"/>
            <a:ext cx="2835910" cy="393065"/>
          </a:xfrm>
          <a:custGeom>
            <a:avLst/>
            <a:gdLst/>
            <a:ahLst/>
            <a:cxnLst/>
            <a:rect l="l" t="t" r="r" b="b"/>
            <a:pathLst>
              <a:path w="2835909" h="393064">
                <a:moveTo>
                  <a:pt x="0" y="392568"/>
                </a:moveTo>
                <a:lnTo>
                  <a:pt x="2835876" y="392568"/>
                </a:lnTo>
                <a:lnTo>
                  <a:pt x="2835876" y="0"/>
                </a:lnTo>
                <a:lnTo>
                  <a:pt x="0" y="0"/>
                </a:lnTo>
                <a:lnTo>
                  <a:pt x="0" y="392568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6468912" y="2509256"/>
            <a:ext cx="481965" cy="679450"/>
          </a:xfrm>
          <a:custGeom>
            <a:avLst/>
            <a:gdLst/>
            <a:ahLst/>
            <a:cxnLst/>
            <a:rect l="l" t="t" r="r" b="b"/>
            <a:pathLst>
              <a:path w="481965" h="679450">
                <a:moveTo>
                  <a:pt x="0" y="679041"/>
                </a:moveTo>
                <a:lnTo>
                  <a:pt x="481584" y="679041"/>
                </a:lnTo>
                <a:lnTo>
                  <a:pt x="481584" y="0"/>
                </a:lnTo>
                <a:lnTo>
                  <a:pt x="0" y="0"/>
                </a:lnTo>
                <a:lnTo>
                  <a:pt x="0" y="679041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5008928" y="2509256"/>
            <a:ext cx="1043305" cy="679450"/>
          </a:xfrm>
          <a:custGeom>
            <a:avLst/>
            <a:gdLst/>
            <a:ahLst/>
            <a:cxnLst/>
            <a:rect l="l" t="t" r="r" b="b"/>
            <a:pathLst>
              <a:path w="1043305" h="679450">
                <a:moveTo>
                  <a:pt x="0" y="679041"/>
                </a:moveTo>
                <a:lnTo>
                  <a:pt x="1042752" y="679041"/>
                </a:lnTo>
                <a:lnTo>
                  <a:pt x="1042752" y="0"/>
                </a:lnTo>
                <a:lnTo>
                  <a:pt x="0" y="0"/>
                </a:lnTo>
                <a:lnTo>
                  <a:pt x="0" y="679041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4114620" y="2509256"/>
            <a:ext cx="477520" cy="679450"/>
          </a:xfrm>
          <a:custGeom>
            <a:avLst/>
            <a:gdLst/>
            <a:ahLst/>
            <a:cxnLst/>
            <a:rect l="l" t="t" r="r" b="b"/>
            <a:pathLst>
              <a:path w="477519" h="679450">
                <a:moveTo>
                  <a:pt x="0" y="679041"/>
                </a:moveTo>
                <a:lnTo>
                  <a:pt x="477076" y="679041"/>
                </a:lnTo>
                <a:lnTo>
                  <a:pt x="477076" y="0"/>
                </a:lnTo>
                <a:lnTo>
                  <a:pt x="0" y="0"/>
                </a:lnTo>
                <a:lnTo>
                  <a:pt x="0" y="679041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6468912" y="2437236"/>
            <a:ext cx="481965" cy="72390"/>
          </a:xfrm>
          <a:custGeom>
            <a:avLst/>
            <a:gdLst/>
            <a:ahLst/>
            <a:cxnLst/>
            <a:rect l="l" t="t" r="r" b="b"/>
            <a:pathLst>
              <a:path w="481965" h="72389">
                <a:moveTo>
                  <a:pt x="0" y="72019"/>
                </a:moveTo>
                <a:lnTo>
                  <a:pt x="481584" y="72019"/>
                </a:lnTo>
                <a:lnTo>
                  <a:pt x="481584" y="0"/>
                </a:lnTo>
                <a:lnTo>
                  <a:pt x="0" y="0"/>
                </a:lnTo>
                <a:lnTo>
                  <a:pt x="0" y="7201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5962045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635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5803852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828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5645761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37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5487670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37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5329579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37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5171486" y="2473246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747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5008928" y="2473246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204" y="0"/>
                </a:lnTo>
              </a:path>
            </a:pathLst>
          </a:custGeom>
          <a:ln w="72019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4114620" y="2437236"/>
            <a:ext cx="477520" cy="72390"/>
          </a:xfrm>
          <a:custGeom>
            <a:avLst/>
            <a:gdLst/>
            <a:ahLst/>
            <a:cxnLst/>
            <a:rect l="l" t="t" r="r" b="b"/>
            <a:pathLst>
              <a:path w="477519" h="72389">
                <a:moveTo>
                  <a:pt x="0" y="72019"/>
                </a:moveTo>
                <a:lnTo>
                  <a:pt x="477076" y="72019"/>
                </a:lnTo>
                <a:lnTo>
                  <a:pt x="477076" y="0"/>
                </a:lnTo>
                <a:lnTo>
                  <a:pt x="0" y="0"/>
                </a:lnTo>
                <a:lnTo>
                  <a:pt x="0" y="7201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5032282" y="2635048"/>
            <a:ext cx="281305" cy="514984"/>
          </a:xfrm>
          <a:custGeom>
            <a:avLst/>
            <a:gdLst/>
            <a:ahLst/>
            <a:cxnLst/>
            <a:rect l="l" t="t" r="r" b="b"/>
            <a:pathLst>
              <a:path w="281305" h="514985">
                <a:moveTo>
                  <a:pt x="281173" y="146079"/>
                </a:moveTo>
                <a:lnTo>
                  <a:pt x="0" y="146079"/>
                </a:lnTo>
                <a:lnTo>
                  <a:pt x="0" y="514573"/>
                </a:lnTo>
                <a:lnTo>
                  <a:pt x="281173" y="514573"/>
                </a:lnTo>
                <a:lnTo>
                  <a:pt x="281173" y="146079"/>
                </a:lnTo>
                <a:close/>
              </a:path>
              <a:path w="281305" h="514985">
                <a:moveTo>
                  <a:pt x="140586" y="0"/>
                </a:moveTo>
                <a:lnTo>
                  <a:pt x="96324" y="7438"/>
                </a:lnTo>
                <a:lnTo>
                  <a:pt x="57849" y="28157"/>
                </a:lnTo>
                <a:lnTo>
                  <a:pt x="27448" y="59766"/>
                </a:lnTo>
                <a:lnTo>
                  <a:pt x="7412" y="99870"/>
                </a:lnTo>
                <a:lnTo>
                  <a:pt x="30" y="146079"/>
                </a:lnTo>
                <a:lnTo>
                  <a:pt x="281152" y="146079"/>
                </a:lnTo>
                <a:lnTo>
                  <a:pt x="273762" y="99870"/>
                </a:lnTo>
                <a:lnTo>
                  <a:pt x="253725" y="59766"/>
                </a:lnTo>
                <a:lnTo>
                  <a:pt x="223326" y="28157"/>
                </a:lnTo>
                <a:lnTo>
                  <a:pt x="184851" y="7438"/>
                </a:lnTo>
                <a:lnTo>
                  <a:pt x="14058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5751774" y="2635048"/>
            <a:ext cx="281305" cy="514984"/>
          </a:xfrm>
          <a:custGeom>
            <a:avLst/>
            <a:gdLst/>
            <a:ahLst/>
            <a:cxnLst/>
            <a:rect l="l" t="t" r="r" b="b"/>
            <a:pathLst>
              <a:path w="281305" h="514985">
                <a:moveTo>
                  <a:pt x="281173" y="146079"/>
                </a:moveTo>
                <a:lnTo>
                  <a:pt x="0" y="146079"/>
                </a:lnTo>
                <a:lnTo>
                  <a:pt x="0" y="514573"/>
                </a:lnTo>
                <a:lnTo>
                  <a:pt x="281173" y="514573"/>
                </a:lnTo>
                <a:lnTo>
                  <a:pt x="281173" y="146079"/>
                </a:lnTo>
                <a:close/>
              </a:path>
              <a:path w="281305" h="514985">
                <a:moveTo>
                  <a:pt x="140586" y="0"/>
                </a:moveTo>
                <a:lnTo>
                  <a:pt x="96324" y="7438"/>
                </a:lnTo>
                <a:lnTo>
                  <a:pt x="57848" y="28157"/>
                </a:lnTo>
                <a:lnTo>
                  <a:pt x="27446" y="59766"/>
                </a:lnTo>
                <a:lnTo>
                  <a:pt x="7407" y="99870"/>
                </a:lnTo>
                <a:lnTo>
                  <a:pt x="20" y="146079"/>
                </a:lnTo>
                <a:lnTo>
                  <a:pt x="281142" y="146079"/>
                </a:lnTo>
                <a:lnTo>
                  <a:pt x="273756" y="99870"/>
                </a:lnTo>
                <a:lnTo>
                  <a:pt x="253719" y="59766"/>
                </a:lnTo>
                <a:lnTo>
                  <a:pt x="223321" y="28157"/>
                </a:lnTo>
                <a:lnTo>
                  <a:pt x="184847" y="7438"/>
                </a:lnTo>
                <a:lnTo>
                  <a:pt x="14058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5392034" y="2635048"/>
            <a:ext cx="281305" cy="514984"/>
          </a:xfrm>
          <a:custGeom>
            <a:avLst/>
            <a:gdLst/>
            <a:ahLst/>
            <a:cxnLst/>
            <a:rect l="l" t="t" r="r" b="b"/>
            <a:pathLst>
              <a:path w="281305" h="514985">
                <a:moveTo>
                  <a:pt x="281173" y="146079"/>
                </a:moveTo>
                <a:lnTo>
                  <a:pt x="0" y="146079"/>
                </a:lnTo>
                <a:lnTo>
                  <a:pt x="0" y="514573"/>
                </a:lnTo>
                <a:lnTo>
                  <a:pt x="281173" y="514573"/>
                </a:lnTo>
                <a:lnTo>
                  <a:pt x="281173" y="146079"/>
                </a:lnTo>
                <a:close/>
              </a:path>
              <a:path w="281305" h="514985">
                <a:moveTo>
                  <a:pt x="140576" y="0"/>
                </a:moveTo>
                <a:lnTo>
                  <a:pt x="96314" y="7438"/>
                </a:lnTo>
                <a:lnTo>
                  <a:pt x="57838" y="28157"/>
                </a:lnTo>
                <a:lnTo>
                  <a:pt x="27438" y="59766"/>
                </a:lnTo>
                <a:lnTo>
                  <a:pt x="7402" y="99870"/>
                </a:lnTo>
                <a:lnTo>
                  <a:pt x="20" y="146079"/>
                </a:lnTo>
                <a:lnTo>
                  <a:pt x="281142" y="146079"/>
                </a:lnTo>
                <a:lnTo>
                  <a:pt x="273755" y="99870"/>
                </a:lnTo>
                <a:lnTo>
                  <a:pt x="253716" y="59766"/>
                </a:lnTo>
                <a:lnTo>
                  <a:pt x="223314" y="28157"/>
                </a:lnTo>
                <a:lnTo>
                  <a:pt x="184838" y="7438"/>
                </a:lnTo>
                <a:lnTo>
                  <a:pt x="14057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6468912" y="2121841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686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5008928" y="2121841"/>
            <a:ext cx="1043305" cy="0"/>
          </a:xfrm>
          <a:custGeom>
            <a:avLst/>
            <a:gdLst/>
            <a:ahLst/>
            <a:cxnLst/>
            <a:rect l="l" t="t" r="r" b="b"/>
            <a:pathLst>
              <a:path w="1043305">
                <a:moveTo>
                  <a:pt x="0" y="0"/>
                </a:moveTo>
                <a:lnTo>
                  <a:pt x="1042752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4114589" y="2121841"/>
            <a:ext cx="477520" cy="0"/>
          </a:xfrm>
          <a:custGeom>
            <a:avLst/>
            <a:gdLst/>
            <a:ahLst/>
            <a:cxnLst/>
            <a:rect l="l" t="t" r="r" b="b"/>
            <a:pathLst>
              <a:path w="477519">
                <a:moveTo>
                  <a:pt x="0" y="0"/>
                </a:moveTo>
                <a:lnTo>
                  <a:pt x="477106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5174766" y="1463802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0"/>
                </a:moveTo>
                <a:lnTo>
                  <a:pt x="0" y="464607"/>
                </a:lnTo>
              </a:path>
            </a:pathLst>
          </a:custGeom>
          <a:ln w="44208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5148438" y="1465579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40">
                <a:moveTo>
                  <a:pt x="52595" y="27597"/>
                </a:moveTo>
                <a:lnTo>
                  <a:pt x="0" y="27597"/>
                </a:lnTo>
                <a:lnTo>
                  <a:pt x="0" y="0"/>
                </a:lnTo>
                <a:lnTo>
                  <a:pt x="52595" y="0"/>
                </a:lnTo>
                <a:lnTo>
                  <a:pt x="52595" y="27597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5148438" y="1900822"/>
            <a:ext cx="52705" cy="27940"/>
          </a:xfrm>
          <a:custGeom>
            <a:avLst/>
            <a:gdLst/>
            <a:ahLst/>
            <a:cxnLst/>
            <a:rect l="l" t="t" r="r" b="b"/>
            <a:pathLst>
              <a:path w="52705" h="27939">
                <a:moveTo>
                  <a:pt x="0" y="0"/>
                </a:moveTo>
                <a:lnTo>
                  <a:pt x="52595" y="0"/>
                </a:lnTo>
                <a:lnTo>
                  <a:pt x="52595" y="27587"/>
                </a:lnTo>
                <a:lnTo>
                  <a:pt x="0" y="27587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5150834" y="1331652"/>
            <a:ext cx="48260" cy="80645"/>
          </a:xfrm>
          <a:custGeom>
            <a:avLst/>
            <a:gdLst/>
            <a:ahLst/>
            <a:cxnLst/>
            <a:rect l="l" t="t" r="r" b="b"/>
            <a:pathLst>
              <a:path w="48259" h="80644">
                <a:moveTo>
                  <a:pt x="23871" y="0"/>
                </a:moveTo>
                <a:lnTo>
                  <a:pt x="0" y="80264"/>
                </a:lnTo>
                <a:lnTo>
                  <a:pt x="47762" y="80264"/>
                </a:lnTo>
                <a:lnTo>
                  <a:pt x="47762" y="22794"/>
                </a:lnTo>
                <a:lnTo>
                  <a:pt x="45838" y="13917"/>
                </a:lnTo>
                <a:lnTo>
                  <a:pt x="40709" y="6672"/>
                </a:lnTo>
                <a:lnTo>
                  <a:pt x="33134" y="1789"/>
                </a:lnTo>
                <a:lnTo>
                  <a:pt x="2387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6468912" y="2048918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686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5008928" y="2048918"/>
            <a:ext cx="1043305" cy="0"/>
          </a:xfrm>
          <a:custGeom>
            <a:avLst/>
            <a:gdLst/>
            <a:ahLst/>
            <a:cxnLst/>
            <a:rect l="l" t="t" r="r" b="b"/>
            <a:pathLst>
              <a:path w="1043305">
                <a:moveTo>
                  <a:pt x="0" y="0"/>
                </a:moveTo>
                <a:lnTo>
                  <a:pt x="1042752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4114589" y="2048918"/>
            <a:ext cx="477520" cy="0"/>
          </a:xfrm>
          <a:custGeom>
            <a:avLst/>
            <a:gdLst/>
            <a:ahLst/>
            <a:cxnLst/>
            <a:rect l="l" t="t" r="r" b="b"/>
            <a:pathLst>
              <a:path w="477519">
                <a:moveTo>
                  <a:pt x="0" y="0"/>
                </a:moveTo>
                <a:lnTo>
                  <a:pt x="477106" y="0"/>
                </a:lnTo>
              </a:path>
            </a:pathLst>
          </a:custGeom>
          <a:ln w="3374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6468912" y="2403506"/>
            <a:ext cx="481965" cy="34290"/>
          </a:xfrm>
          <a:custGeom>
            <a:avLst/>
            <a:gdLst/>
            <a:ahLst/>
            <a:cxnLst/>
            <a:rect l="l" t="t" r="r" b="b"/>
            <a:pathLst>
              <a:path w="481965" h="34289">
                <a:moveTo>
                  <a:pt x="0" y="33740"/>
                </a:moveTo>
                <a:lnTo>
                  <a:pt x="481665" y="33740"/>
                </a:lnTo>
                <a:lnTo>
                  <a:pt x="481665" y="0"/>
                </a:lnTo>
                <a:lnTo>
                  <a:pt x="0" y="0"/>
                </a:lnTo>
                <a:lnTo>
                  <a:pt x="0" y="3374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4114701" y="2403506"/>
            <a:ext cx="477520" cy="34290"/>
          </a:xfrm>
          <a:custGeom>
            <a:avLst/>
            <a:gdLst/>
            <a:ahLst/>
            <a:cxnLst/>
            <a:rect l="l" t="t" r="r" b="b"/>
            <a:pathLst>
              <a:path w="477519" h="34289">
                <a:moveTo>
                  <a:pt x="0" y="33740"/>
                </a:moveTo>
                <a:lnTo>
                  <a:pt x="476995" y="33740"/>
                </a:lnTo>
                <a:lnTo>
                  <a:pt x="476995" y="0"/>
                </a:lnTo>
                <a:lnTo>
                  <a:pt x="0" y="0"/>
                </a:lnTo>
                <a:lnTo>
                  <a:pt x="0" y="3374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5008928" y="2429987"/>
            <a:ext cx="1043305" cy="0"/>
          </a:xfrm>
          <a:custGeom>
            <a:avLst/>
            <a:gdLst/>
            <a:ahLst/>
            <a:cxnLst/>
            <a:rect l="l" t="t" r="r" b="b"/>
            <a:pathLst>
              <a:path w="1043305">
                <a:moveTo>
                  <a:pt x="0" y="0"/>
                </a:moveTo>
                <a:lnTo>
                  <a:pt x="1042752" y="0"/>
                </a:lnTo>
              </a:path>
            </a:pathLst>
          </a:custGeom>
          <a:ln w="59764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4916886" y="2069442"/>
            <a:ext cx="1231900" cy="318770"/>
          </a:xfrm>
          <a:custGeom>
            <a:avLst/>
            <a:gdLst/>
            <a:ahLst/>
            <a:cxnLst/>
            <a:rect l="l" t="t" r="r" b="b"/>
            <a:pathLst>
              <a:path w="1231900" h="318769">
                <a:moveTo>
                  <a:pt x="615662" y="0"/>
                </a:moveTo>
                <a:lnTo>
                  <a:pt x="0" y="285559"/>
                </a:lnTo>
                <a:lnTo>
                  <a:pt x="0" y="285843"/>
                </a:lnTo>
                <a:lnTo>
                  <a:pt x="32572" y="318406"/>
                </a:lnTo>
                <a:lnTo>
                  <a:pt x="1199057" y="318406"/>
                </a:lnTo>
                <a:lnTo>
                  <a:pt x="1231325" y="286138"/>
                </a:lnTo>
                <a:lnTo>
                  <a:pt x="1231325" y="285559"/>
                </a:lnTo>
                <a:lnTo>
                  <a:pt x="61566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4985483" y="2101254"/>
            <a:ext cx="1094740" cy="254000"/>
          </a:xfrm>
          <a:custGeom>
            <a:avLst/>
            <a:gdLst/>
            <a:ahLst/>
            <a:cxnLst/>
            <a:rect l="l" t="t" r="r" b="b"/>
            <a:pathLst>
              <a:path w="1094740" h="254000">
                <a:moveTo>
                  <a:pt x="547065" y="0"/>
                </a:moveTo>
                <a:lnTo>
                  <a:pt x="0" y="253748"/>
                </a:lnTo>
                <a:lnTo>
                  <a:pt x="1094140" y="253748"/>
                </a:lnTo>
                <a:lnTo>
                  <a:pt x="547065" y="0"/>
                </a:lnTo>
                <a:close/>
              </a:path>
            </a:pathLst>
          </a:custGeom>
          <a:solidFill>
            <a:srgbClr val="595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16051680" y="2251578"/>
            <a:ext cx="417830" cy="44450"/>
          </a:xfrm>
          <a:custGeom>
            <a:avLst/>
            <a:gdLst/>
            <a:ahLst/>
            <a:cxnLst/>
            <a:rect l="l" t="t" r="r" b="b"/>
            <a:pathLst>
              <a:path w="417830" h="44450">
                <a:moveTo>
                  <a:pt x="0" y="43924"/>
                </a:moveTo>
                <a:lnTo>
                  <a:pt x="417231" y="43924"/>
                </a:lnTo>
                <a:lnTo>
                  <a:pt x="417231" y="0"/>
                </a:lnTo>
                <a:lnTo>
                  <a:pt x="0" y="0"/>
                </a:lnTo>
                <a:lnTo>
                  <a:pt x="0" y="4392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6051680" y="2295502"/>
            <a:ext cx="417830" cy="107950"/>
          </a:xfrm>
          <a:custGeom>
            <a:avLst/>
            <a:gdLst/>
            <a:ahLst/>
            <a:cxnLst/>
            <a:rect l="l" t="t" r="r" b="b"/>
            <a:pathLst>
              <a:path w="417830" h="107950">
                <a:moveTo>
                  <a:pt x="0" y="107881"/>
                </a:moveTo>
                <a:lnTo>
                  <a:pt x="417231" y="107881"/>
                </a:lnTo>
                <a:lnTo>
                  <a:pt x="417231" y="0"/>
                </a:lnTo>
                <a:lnTo>
                  <a:pt x="0" y="0"/>
                </a:lnTo>
                <a:lnTo>
                  <a:pt x="0" y="107881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6051680" y="2477942"/>
            <a:ext cx="417830" cy="755650"/>
          </a:xfrm>
          <a:custGeom>
            <a:avLst/>
            <a:gdLst/>
            <a:ahLst/>
            <a:cxnLst/>
            <a:rect l="l" t="t" r="r" b="b"/>
            <a:pathLst>
              <a:path w="417830" h="755650">
                <a:moveTo>
                  <a:pt x="0" y="755172"/>
                </a:moveTo>
                <a:lnTo>
                  <a:pt x="417231" y="755172"/>
                </a:lnTo>
                <a:lnTo>
                  <a:pt x="417231" y="0"/>
                </a:lnTo>
                <a:lnTo>
                  <a:pt x="0" y="0"/>
                </a:lnTo>
                <a:lnTo>
                  <a:pt x="0" y="755172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6051680" y="2403384"/>
            <a:ext cx="417830" cy="74930"/>
          </a:xfrm>
          <a:custGeom>
            <a:avLst/>
            <a:gdLst/>
            <a:ahLst/>
            <a:cxnLst/>
            <a:rect l="l" t="t" r="r" b="b"/>
            <a:pathLst>
              <a:path w="417830" h="74930">
                <a:moveTo>
                  <a:pt x="0" y="74557"/>
                </a:moveTo>
                <a:lnTo>
                  <a:pt x="417231" y="74557"/>
                </a:lnTo>
                <a:lnTo>
                  <a:pt x="417231" y="0"/>
                </a:lnTo>
                <a:lnTo>
                  <a:pt x="0" y="0"/>
                </a:lnTo>
                <a:lnTo>
                  <a:pt x="0" y="74557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6051680" y="2030697"/>
            <a:ext cx="417830" cy="220979"/>
          </a:xfrm>
          <a:custGeom>
            <a:avLst/>
            <a:gdLst/>
            <a:ahLst/>
            <a:cxnLst/>
            <a:rect l="l" t="t" r="r" b="b"/>
            <a:pathLst>
              <a:path w="417830" h="220980">
                <a:moveTo>
                  <a:pt x="417231" y="220881"/>
                </a:moveTo>
                <a:lnTo>
                  <a:pt x="0" y="220881"/>
                </a:lnTo>
                <a:lnTo>
                  <a:pt x="0" y="0"/>
                </a:lnTo>
                <a:lnTo>
                  <a:pt x="417231" y="0"/>
                </a:lnTo>
                <a:lnTo>
                  <a:pt x="417231" y="220881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6051660" y="2073240"/>
            <a:ext cx="417830" cy="34925"/>
          </a:xfrm>
          <a:custGeom>
            <a:avLst/>
            <a:gdLst/>
            <a:ahLst/>
            <a:cxnLst/>
            <a:rect l="l" t="t" r="r" b="b"/>
            <a:pathLst>
              <a:path w="417830" h="34925">
                <a:moveTo>
                  <a:pt x="0" y="34918"/>
                </a:moveTo>
                <a:lnTo>
                  <a:pt x="417251" y="34918"/>
                </a:lnTo>
                <a:lnTo>
                  <a:pt x="417251" y="0"/>
                </a:lnTo>
                <a:lnTo>
                  <a:pt x="0" y="0"/>
                </a:lnTo>
                <a:lnTo>
                  <a:pt x="0" y="3491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6051660" y="1997759"/>
            <a:ext cx="417830" cy="35560"/>
          </a:xfrm>
          <a:custGeom>
            <a:avLst/>
            <a:gdLst/>
            <a:ahLst/>
            <a:cxnLst/>
            <a:rect l="l" t="t" r="r" b="b"/>
            <a:pathLst>
              <a:path w="417830" h="35560">
                <a:moveTo>
                  <a:pt x="0" y="34928"/>
                </a:moveTo>
                <a:lnTo>
                  <a:pt x="417251" y="34928"/>
                </a:lnTo>
                <a:lnTo>
                  <a:pt x="417251" y="0"/>
                </a:lnTo>
                <a:lnTo>
                  <a:pt x="0" y="0"/>
                </a:lnTo>
                <a:lnTo>
                  <a:pt x="0" y="3492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6051700" y="2368456"/>
            <a:ext cx="417830" cy="35560"/>
          </a:xfrm>
          <a:custGeom>
            <a:avLst/>
            <a:gdLst/>
            <a:ahLst/>
            <a:cxnLst/>
            <a:rect l="l" t="t" r="r" b="b"/>
            <a:pathLst>
              <a:path w="417830" h="35560">
                <a:moveTo>
                  <a:pt x="0" y="34928"/>
                </a:moveTo>
                <a:lnTo>
                  <a:pt x="417231" y="34928"/>
                </a:lnTo>
                <a:lnTo>
                  <a:pt x="417231" y="0"/>
                </a:lnTo>
                <a:lnTo>
                  <a:pt x="0" y="0"/>
                </a:lnTo>
                <a:lnTo>
                  <a:pt x="0" y="3492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4768492" y="1447180"/>
            <a:ext cx="63561" cy="2787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4666600" y="1597483"/>
            <a:ext cx="267970" cy="128905"/>
          </a:xfrm>
          <a:custGeom>
            <a:avLst/>
            <a:gdLst/>
            <a:ahLst/>
            <a:cxnLst/>
            <a:rect l="l" t="t" r="r" b="b"/>
            <a:pathLst>
              <a:path w="267969" h="128905">
                <a:moveTo>
                  <a:pt x="133753" y="0"/>
                </a:moveTo>
                <a:lnTo>
                  <a:pt x="81691" y="10092"/>
                </a:lnTo>
                <a:lnTo>
                  <a:pt x="39176" y="37617"/>
                </a:lnTo>
                <a:lnTo>
                  <a:pt x="10511" y="78444"/>
                </a:lnTo>
                <a:lnTo>
                  <a:pt x="0" y="128442"/>
                </a:lnTo>
                <a:lnTo>
                  <a:pt x="267496" y="128442"/>
                </a:lnTo>
                <a:lnTo>
                  <a:pt x="256986" y="78444"/>
                </a:lnTo>
                <a:lnTo>
                  <a:pt x="228324" y="37617"/>
                </a:lnTo>
                <a:lnTo>
                  <a:pt x="185813" y="10092"/>
                </a:lnTo>
                <a:lnTo>
                  <a:pt x="133753" y="0"/>
                </a:lnTo>
                <a:close/>
              </a:path>
            </a:pathLst>
          </a:custGeom>
          <a:solidFill>
            <a:srgbClr val="D9B3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4699854" y="1597483"/>
            <a:ext cx="200939" cy="12844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4687689" y="1728283"/>
            <a:ext cx="229870" cy="302895"/>
          </a:xfrm>
          <a:custGeom>
            <a:avLst/>
            <a:gdLst/>
            <a:ahLst/>
            <a:cxnLst/>
            <a:rect l="l" t="t" r="r" b="b"/>
            <a:pathLst>
              <a:path w="229869" h="302894">
                <a:moveTo>
                  <a:pt x="0" y="302414"/>
                </a:moveTo>
                <a:lnTo>
                  <a:pt x="229247" y="302414"/>
                </a:lnTo>
                <a:lnTo>
                  <a:pt x="229247" y="0"/>
                </a:lnTo>
                <a:lnTo>
                  <a:pt x="0" y="0"/>
                </a:lnTo>
                <a:lnTo>
                  <a:pt x="0" y="30241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4729614" y="1770764"/>
            <a:ext cx="141439" cy="2376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4666599" y="1728283"/>
            <a:ext cx="267970" cy="22225"/>
          </a:xfrm>
          <a:custGeom>
            <a:avLst/>
            <a:gdLst/>
            <a:ahLst/>
            <a:cxnLst/>
            <a:rect l="l" t="t" r="r" b="b"/>
            <a:pathLst>
              <a:path w="267969" h="22225">
                <a:moveTo>
                  <a:pt x="0" y="22043"/>
                </a:moveTo>
                <a:lnTo>
                  <a:pt x="267496" y="22043"/>
                </a:lnTo>
                <a:lnTo>
                  <a:pt x="267496" y="0"/>
                </a:lnTo>
                <a:lnTo>
                  <a:pt x="0" y="0"/>
                </a:lnTo>
                <a:lnTo>
                  <a:pt x="0" y="22043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4666884" y="1717276"/>
            <a:ext cx="267335" cy="16510"/>
          </a:xfrm>
          <a:custGeom>
            <a:avLst/>
            <a:gdLst/>
            <a:ahLst/>
            <a:cxnLst/>
            <a:rect l="l" t="t" r="r" b="b"/>
            <a:pathLst>
              <a:path w="267334" h="16510">
                <a:moveTo>
                  <a:pt x="0" y="16479"/>
                </a:moveTo>
                <a:lnTo>
                  <a:pt x="266805" y="16479"/>
                </a:lnTo>
                <a:lnTo>
                  <a:pt x="266805" y="0"/>
                </a:lnTo>
                <a:lnTo>
                  <a:pt x="0" y="0"/>
                </a:lnTo>
                <a:lnTo>
                  <a:pt x="0" y="16479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4687718" y="1746986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773"/>
                </a:lnTo>
              </a:path>
            </a:pathLst>
          </a:custGeom>
          <a:ln w="23860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4673504" y="1747940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28379" y="14895"/>
                </a:moveTo>
                <a:lnTo>
                  <a:pt x="0" y="14895"/>
                </a:lnTo>
                <a:lnTo>
                  <a:pt x="0" y="0"/>
                </a:lnTo>
                <a:lnTo>
                  <a:pt x="28379" y="0"/>
                </a:lnTo>
                <a:lnTo>
                  <a:pt x="28379" y="14895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4666549" y="1746985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42238" y="0"/>
                </a:moveTo>
                <a:lnTo>
                  <a:pt x="0" y="0"/>
                </a:lnTo>
                <a:lnTo>
                  <a:pt x="0" y="6406"/>
                </a:lnTo>
                <a:lnTo>
                  <a:pt x="9452" y="11585"/>
                </a:lnTo>
                <a:lnTo>
                  <a:pt x="32785" y="11585"/>
                </a:lnTo>
                <a:lnTo>
                  <a:pt x="42238" y="6406"/>
                </a:lnTo>
                <a:lnTo>
                  <a:pt x="4223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4673453" y="1982874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0" y="0"/>
                </a:moveTo>
                <a:lnTo>
                  <a:pt x="28379" y="0"/>
                </a:lnTo>
                <a:lnTo>
                  <a:pt x="28379" y="14885"/>
                </a:lnTo>
                <a:lnTo>
                  <a:pt x="0" y="14885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4666549" y="1986173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32785" y="0"/>
                </a:moveTo>
                <a:lnTo>
                  <a:pt x="9452" y="0"/>
                </a:lnTo>
                <a:lnTo>
                  <a:pt x="0" y="5198"/>
                </a:lnTo>
                <a:lnTo>
                  <a:pt x="0" y="11585"/>
                </a:lnTo>
                <a:lnTo>
                  <a:pt x="42238" y="11585"/>
                </a:lnTo>
                <a:lnTo>
                  <a:pt x="42238" y="5198"/>
                </a:lnTo>
                <a:lnTo>
                  <a:pt x="3278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4912920" y="1746986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773"/>
                </a:lnTo>
              </a:path>
            </a:pathLst>
          </a:custGeom>
          <a:ln w="23871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4898710" y="1747940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28379" y="14895"/>
                </a:moveTo>
                <a:lnTo>
                  <a:pt x="0" y="14895"/>
                </a:lnTo>
                <a:lnTo>
                  <a:pt x="0" y="0"/>
                </a:lnTo>
                <a:lnTo>
                  <a:pt x="28379" y="0"/>
                </a:lnTo>
                <a:lnTo>
                  <a:pt x="28379" y="14895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4891867" y="1746985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42228" y="0"/>
                </a:moveTo>
                <a:lnTo>
                  <a:pt x="0" y="0"/>
                </a:lnTo>
                <a:lnTo>
                  <a:pt x="0" y="6406"/>
                </a:lnTo>
                <a:lnTo>
                  <a:pt x="9442" y="11585"/>
                </a:lnTo>
                <a:lnTo>
                  <a:pt x="32775" y="11585"/>
                </a:lnTo>
                <a:lnTo>
                  <a:pt x="42228" y="6406"/>
                </a:lnTo>
                <a:lnTo>
                  <a:pt x="42228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4898761" y="1982874"/>
            <a:ext cx="28575" cy="15240"/>
          </a:xfrm>
          <a:custGeom>
            <a:avLst/>
            <a:gdLst/>
            <a:ahLst/>
            <a:cxnLst/>
            <a:rect l="l" t="t" r="r" b="b"/>
            <a:pathLst>
              <a:path w="28575" h="15239">
                <a:moveTo>
                  <a:pt x="0" y="0"/>
                </a:moveTo>
                <a:lnTo>
                  <a:pt x="28379" y="0"/>
                </a:lnTo>
                <a:lnTo>
                  <a:pt x="28379" y="14885"/>
                </a:lnTo>
                <a:lnTo>
                  <a:pt x="0" y="14885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4891858" y="1986173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4">
                <a:moveTo>
                  <a:pt x="32785" y="0"/>
                </a:moveTo>
                <a:lnTo>
                  <a:pt x="9442" y="0"/>
                </a:lnTo>
                <a:lnTo>
                  <a:pt x="0" y="5198"/>
                </a:lnTo>
                <a:lnTo>
                  <a:pt x="0" y="11585"/>
                </a:lnTo>
                <a:lnTo>
                  <a:pt x="42228" y="11585"/>
                </a:lnTo>
                <a:lnTo>
                  <a:pt x="42228" y="5198"/>
                </a:lnTo>
                <a:lnTo>
                  <a:pt x="3278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4591696" y="2251578"/>
            <a:ext cx="417830" cy="44450"/>
          </a:xfrm>
          <a:custGeom>
            <a:avLst/>
            <a:gdLst/>
            <a:ahLst/>
            <a:cxnLst/>
            <a:rect l="l" t="t" r="r" b="b"/>
            <a:pathLst>
              <a:path w="417830" h="44450">
                <a:moveTo>
                  <a:pt x="0" y="43924"/>
                </a:moveTo>
                <a:lnTo>
                  <a:pt x="417231" y="43924"/>
                </a:lnTo>
                <a:lnTo>
                  <a:pt x="417231" y="0"/>
                </a:lnTo>
                <a:lnTo>
                  <a:pt x="0" y="0"/>
                </a:lnTo>
                <a:lnTo>
                  <a:pt x="0" y="4392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4591696" y="2295502"/>
            <a:ext cx="417830" cy="107950"/>
          </a:xfrm>
          <a:custGeom>
            <a:avLst/>
            <a:gdLst/>
            <a:ahLst/>
            <a:cxnLst/>
            <a:rect l="l" t="t" r="r" b="b"/>
            <a:pathLst>
              <a:path w="417830" h="107950">
                <a:moveTo>
                  <a:pt x="0" y="107881"/>
                </a:moveTo>
                <a:lnTo>
                  <a:pt x="417231" y="107881"/>
                </a:lnTo>
                <a:lnTo>
                  <a:pt x="417231" y="0"/>
                </a:lnTo>
                <a:lnTo>
                  <a:pt x="0" y="0"/>
                </a:lnTo>
                <a:lnTo>
                  <a:pt x="0" y="107881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4591696" y="2477942"/>
            <a:ext cx="417830" cy="755650"/>
          </a:xfrm>
          <a:custGeom>
            <a:avLst/>
            <a:gdLst/>
            <a:ahLst/>
            <a:cxnLst/>
            <a:rect l="l" t="t" r="r" b="b"/>
            <a:pathLst>
              <a:path w="417830" h="755650">
                <a:moveTo>
                  <a:pt x="0" y="755172"/>
                </a:moveTo>
                <a:lnTo>
                  <a:pt x="417231" y="755172"/>
                </a:lnTo>
                <a:lnTo>
                  <a:pt x="417231" y="0"/>
                </a:lnTo>
                <a:lnTo>
                  <a:pt x="0" y="0"/>
                </a:lnTo>
                <a:lnTo>
                  <a:pt x="0" y="755172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4591696" y="2403384"/>
            <a:ext cx="417830" cy="74930"/>
          </a:xfrm>
          <a:custGeom>
            <a:avLst/>
            <a:gdLst/>
            <a:ahLst/>
            <a:cxnLst/>
            <a:rect l="l" t="t" r="r" b="b"/>
            <a:pathLst>
              <a:path w="417830" h="74930">
                <a:moveTo>
                  <a:pt x="0" y="74557"/>
                </a:moveTo>
                <a:lnTo>
                  <a:pt x="417231" y="74557"/>
                </a:lnTo>
                <a:lnTo>
                  <a:pt x="417231" y="0"/>
                </a:lnTo>
                <a:lnTo>
                  <a:pt x="0" y="0"/>
                </a:lnTo>
                <a:lnTo>
                  <a:pt x="0" y="74557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4591696" y="2030697"/>
            <a:ext cx="417830" cy="220979"/>
          </a:xfrm>
          <a:custGeom>
            <a:avLst/>
            <a:gdLst/>
            <a:ahLst/>
            <a:cxnLst/>
            <a:rect l="l" t="t" r="r" b="b"/>
            <a:pathLst>
              <a:path w="417830" h="220980">
                <a:moveTo>
                  <a:pt x="417231" y="220881"/>
                </a:moveTo>
                <a:lnTo>
                  <a:pt x="0" y="220881"/>
                </a:lnTo>
                <a:lnTo>
                  <a:pt x="0" y="0"/>
                </a:lnTo>
                <a:lnTo>
                  <a:pt x="417231" y="0"/>
                </a:lnTo>
                <a:lnTo>
                  <a:pt x="417231" y="220881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4591676" y="2073240"/>
            <a:ext cx="417830" cy="34925"/>
          </a:xfrm>
          <a:custGeom>
            <a:avLst/>
            <a:gdLst/>
            <a:ahLst/>
            <a:cxnLst/>
            <a:rect l="l" t="t" r="r" b="b"/>
            <a:pathLst>
              <a:path w="417830" h="34925">
                <a:moveTo>
                  <a:pt x="0" y="34918"/>
                </a:moveTo>
                <a:lnTo>
                  <a:pt x="417251" y="34918"/>
                </a:lnTo>
                <a:lnTo>
                  <a:pt x="417251" y="0"/>
                </a:lnTo>
                <a:lnTo>
                  <a:pt x="0" y="0"/>
                </a:lnTo>
                <a:lnTo>
                  <a:pt x="0" y="3491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4591676" y="1997759"/>
            <a:ext cx="417830" cy="35560"/>
          </a:xfrm>
          <a:custGeom>
            <a:avLst/>
            <a:gdLst/>
            <a:ahLst/>
            <a:cxnLst/>
            <a:rect l="l" t="t" r="r" b="b"/>
            <a:pathLst>
              <a:path w="417830" h="35560">
                <a:moveTo>
                  <a:pt x="0" y="34928"/>
                </a:moveTo>
                <a:lnTo>
                  <a:pt x="417251" y="34928"/>
                </a:lnTo>
                <a:lnTo>
                  <a:pt x="417251" y="0"/>
                </a:lnTo>
                <a:lnTo>
                  <a:pt x="0" y="0"/>
                </a:lnTo>
                <a:lnTo>
                  <a:pt x="0" y="3492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4591717" y="2368456"/>
            <a:ext cx="417830" cy="35560"/>
          </a:xfrm>
          <a:custGeom>
            <a:avLst/>
            <a:gdLst/>
            <a:ahLst/>
            <a:cxnLst/>
            <a:rect l="l" t="t" r="r" b="b"/>
            <a:pathLst>
              <a:path w="417830" h="35560">
                <a:moveTo>
                  <a:pt x="0" y="34928"/>
                </a:moveTo>
                <a:lnTo>
                  <a:pt x="417231" y="34928"/>
                </a:lnTo>
                <a:lnTo>
                  <a:pt x="417231" y="0"/>
                </a:lnTo>
                <a:lnTo>
                  <a:pt x="0" y="0"/>
                </a:lnTo>
                <a:lnTo>
                  <a:pt x="0" y="3492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4023919" y="3190846"/>
            <a:ext cx="568325" cy="0"/>
          </a:xfrm>
          <a:custGeom>
            <a:avLst/>
            <a:gdLst/>
            <a:ahLst/>
            <a:cxnLst/>
            <a:rect l="l" t="t" r="r" b="b"/>
            <a:pathLst>
              <a:path w="568325">
                <a:moveTo>
                  <a:pt x="0" y="0"/>
                </a:moveTo>
                <a:lnTo>
                  <a:pt x="567798" y="0"/>
                </a:lnTo>
              </a:path>
            </a:pathLst>
          </a:custGeom>
          <a:ln w="24023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4225151" y="2703017"/>
            <a:ext cx="249554" cy="388620"/>
          </a:xfrm>
          <a:custGeom>
            <a:avLst/>
            <a:gdLst/>
            <a:ahLst/>
            <a:cxnLst/>
            <a:rect l="l" t="t" r="r" b="b"/>
            <a:pathLst>
              <a:path w="249555" h="388619">
                <a:moveTo>
                  <a:pt x="249392" y="0"/>
                </a:moveTo>
                <a:lnTo>
                  <a:pt x="0" y="0"/>
                </a:lnTo>
                <a:lnTo>
                  <a:pt x="0" y="388212"/>
                </a:lnTo>
                <a:lnTo>
                  <a:pt x="249392" y="388212"/>
                </a:lnTo>
                <a:lnTo>
                  <a:pt x="249392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4280946" y="2758708"/>
            <a:ext cx="137795" cy="332740"/>
          </a:xfrm>
          <a:custGeom>
            <a:avLst/>
            <a:gdLst/>
            <a:ahLst/>
            <a:cxnLst/>
            <a:rect l="l" t="t" r="r" b="b"/>
            <a:pathLst>
              <a:path w="137794" h="332739">
                <a:moveTo>
                  <a:pt x="137763" y="63002"/>
                </a:moveTo>
                <a:lnTo>
                  <a:pt x="0" y="63002"/>
                </a:lnTo>
                <a:lnTo>
                  <a:pt x="0" y="332519"/>
                </a:lnTo>
                <a:lnTo>
                  <a:pt x="137763" y="332519"/>
                </a:lnTo>
                <a:lnTo>
                  <a:pt x="137763" y="63002"/>
                </a:lnTo>
                <a:close/>
              </a:path>
              <a:path w="137794" h="332739">
                <a:moveTo>
                  <a:pt x="68881" y="0"/>
                </a:moveTo>
                <a:lnTo>
                  <a:pt x="42168" y="4943"/>
                </a:lnTo>
                <a:lnTo>
                  <a:pt x="20327" y="18433"/>
                </a:lnTo>
                <a:lnTo>
                  <a:pt x="5545" y="38457"/>
                </a:lnTo>
                <a:lnTo>
                  <a:pt x="10" y="63002"/>
                </a:lnTo>
                <a:lnTo>
                  <a:pt x="137753" y="63002"/>
                </a:lnTo>
                <a:lnTo>
                  <a:pt x="132218" y="38457"/>
                </a:lnTo>
                <a:lnTo>
                  <a:pt x="117436" y="18433"/>
                </a:lnTo>
                <a:lnTo>
                  <a:pt x="95595" y="4943"/>
                </a:lnTo>
                <a:lnTo>
                  <a:pt x="6888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4187614" y="2686223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498" y="0"/>
                </a:lnTo>
              </a:path>
            </a:pathLst>
          </a:custGeom>
          <a:ln w="2004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4187614" y="2701255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498" y="0"/>
                </a:lnTo>
              </a:path>
            </a:pathLst>
          </a:custGeom>
          <a:ln w="10021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4178517" y="2587590"/>
            <a:ext cx="342900" cy="88900"/>
          </a:xfrm>
          <a:custGeom>
            <a:avLst/>
            <a:gdLst/>
            <a:ahLst/>
            <a:cxnLst/>
            <a:rect l="l" t="t" r="r" b="b"/>
            <a:pathLst>
              <a:path w="342900" h="88900">
                <a:moveTo>
                  <a:pt x="171341" y="0"/>
                </a:moveTo>
                <a:lnTo>
                  <a:pt x="0" y="79461"/>
                </a:lnTo>
                <a:lnTo>
                  <a:pt x="81" y="79634"/>
                </a:lnTo>
                <a:lnTo>
                  <a:pt x="9067" y="88610"/>
                </a:lnTo>
                <a:lnTo>
                  <a:pt x="333697" y="88610"/>
                </a:lnTo>
                <a:lnTo>
                  <a:pt x="342683" y="79634"/>
                </a:lnTo>
                <a:lnTo>
                  <a:pt x="342683" y="79461"/>
                </a:lnTo>
                <a:lnTo>
                  <a:pt x="17134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4197565" y="2596434"/>
            <a:ext cx="304800" cy="71120"/>
          </a:xfrm>
          <a:custGeom>
            <a:avLst/>
            <a:gdLst/>
            <a:ahLst/>
            <a:cxnLst/>
            <a:rect l="l" t="t" r="r" b="b"/>
            <a:pathLst>
              <a:path w="304800" h="71119">
                <a:moveTo>
                  <a:pt x="152253" y="0"/>
                </a:moveTo>
                <a:lnTo>
                  <a:pt x="0" y="70618"/>
                </a:lnTo>
                <a:lnTo>
                  <a:pt x="304495" y="70618"/>
                </a:lnTo>
                <a:lnTo>
                  <a:pt x="15225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4225066" y="2705819"/>
            <a:ext cx="0" cy="385445"/>
          </a:xfrm>
          <a:custGeom>
            <a:avLst/>
            <a:gdLst/>
            <a:ahLst/>
            <a:cxnLst/>
            <a:rect l="l" t="t" r="r" b="b"/>
            <a:pathLst>
              <a:path h="385444">
                <a:moveTo>
                  <a:pt x="0" y="0"/>
                </a:moveTo>
                <a:lnTo>
                  <a:pt x="0" y="385409"/>
                </a:lnTo>
              </a:path>
            </a:pathLst>
          </a:custGeom>
          <a:ln w="4245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4199889" y="2707291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50463" y="22906"/>
                </a:moveTo>
                <a:lnTo>
                  <a:pt x="0" y="22906"/>
                </a:lnTo>
                <a:lnTo>
                  <a:pt x="0" y="0"/>
                </a:lnTo>
                <a:lnTo>
                  <a:pt x="50463" y="0"/>
                </a:lnTo>
                <a:lnTo>
                  <a:pt x="50463" y="2290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4187534" y="2705818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75106" y="0"/>
                </a:moveTo>
                <a:lnTo>
                  <a:pt x="0" y="0"/>
                </a:lnTo>
                <a:lnTo>
                  <a:pt x="2948" y="6934"/>
                </a:lnTo>
                <a:lnTo>
                  <a:pt x="10989" y="12587"/>
                </a:lnTo>
                <a:lnTo>
                  <a:pt x="22921" y="16394"/>
                </a:lnTo>
                <a:lnTo>
                  <a:pt x="37537" y="17789"/>
                </a:lnTo>
                <a:lnTo>
                  <a:pt x="52167" y="16394"/>
                </a:lnTo>
                <a:lnTo>
                  <a:pt x="64108" y="12587"/>
                </a:lnTo>
                <a:lnTo>
                  <a:pt x="72155" y="6934"/>
                </a:lnTo>
                <a:lnTo>
                  <a:pt x="75106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4199889" y="3068353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0" y="0"/>
                </a:moveTo>
                <a:lnTo>
                  <a:pt x="50463" y="0"/>
                </a:lnTo>
                <a:lnTo>
                  <a:pt x="50463" y="22876"/>
                </a:lnTo>
                <a:lnTo>
                  <a:pt x="0" y="22876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4187504" y="3073419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37537" y="0"/>
                </a:moveTo>
                <a:lnTo>
                  <a:pt x="22921" y="1400"/>
                </a:lnTo>
                <a:lnTo>
                  <a:pt x="10989" y="5218"/>
                </a:lnTo>
                <a:lnTo>
                  <a:pt x="2948" y="10880"/>
                </a:lnTo>
                <a:lnTo>
                  <a:pt x="0" y="17809"/>
                </a:lnTo>
                <a:lnTo>
                  <a:pt x="75106" y="17809"/>
                </a:lnTo>
                <a:lnTo>
                  <a:pt x="72155" y="10880"/>
                </a:lnTo>
                <a:lnTo>
                  <a:pt x="64108" y="5218"/>
                </a:lnTo>
                <a:lnTo>
                  <a:pt x="52167" y="1400"/>
                </a:lnTo>
                <a:lnTo>
                  <a:pt x="37537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4474539" y="2705819"/>
            <a:ext cx="0" cy="385445"/>
          </a:xfrm>
          <a:custGeom>
            <a:avLst/>
            <a:gdLst/>
            <a:ahLst/>
            <a:cxnLst/>
            <a:rect l="l" t="t" r="r" b="b"/>
            <a:pathLst>
              <a:path h="385444">
                <a:moveTo>
                  <a:pt x="0" y="0"/>
                </a:moveTo>
                <a:lnTo>
                  <a:pt x="0" y="385409"/>
                </a:lnTo>
              </a:path>
            </a:pathLst>
          </a:custGeom>
          <a:ln w="4245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4449262" y="2707291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50463" y="22906"/>
                </a:moveTo>
                <a:lnTo>
                  <a:pt x="0" y="22906"/>
                </a:lnTo>
                <a:lnTo>
                  <a:pt x="0" y="0"/>
                </a:lnTo>
                <a:lnTo>
                  <a:pt x="50463" y="0"/>
                </a:lnTo>
                <a:lnTo>
                  <a:pt x="50463" y="2290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4436906" y="2705818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75106" y="0"/>
                </a:moveTo>
                <a:lnTo>
                  <a:pt x="0" y="0"/>
                </a:lnTo>
                <a:lnTo>
                  <a:pt x="2948" y="6934"/>
                </a:lnTo>
                <a:lnTo>
                  <a:pt x="10989" y="12587"/>
                </a:lnTo>
                <a:lnTo>
                  <a:pt x="22921" y="16394"/>
                </a:lnTo>
                <a:lnTo>
                  <a:pt x="37537" y="17789"/>
                </a:lnTo>
                <a:lnTo>
                  <a:pt x="52167" y="16394"/>
                </a:lnTo>
                <a:lnTo>
                  <a:pt x="64108" y="12587"/>
                </a:lnTo>
                <a:lnTo>
                  <a:pt x="72155" y="6934"/>
                </a:lnTo>
                <a:lnTo>
                  <a:pt x="75106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4449262" y="3068353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0" y="0"/>
                </a:moveTo>
                <a:lnTo>
                  <a:pt x="50463" y="0"/>
                </a:lnTo>
                <a:lnTo>
                  <a:pt x="50463" y="22876"/>
                </a:lnTo>
                <a:lnTo>
                  <a:pt x="0" y="22876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4436977" y="3073419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37537" y="0"/>
                </a:moveTo>
                <a:lnTo>
                  <a:pt x="22921" y="1400"/>
                </a:lnTo>
                <a:lnTo>
                  <a:pt x="10989" y="5218"/>
                </a:lnTo>
                <a:lnTo>
                  <a:pt x="2948" y="10880"/>
                </a:lnTo>
                <a:lnTo>
                  <a:pt x="0" y="17809"/>
                </a:lnTo>
                <a:lnTo>
                  <a:pt x="75106" y="17809"/>
                </a:lnTo>
                <a:lnTo>
                  <a:pt x="72155" y="10880"/>
                </a:lnTo>
                <a:lnTo>
                  <a:pt x="64108" y="5218"/>
                </a:lnTo>
                <a:lnTo>
                  <a:pt x="52167" y="1400"/>
                </a:lnTo>
                <a:lnTo>
                  <a:pt x="37537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6579667" y="2703017"/>
            <a:ext cx="249554" cy="388620"/>
          </a:xfrm>
          <a:custGeom>
            <a:avLst/>
            <a:gdLst/>
            <a:ahLst/>
            <a:cxnLst/>
            <a:rect l="l" t="t" r="r" b="b"/>
            <a:pathLst>
              <a:path w="249555" h="388619">
                <a:moveTo>
                  <a:pt x="249392" y="0"/>
                </a:moveTo>
                <a:lnTo>
                  <a:pt x="0" y="0"/>
                </a:lnTo>
                <a:lnTo>
                  <a:pt x="0" y="388212"/>
                </a:lnTo>
                <a:lnTo>
                  <a:pt x="249392" y="388212"/>
                </a:lnTo>
                <a:lnTo>
                  <a:pt x="249392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16635573" y="2758708"/>
            <a:ext cx="137795" cy="332740"/>
          </a:xfrm>
          <a:custGeom>
            <a:avLst/>
            <a:gdLst/>
            <a:ahLst/>
            <a:cxnLst/>
            <a:rect l="l" t="t" r="r" b="b"/>
            <a:pathLst>
              <a:path w="137794" h="332739">
                <a:moveTo>
                  <a:pt x="68881" y="0"/>
                </a:moveTo>
                <a:lnTo>
                  <a:pt x="42164" y="4943"/>
                </a:lnTo>
                <a:lnTo>
                  <a:pt x="20322" y="18433"/>
                </a:lnTo>
                <a:lnTo>
                  <a:pt x="5539" y="38457"/>
                </a:lnTo>
                <a:lnTo>
                  <a:pt x="0" y="63002"/>
                </a:lnTo>
                <a:lnTo>
                  <a:pt x="0" y="332519"/>
                </a:lnTo>
                <a:lnTo>
                  <a:pt x="137763" y="332519"/>
                </a:lnTo>
                <a:lnTo>
                  <a:pt x="137743" y="63002"/>
                </a:lnTo>
                <a:lnTo>
                  <a:pt x="132209" y="38457"/>
                </a:lnTo>
                <a:lnTo>
                  <a:pt x="117431" y="18433"/>
                </a:lnTo>
                <a:lnTo>
                  <a:pt x="95593" y="4943"/>
                </a:lnTo>
                <a:lnTo>
                  <a:pt x="6888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6542129" y="2686223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498" y="0"/>
                </a:lnTo>
              </a:path>
            </a:pathLst>
          </a:custGeom>
          <a:ln w="2004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6542129" y="2701255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498" y="0"/>
                </a:lnTo>
              </a:path>
            </a:pathLst>
          </a:custGeom>
          <a:ln w="10021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6533032" y="2587590"/>
            <a:ext cx="342900" cy="88900"/>
          </a:xfrm>
          <a:custGeom>
            <a:avLst/>
            <a:gdLst/>
            <a:ahLst/>
            <a:cxnLst/>
            <a:rect l="l" t="t" r="r" b="b"/>
            <a:pathLst>
              <a:path w="342900" h="88900">
                <a:moveTo>
                  <a:pt x="171341" y="0"/>
                </a:moveTo>
                <a:lnTo>
                  <a:pt x="0" y="79461"/>
                </a:lnTo>
                <a:lnTo>
                  <a:pt x="81" y="79634"/>
                </a:lnTo>
                <a:lnTo>
                  <a:pt x="9067" y="88610"/>
                </a:lnTo>
                <a:lnTo>
                  <a:pt x="333697" y="88610"/>
                </a:lnTo>
                <a:lnTo>
                  <a:pt x="342683" y="79634"/>
                </a:lnTo>
                <a:lnTo>
                  <a:pt x="342683" y="79461"/>
                </a:lnTo>
                <a:lnTo>
                  <a:pt x="17134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6552172" y="2596434"/>
            <a:ext cx="304800" cy="71120"/>
          </a:xfrm>
          <a:custGeom>
            <a:avLst/>
            <a:gdLst/>
            <a:ahLst/>
            <a:cxnLst/>
            <a:rect l="l" t="t" r="r" b="b"/>
            <a:pathLst>
              <a:path w="304800" h="71119">
                <a:moveTo>
                  <a:pt x="152253" y="0"/>
                </a:moveTo>
                <a:lnTo>
                  <a:pt x="0" y="70618"/>
                </a:lnTo>
                <a:lnTo>
                  <a:pt x="304506" y="70618"/>
                </a:lnTo>
                <a:lnTo>
                  <a:pt x="152253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6579677" y="2705819"/>
            <a:ext cx="0" cy="385445"/>
          </a:xfrm>
          <a:custGeom>
            <a:avLst/>
            <a:gdLst/>
            <a:ahLst/>
            <a:cxnLst/>
            <a:rect l="l" t="t" r="r" b="b"/>
            <a:pathLst>
              <a:path h="385444">
                <a:moveTo>
                  <a:pt x="0" y="0"/>
                </a:moveTo>
                <a:lnTo>
                  <a:pt x="0" y="385409"/>
                </a:lnTo>
              </a:path>
            </a:pathLst>
          </a:custGeom>
          <a:ln w="4246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6554507" y="2707291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50463" y="22906"/>
                </a:moveTo>
                <a:lnTo>
                  <a:pt x="0" y="22906"/>
                </a:lnTo>
                <a:lnTo>
                  <a:pt x="0" y="0"/>
                </a:lnTo>
                <a:lnTo>
                  <a:pt x="50463" y="0"/>
                </a:lnTo>
                <a:lnTo>
                  <a:pt x="50463" y="2290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16542151" y="2705818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75106" y="0"/>
                </a:moveTo>
                <a:lnTo>
                  <a:pt x="0" y="0"/>
                </a:lnTo>
                <a:lnTo>
                  <a:pt x="2948" y="6934"/>
                </a:lnTo>
                <a:lnTo>
                  <a:pt x="10991" y="12587"/>
                </a:lnTo>
                <a:lnTo>
                  <a:pt x="22925" y="16394"/>
                </a:lnTo>
                <a:lnTo>
                  <a:pt x="37547" y="17789"/>
                </a:lnTo>
                <a:lnTo>
                  <a:pt x="52176" y="16394"/>
                </a:lnTo>
                <a:lnTo>
                  <a:pt x="64113" y="12587"/>
                </a:lnTo>
                <a:lnTo>
                  <a:pt x="72157" y="6934"/>
                </a:lnTo>
                <a:lnTo>
                  <a:pt x="75106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16554507" y="3068353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0" y="0"/>
                </a:moveTo>
                <a:lnTo>
                  <a:pt x="50463" y="0"/>
                </a:lnTo>
                <a:lnTo>
                  <a:pt x="50463" y="22876"/>
                </a:lnTo>
                <a:lnTo>
                  <a:pt x="0" y="22876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6542120" y="3073419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37547" y="0"/>
                </a:moveTo>
                <a:lnTo>
                  <a:pt x="22925" y="1400"/>
                </a:lnTo>
                <a:lnTo>
                  <a:pt x="10991" y="5218"/>
                </a:lnTo>
                <a:lnTo>
                  <a:pt x="2948" y="10880"/>
                </a:lnTo>
                <a:lnTo>
                  <a:pt x="0" y="17809"/>
                </a:lnTo>
                <a:lnTo>
                  <a:pt x="75106" y="17809"/>
                </a:lnTo>
                <a:lnTo>
                  <a:pt x="72157" y="10880"/>
                </a:lnTo>
                <a:lnTo>
                  <a:pt x="64113" y="5218"/>
                </a:lnTo>
                <a:lnTo>
                  <a:pt x="52176" y="1400"/>
                </a:lnTo>
                <a:lnTo>
                  <a:pt x="37547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6829151" y="2705819"/>
            <a:ext cx="0" cy="385445"/>
          </a:xfrm>
          <a:custGeom>
            <a:avLst/>
            <a:gdLst/>
            <a:ahLst/>
            <a:cxnLst/>
            <a:rect l="l" t="t" r="r" b="b"/>
            <a:pathLst>
              <a:path h="385444">
                <a:moveTo>
                  <a:pt x="0" y="0"/>
                </a:moveTo>
                <a:lnTo>
                  <a:pt x="0" y="385409"/>
                </a:lnTo>
              </a:path>
            </a:pathLst>
          </a:custGeom>
          <a:ln w="42462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6803878" y="2707291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50463" y="22906"/>
                </a:moveTo>
                <a:lnTo>
                  <a:pt x="0" y="22906"/>
                </a:lnTo>
                <a:lnTo>
                  <a:pt x="0" y="0"/>
                </a:lnTo>
                <a:lnTo>
                  <a:pt x="50463" y="0"/>
                </a:lnTo>
                <a:lnTo>
                  <a:pt x="50463" y="2290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6791522" y="2705818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75106" y="0"/>
                </a:moveTo>
                <a:lnTo>
                  <a:pt x="0" y="0"/>
                </a:lnTo>
                <a:lnTo>
                  <a:pt x="2948" y="6934"/>
                </a:lnTo>
                <a:lnTo>
                  <a:pt x="10991" y="12587"/>
                </a:lnTo>
                <a:lnTo>
                  <a:pt x="22925" y="16394"/>
                </a:lnTo>
                <a:lnTo>
                  <a:pt x="37547" y="17789"/>
                </a:lnTo>
                <a:lnTo>
                  <a:pt x="52176" y="16394"/>
                </a:lnTo>
                <a:lnTo>
                  <a:pt x="64113" y="12587"/>
                </a:lnTo>
                <a:lnTo>
                  <a:pt x="72157" y="6934"/>
                </a:lnTo>
                <a:lnTo>
                  <a:pt x="75106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6803878" y="3068353"/>
            <a:ext cx="50800" cy="23495"/>
          </a:xfrm>
          <a:custGeom>
            <a:avLst/>
            <a:gdLst/>
            <a:ahLst/>
            <a:cxnLst/>
            <a:rect l="l" t="t" r="r" b="b"/>
            <a:pathLst>
              <a:path w="50800" h="23494">
                <a:moveTo>
                  <a:pt x="0" y="0"/>
                </a:moveTo>
                <a:lnTo>
                  <a:pt x="50463" y="0"/>
                </a:lnTo>
                <a:lnTo>
                  <a:pt x="50463" y="22876"/>
                </a:lnTo>
                <a:lnTo>
                  <a:pt x="0" y="22876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6791593" y="3073419"/>
            <a:ext cx="75565" cy="18415"/>
          </a:xfrm>
          <a:custGeom>
            <a:avLst/>
            <a:gdLst/>
            <a:ahLst/>
            <a:cxnLst/>
            <a:rect l="l" t="t" r="r" b="b"/>
            <a:pathLst>
              <a:path w="75565" h="18414">
                <a:moveTo>
                  <a:pt x="37547" y="0"/>
                </a:moveTo>
                <a:lnTo>
                  <a:pt x="22925" y="1400"/>
                </a:lnTo>
                <a:lnTo>
                  <a:pt x="10991" y="5218"/>
                </a:lnTo>
                <a:lnTo>
                  <a:pt x="2948" y="10880"/>
                </a:lnTo>
                <a:lnTo>
                  <a:pt x="0" y="17809"/>
                </a:lnTo>
                <a:lnTo>
                  <a:pt x="75106" y="17809"/>
                </a:lnTo>
                <a:lnTo>
                  <a:pt x="72157" y="10880"/>
                </a:lnTo>
                <a:lnTo>
                  <a:pt x="64113" y="5218"/>
                </a:lnTo>
                <a:lnTo>
                  <a:pt x="52176" y="1400"/>
                </a:lnTo>
                <a:lnTo>
                  <a:pt x="37547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14591665" y="3221103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4">
                <a:moveTo>
                  <a:pt x="0" y="0"/>
                </a:moveTo>
                <a:lnTo>
                  <a:pt x="578094" y="0"/>
                </a:lnTo>
              </a:path>
            </a:pathLst>
          </a:custGeom>
          <a:ln w="24023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16468901" y="3190846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666" y="0"/>
                </a:lnTo>
              </a:path>
            </a:pathLst>
          </a:custGeom>
          <a:ln w="24023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15890828" y="3221103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4">
                <a:moveTo>
                  <a:pt x="0" y="0"/>
                </a:moveTo>
                <a:lnTo>
                  <a:pt x="578084" y="0"/>
                </a:lnTo>
              </a:path>
            </a:pathLst>
          </a:custGeom>
          <a:ln w="24023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4892039" y="2331791"/>
            <a:ext cx="1281430" cy="68580"/>
          </a:xfrm>
          <a:custGeom>
            <a:avLst/>
            <a:gdLst/>
            <a:ahLst/>
            <a:cxnLst/>
            <a:rect l="l" t="t" r="r" b="b"/>
            <a:pathLst>
              <a:path w="1281430" h="68580">
                <a:moveTo>
                  <a:pt x="0" y="68313"/>
                </a:moveTo>
                <a:lnTo>
                  <a:pt x="1281098" y="68313"/>
                </a:lnTo>
                <a:lnTo>
                  <a:pt x="1281098" y="0"/>
                </a:lnTo>
                <a:lnTo>
                  <a:pt x="0" y="0"/>
                </a:lnTo>
                <a:lnTo>
                  <a:pt x="0" y="68313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14892039" y="3151460"/>
            <a:ext cx="1281430" cy="0"/>
          </a:xfrm>
          <a:custGeom>
            <a:avLst/>
            <a:gdLst/>
            <a:ahLst/>
            <a:cxnLst/>
            <a:rect l="l" t="t" r="r" b="b"/>
            <a:pathLst>
              <a:path w="1281430">
                <a:moveTo>
                  <a:pt x="0" y="0"/>
                </a:moveTo>
                <a:lnTo>
                  <a:pt x="1281098" y="0"/>
                </a:lnTo>
              </a:path>
            </a:pathLst>
          </a:custGeom>
          <a:ln w="26846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14856583" y="3182012"/>
            <a:ext cx="1352550" cy="27305"/>
          </a:xfrm>
          <a:custGeom>
            <a:avLst/>
            <a:gdLst/>
            <a:ahLst/>
            <a:cxnLst/>
            <a:rect l="l" t="t" r="r" b="b"/>
            <a:pathLst>
              <a:path w="1352550" h="27305">
                <a:moveTo>
                  <a:pt x="0" y="26856"/>
                </a:moveTo>
                <a:lnTo>
                  <a:pt x="1352498" y="26856"/>
                </a:lnTo>
                <a:lnTo>
                  <a:pt x="1352498" y="0"/>
                </a:lnTo>
                <a:lnTo>
                  <a:pt x="0" y="0"/>
                </a:lnTo>
                <a:lnTo>
                  <a:pt x="0" y="2685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14892039" y="2400105"/>
            <a:ext cx="1281430" cy="34290"/>
          </a:xfrm>
          <a:custGeom>
            <a:avLst/>
            <a:gdLst/>
            <a:ahLst/>
            <a:cxnLst/>
            <a:rect l="l" t="t" r="r" b="b"/>
            <a:pathLst>
              <a:path w="1281430" h="34289">
                <a:moveTo>
                  <a:pt x="0" y="34156"/>
                </a:moveTo>
                <a:lnTo>
                  <a:pt x="1281098" y="34156"/>
                </a:lnTo>
                <a:lnTo>
                  <a:pt x="1281098" y="0"/>
                </a:lnTo>
                <a:lnTo>
                  <a:pt x="0" y="0"/>
                </a:lnTo>
                <a:lnTo>
                  <a:pt x="0" y="3415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4856524" y="3163309"/>
            <a:ext cx="1352550" cy="19050"/>
          </a:xfrm>
          <a:custGeom>
            <a:avLst/>
            <a:gdLst/>
            <a:ahLst/>
            <a:cxnLst/>
            <a:rect l="l" t="t" r="r" b="b"/>
            <a:pathLst>
              <a:path w="1352550" h="19050">
                <a:moveTo>
                  <a:pt x="0" y="18713"/>
                </a:moveTo>
                <a:lnTo>
                  <a:pt x="1352498" y="18713"/>
                </a:lnTo>
                <a:lnTo>
                  <a:pt x="1352498" y="0"/>
                </a:lnTo>
                <a:lnTo>
                  <a:pt x="0" y="0"/>
                </a:lnTo>
                <a:lnTo>
                  <a:pt x="0" y="18713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14819106" y="3227581"/>
            <a:ext cx="1427480" cy="27305"/>
          </a:xfrm>
          <a:custGeom>
            <a:avLst/>
            <a:gdLst/>
            <a:ahLst/>
            <a:cxnLst/>
            <a:rect l="l" t="t" r="r" b="b"/>
            <a:pathLst>
              <a:path w="1427480" h="27304">
                <a:moveTo>
                  <a:pt x="0" y="26846"/>
                </a:moveTo>
                <a:lnTo>
                  <a:pt x="1427441" y="26846"/>
                </a:lnTo>
                <a:lnTo>
                  <a:pt x="1427441" y="0"/>
                </a:lnTo>
                <a:lnTo>
                  <a:pt x="0" y="0"/>
                </a:lnTo>
                <a:lnTo>
                  <a:pt x="0" y="2684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14819159" y="3208868"/>
            <a:ext cx="1427480" cy="19050"/>
          </a:xfrm>
          <a:custGeom>
            <a:avLst/>
            <a:gdLst/>
            <a:ahLst/>
            <a:cxnLst/>
            <a:rect l="l" t="t" r="r" b="b"/>
            <a:pathLst>
              <a:path w="1427480" h="19050">
                <a:moveTo>
                  <a:pt x="0" y="18713"/>
                </a:moveTo>
                <a:lnTo>
                  <a:pt x="1427441" y="18713"/>
                </a:lnTo>
                <a:lnTo>
                  <a:pt x="1427441" y="0"/>
                </a:lnTo>
                <a:lnTo>
                  <a:pt x="0" y="0"/>
                </a:lnTo>
                <a:lnTo>
                  <a:pt x="0" y="18713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14779761" y="3273140"/>
            <a:ext cx="1506855" cy="27305"/>
          </a:xfrm>
          <a:custGeom>
            <a:avLst/>
            <a:gdLst/>
            <a:ahLst/>
            <a:cxnLst/>
            <a:rect l="l" t="t" r="r" b="b"/>
            <a:pathLst>
              <a:path w="1506855" h="27304">
                <a:moveTo>
                  <a:pt x="0" y="26856"/>
                </a:moveTo>
                <a:lnTo>
                  <a:pt x="1506487" y="26856"/>
                </a:lnTo>
                <a:lnTo>
                  <a:pt x="1506487" y="0"/>
                </a:lnTo>
                <a:lnTo>
                  <a:pt x="0" y="0"/>
                </a:lnTo>
                <a:lnTo>
                  <a:pt x="0" y="26856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14779762" y="3254427"/>
            <a:ext cx="1506855" cy="19050"/>
          </a:xfrm>
          <a:custGeom>
            <a:avLst/>
            <a:gdLst/>
            <a:ahLst/>
            <a:cxnLst/>
            <a:rect l="l" t="t" r="r" b="b"/>
            <a:pathLst>
              <a:path w="1506855" h="19050">
                <a:moveTo>
                  <a:pt x="0" y="18713"/>
                </a:moveTo>
                <a:lnTo>
                  <a:pt x="1506487" y="18713"/>
                </a:lnTo>
                <a:lnTo>
                  <a:pt x="1506487" y="0"/>
                </a:lnTo>
                <a:lnTo>
                  <a:pt x="0" y="0"/>
                </a:lnTo>
                <a:lnTo>
                  <a:pt x="0" y="18713"/>
                </a:lnTo>
                <a:close/>
              </a:path>
            </a:pathLst>
          </a:custGeom>
          <a:solidFill>
            <a:srgbClr val="D1C6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14856118" y="2029783"/>
            <a:ext cx="1353185" cy="302260"/>
          </a:xfrm>
          <a:custGeom>
            <a:avLst/>
            <a:gdLst/>
            <a:ahLst/>
            <a:cxnLst/>
            <a:rect l="l" t="t" r="r" b="b"/>
            <a:pathLst>
              <a:path w="1353184" h="302260">
                <a:moveTo>
                  <a:pt x="676431" y="0"/>
                </a:moveTo>
                <a:lnTo>
                  <a:pt x="0" y="270836"/>
                </a:lnTo>
                <a:lnTo>
                  <a:pt x="0" y="271121"/>
                </a:lnTo>
                <a:lnTo>
                  <a:pt x="35781" y="302018"/>
                </a:lnTo>
                <a:lnTo>
                  <a:pt x="1317437" y="302018"/>
                </a:lnTo>
                <a:lnTo>
                  <a:pt x="1352873" y="271395"/>
                </a:lnTo>
                <a:lnTo>
                  <a:pt x="1352873" y="270836"/>
                </a:lnTo>
                <a:lnTo>
                  <a:pt x="67643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4931497" y="2059969"/>
            <a:ext cx="1202690" cy="240665"/>
          </a:xfrm>
          <a:custGeom>
            <a:avLst/>
            <a:gdLst/>
            <a:ahLst/>
            <a:cxnLst/>
            <a:rect l="l" t="t" r="r" b="b"/>
            <a:pathLst>
              <a:path w="1202690" h="240664">
                <a:moveTo>
                  <a:pt x="601071" y="0"/>
                </a:moveTo>
                <a:lnTo>
                  <a:pt x="0" y="240660"/>
                </a:lnTo>
                <a:lnTo>
                  <a:pt x="1202143" y="240660"/>
                </a:lnTo>
                <a:lnTo>
                  <a:pt x="601071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4979223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4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4938604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28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89" y="0"/>
                </a:lnTo>
                <a:lnTo>
                  <a:pt x="8128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4918694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00" y="0"/>
                </a:moveTo>
                <a:lnTo>
                  <a:pt x="0" y="0"/>
                </a:lnTo>
                <a:lnTo>
                  <a:pt x="4753" y="12657"/>
                </a:lnTo>
                <a:lnTo>
                  <a:pt x="17718" y="22991"/>
                </a:lnTo>
                <a:lnTo>
                  <a:pt x="36949" y="29957"/>
                </a:lnTo>
                <a:lnTo>
                  <a:pt x="60505" y="32511"/>
                </a:lnTo>
                <a:lnTo>
                  <a:pt x="84050" y="29957"/>
                </a:lnTo>
                <a:lnTo>
                  <a:pt x="103279" y="22991"/>
                </a:lnTo>
                <a:lnTo>
                  <a:pt x="116245" y="12657"/>
                </a:lnTo>
                <a:lnTo>
                  <a:pt x="12100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4938564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289" y="0"/>
                </a:lnTo>
                <a:lnTo>
                  <a:pt x="8128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4918765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505" y="0"/>
                </a:moveTo>
                <a:lnTo>
                  <a:pt x="36949" y="2554"/>
                </a:lnTo>
                <a:lnTo>
                  <a:pt x="17718" y="9520"/>
                </a:lnTo>
                <a:lnTo>
                  <a:pt x="4753" y="19854"/>
                </a:lnTo>
                <a:lnTo>
                  <a:pt x="0" y="32511"/>
                </a:lnTo>
                <a:lnTo>
                  <a:pt x="121000" y="32511"/>
                </a:lnTo>
                <a:lnTo>
                  <a:pt x="116245" y="19854"/>
                </a:lnTo>
                <a:lnTo>
                  <a:pt x="103279" y="9520"/>
                </a:lnTo>
                <a:lnTo>
                  <a:pt x="84050" y="2554"/>
                </a:lnTo>
                <a:lnTo>
                  <a:pt x="60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5137310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5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5096706" y="2436932"/>
            <a:ext cx="81280" cy="41910"/>
          </a:xfrm>
          <a:custGeom>
            <a:avLst/>
            <a:gdLst/>
            <a:ahLst/>
            <a:cxnLst/>
            <a:rect l="l" t="t" r="r" b="b"/>
            <a:pathLst>
              <a:path w="81280" h="41910">
                <a:moveTo>
                  <a:pt x="8127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79" y="0"/>
                </a:lnTo>
                <a:lnTo>
                  <a:pt x="8127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5076867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20" y="0"/>
                </a:moveTo>
                <a:lnTo>
                  <a:pt x="0" y="0"/>
                </a:lnTo>
                <a:lnTo>
                  <a:pt x="4756" y="12657"/>
                </a:lnTo>
                <a:lnTo>
                  <a:pt x="17725" y="22991"/>
                </a:lnTo>
                <a:lnTo>
                  <a:pt x="36958" y="29957"/>
                </a:lnTo>
                <a:lnTo>
                  <a:pt x="60505" y="32511"/>
                </a:lnTo>
                <a:lnTo>
                  <a:pt x="84062" y="29957"/>
                </a:lnTo>
                <a:lnTo>
                  <a:pt x="103297" y="22991"/>
                </a:lnTo>
                <a:lnTo>
                  <a:pt x="116265" y="12657"/>
                </a:lnTo>
                <a:lnTo>
                  <a:pt x="12102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5096655" y="3096224"/>
            <a:ext cx="81280" cy="41910"/>
          </a:xfrm>
          <a:custGeom>
            <a:avLst/>
            <a:gdLst/>
            <a:ahLst/>
            <a:cxnLst/>
            <a:rect l="l" t="t" r="r" b="b"/>
            <a:pathLst>
              <a:path w="81280" h="41910">
                <a:moveTo>
                  <a:pt x="0" y="0"/>
                </a:moveTo>
                <a:lnTo>
                  <a:pt x="81279" y="0"/>
                </a:lnTo>
                <a:lnTo>
                  <a:pt x="8127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5076856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505" y="0"/>
                </a:moveTo>
                <a:lnTo>
                  <a:pt x="36958" y="2554"/>
                </a:lnTo>
                <a:lnTo>
                  <a:pt x="17725" y="9520"/>
                </a:lnTo>
                <a:lnTo>
                  <a:pt x="4756" y="19854"/>
                </a:lnTo>
                <a:lnTo>
                  <a:pt x="0" y="32511"/>
                </a:lnTo>
                <a:lnTo>
                  <a:pt x="121020" y="32511"/>
                </a:lnTo>
                <a:lnTo>
                  <a:pt x="116265" y="19854"/>
                </a:lnTo>
                <a:lnTo>
                  <a:pt x="103297" y="9520"/>
                </a:lnTo>
                <a:lnTo>
                  <a:pt x="84062" y="2554"/>
                </a:lnTo>
                <a:lnTo>
                  <a:pt x="60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5295405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4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5254786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28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89" y="0"/>
                </a:lnTo>
                <a:lnTo>
                  <a:pt x="8128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5234978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00" y="0"/>
                </a:moveTo>
                <a:lnTo>
                  <a:pt x="0" y="0"/>
                </a:lnTo>
                <a:lnTo>
                  <a:pt x="4751" y="12657"/>
                </a:lnTo>
                <a:lnTo>
                  <a:pt x="17712" y="22991"/>
                </a:lnTo>
                <a:lnTo>
                  <a:pt x="36941" y="29957"/>
                </a:lnTo>
                <a:lnTo>
                  <a:pt x="60495" y="32511"/>
                </a:lnTo>
                <a:lnTo>
                  <a:pt x="84050" y="29957"/>
                </a:lnTo>
                <a:lnTo>
                  <a:pt x="103282" y="22991"/>
                </a:lnTo>
                <a:lnTo>
                  <a:pt x="116246" y="12657"/>
                </a:lnTo>
                <a:lnTo>
                  <a:pt x="12100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5254746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289" y="0"/>
                </a:lnTo>
                <a:lnTo>
                  <a:pt x="8128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5234947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495" y="0"/>
                </a:moveTo>
                <a:lnTo>
                  <a:pt x="36941" y="2554"/>
                </a:lnTo>
                <a:lnTo>
                  <a:pt x="17712" y="9520"/>
                </a:lnTo>
                <a:lnTo>
                  <a:pt x="4751" y="19854"/>
                </a:lnTo>
                <a:lnTo>
                  <a:pt x="0" y="32511"/>
                </a:lnTo>
                <a:lnTo>
                  <a:pt x="121000" y="32511"/>
                </a:lnTo>
                <a:lnTo>
                  <a:pt x="116246" y="19854"/>
                </a:lnTo>
                <a:lnTo>
                  <a:pt x="103282" y="9520"/>
                </a:lnTo>
                <a:lnTo>
                  <a:pt x="84050" y="2554"/>
                </a:lnTo>
                <a:lnTo>
                  <a:pt x="6049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5453492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5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5412888" y="2436932"/>
            <a:ext cx="81280" cy="41910"/>
          </a:xfrm>
          <a:custGeom>
            <a:avLst/>
            <a:gdLst/>
            <a:ahLst/>
            <a:cxnLst/>
            <a:rect l="l" t="t" r="r" b="b"/>
            <a:pathLst>
              <a:path w="81280" h="41910">
                <a:moveTo>
                  <a:pt x="8127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79" y="0"/>
                </a:lnTo>
                <a:lnTo>
                  <a:pt x="8127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5393058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10" y="0"/>
                </a:moveTo>
                <a:lnTo>
                  <a:pt x="0" y="0"/>
                </a:lnTo>
                <a:lnTo>
                  <a:pt x="4754" y="12657"/>
                </a:lnTo>
                <a:lnTo>
                  <a:pt x="17719" y="22991"/>
                </a:lnTo>
                <a:lnTo>
                  <a:pt x="36945" y="29957"/>
                </a:lnTo>
                <a:lnTo>
                  <a:pt x="60484" y="32511"/>
                </a:lnTo>
                <a:lnTo>
                  <a:pt x="84047" y="29957"/>
                </a:lnTo>
                <a:lnTo>
                  <a:pt x="103286" y="22991"/>
                </a:lnTo>
                <a:lnTo>
                  <a:pt x="116255" y="12657"/>
                </a:lnTo>
                <a:lnTo>
                  <a:pt x="12101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5412837" y="3096224"/>
            <a:ext cx="81280" cy="41910"/>
          </a:xfrm>
          <a:custGeom>
            <a:avLst/>
            <a:gdLst/>
            <a:ahLst/>
            <a:cxnLst/>
            <a:rect l="l" t="t" r="r" b="b"/>
            <a:pathLst>
              <a:path w="81280" h="41910">
                <a:moveTo>
                  <a:pt x="0" y="0"/>
                </a:moveTo>
                <a:lnTo>
                  <a:pt x="81279" y="0"/>
                </a:lnTo>
                <a:lnTo>
                  <a:pt x="8127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5393038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484" y="0"/>
                </a:moveTo>
                <a:lnTo>
                  <a:pt x="36945" y="2554"/>
                </a:lnTo>
                <a:lnTo>
                  <a:pt x="17719" y="9520"/>
                </a:lnTo>
                <a:lnTo>
                  <a:pt x="4754" y="19854"/>
                </a:lnTo>
                <a:lnTo>
                  <a:pt x="0" y="32511"/>
                </a:lnTo>
                <a:lnTo>
                  <a:pt x="121010" y="32511"/>
                </a:lnTo>
                <a:lnTo>
                  <a:pt x="116255" y="19854"/>
                </a:lnTo>
                <a:lnTo>
                  <a:pt x="103286" y="9520"/>
                </a:lnTo>
                <a:lnTo>
                  <a:pt x="84047" y="2554"/>
                </a:lnTo>
                <a:lnTo>
                  <a:pt x="60484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5611583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5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5570959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29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99" y="0"/>
                </a:lnTo>
                <a:lnTo>
                  <a:pt x="8129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5551060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00" y="0"/>
                </a:moveTo>
                <a:lnTo>
                  <a:pt x="0" y="0"/>
                </a:lnTo>
                <a:lnTo>
                  <a:pt x="4753" y="12657"/>
                </a:lnTo>
                <a:lnTo>
                  <a:pt x="17719" y="22991"/>
                </a:lnTo>
                <a:lnTo>
                  <a:pt x="36954" y="29957"/>
                </a:lnTo>
                <a:lnTo>
                  <a:pt x="60515" y="32511"/>
                </a:lnTo>
                <a:lnTo>
                  <a:pt x="84067" y="29957"/>
                </a:lnTo>
                <a:lnTo>
                  <a:pt x="103292" y="22991"/>
                </a:lnTo>
                <a:lnTo>
                  <a:pt x="116249" y="12657"/>
                </a:lnTo>
                <a:lnTo>
                  <a:pt x="12100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5570928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299" y="0"/>
                </a:lnTo>
                <a:lnTo>
                  <a:pt x="8129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5551129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515" y="0"/>
                </a:moveTo>
                <a:lnTo>
                  <a:pt x="36954" y="2554"/>
                </a:lnTo>
                <a:lnTo>
                  <a:pt x="17719" y="9520"/>
                </a:lnTo>
                <a:lnTo>
                  <a:pt x="4753" y="19854"/>
                </a:lnTo>
                <a:lnTo>
                  <a:pt x="0" y="32511"/>
                </a:lnTo>
                <a:lnTo>
                  <a:pt x="121000" y="32511"/>
                </a:lnTo>
                <a:lnTo>
                  <a:pt x="116249" y="19854"/>
                </a:lnTo>
                <a:lnTo>
                  <a:pt x="103292" y="9520"/>
                </a:lnTo>
                <a:lnTo>
                  <a:pt x="84067" y="2554"/>
                </a:lnTo>
                <a:lnTo>
                  <a:pt x="6051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5769674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5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5729061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28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89" y="0"/>
                </a:lnTo>
                <a:lnTo>
                  <a:pt x="8128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5709222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30" y="0"/>
                </a:moveTo>
                <a:lnTo>
                  <a:pt x="0" y="0"/>
                </a:lnTo>
                <a:lnTo>
                  <a:pt x="4754" y="12657"/>
                </a:lnTo>
                <a:lnTo>
                  <a:pt x="17721" y="22991"/>
                </a:lnTo>
                <a:lnTo>
                  <a:pt x="36954" y="29957"/>
                </a:lnTo>
                <a:lnTo>
                  <a:pt x="60505" y="32511"/>
                </a:lnTo>
                <a:lnTo>
                  <a:pt x="84059" y="29957"/>
                </a:lnTo>
                <a:lnTo>
                  <a:pt x="103298" y="22991"/>
                </a:lnTo>
                <a:lnTo>
                  <a:pt x="116272" y="12657"/>
                </a:lnTo>
                <a:lnTo>
                  <a:pt x="12103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5729122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289" y="0"/>
                </a:lnTo>
                <a:lnTo>
                  <a:pt x="8128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5709222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505" y="0"/>
                </a:moveTo>
                <a:lnTo>
                  <a:pt x="36954" y="2554"/>
                </a:lnTo>
                <a:lnTo>
                  <a:pt x="17721" y="9520"/>
                </a:lnTo>
                <a:lnTo>
                  <a:pt x="4754" y="19854"/>
                </a:lnTo>
                <a:lnTo>
                  <a:pt x="0" y="32511"/>
                </a:lnTo>
                <a:lnTo>
                  <a:pt x="121030" y="32511"/>
                </a:lnTo>
                <a:lnTo>
                  <a:pt x="116272" y="19854"/>
                </a:lnTo>
                <a:lnTo>
                  <a:pt x="103298" y="9520"/>
                </a:lnTo>
                <a:lnTo>
                  <a:pt x="84059" y="2554"/>
                </a:lnTo>
                <a:lnTo>
                  <a:pt x="60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5927863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64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5887141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299" y="41822"/>
                </a:moveTo>
                <a:lnTo>
                  <a:pt x="0" y="41822"/>
                </a:lnTo>
                <a:lnTo>
                  <a:pt x="0" y="0"/>
                </a:lnTo>
                <a:lnTo>
                  <a:pt x="81299" y="0"/>
                </a:lnTo>
                <a:lnTo>
                  <a:pt x="8129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5867343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00" y="0"/>
                </a:moveTo>
                <a:lnTo>
                  <a:pt x="0" y="0"/>
                </a:lnTo>
                <a:lnTo>
                  <a:pt x="4753" y="12657"/>
                </a:lnTo>
                <a:lnTo>
                  <a:pt x="17716" y="22991"/>
                </a:lnTo>
                <a:lnTo>
                  <a:pt x="36945" y="29957"/>
                </a:lnTo>
                <a:lnTo>
                  <a:pt x="60495" y="32511"/>
                </a:lnTo>
                <a:lnTo>
                  <a:pt x="84050" y="29957"/>
                </a:lnTo>
                <a:lnTo>
                  <a:pt x="103282" y="22991"/>
                </a:lnTo>
                <a:lnTo>
                  <a:pt x="116246" y="12657"/>
                </a:lnTo>
                <a:lnTo>
                  <a:pt x="12100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5887112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299" y="0"/>
                </a:lnTo>
                <a:lnTo>
                  <a:pt x="8129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5867313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495" y="0"/>
                </a:moveTo>
                <a:lnTo>
                  <a:pt x="36945" y="2554"/>
                </a:lnTo>
                <a:lnTo>
                  <a:pt x="17716" y="9520"/>
                </a:lnTo>
                <a:lnTo>
                  <a:pt x="4753" y="19854"/>
                </a:lnTo>
                <a:lnTo>
                  <a:pt x="0" y="32511"/>
                </a:lnTo>
                <a:lnTo>
                  <a:pt x="121000" y="32511"/>
                </a:lnTo>
                <a:lnTo>
                  <a:pt x="116246" y="19854"/>
                </a:lnTo>
                <a:lnTo>
                  <a:pt x="103282" y="9520"/>
                </a:lnTo>
                <a:lnTo>
                  <a:pt x="84050" y="2554"/>
                </a:lnTo>
                <a:lnTo>
                  <a:pt x="6049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6085858" y="2434271"/>
            <a:ext cx="0" cy="704215"/>
          </a:xfrm>
          <a:custGeom>
            <a:avLst/>
            <a:gdLst/>
            <a:ahLst/>
            <a:cxnLst/>
            <a:rect l="l" t="t" r="r" b="b"/>
            <a:pathLst>
              <a:path h="704214">
                <a:moveTo>
                  <a:pt x="0" y="0"/>
                </a:moveTo>
                <a:lnTo>
                  <a:pt x="0" y="703765"/>
                </a:lnTo>
              </a:path>
            </a:pathLst>
          </a:custGeom>
          <a:ln w="68353">
            <a:solidFill>
              <a:srgbClr val="D1C6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6045223" y="2436932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81309" y="41822"/>
                </a:moveTo>
                <a:lnTo>
                  <a:pt x="0" y="41822"/>
                </a:lnTo>
                <a:lnTo>
                  <a:pt x="0" y="0"/>
                </a:lnTo>
                <a:lnTo>
                  <a:pt x="81309" y="0"/>
                </a:lnTo>
                <a:lnTo>
                  <a:pt x="81309" y="4182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6025424" y="2434271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121010" y="0"/>
                </a:moveTo>
                <a:lnTo>
                  <a:pt x="0" y="0"/>
                </a:lnTo>
                <a:lnTo>
                  <a:pt x="4752" y="12657"/>
                </a:lnTo>
                <a:lnTo>
                  <a:pt x="17714" y="22991"/>
                </a:lnTo>
                <a:lnTo>
                  <a:pt x="36945" y="29957"/>
                </a:lnTo>
                <a:lnTo>
                  <a:pt x="60505" y="32511"/>
                </a:lnTo>
                <a:lnTo>
                  <a:pt x="84056" y="29957"/>
                </a:lnTo>
                <a:lnTo>
                  <a:pt x="103288" y="22991"/>
                </a:lnTo>
                <a:lnTo>
                  <a:pt x="116255" y="12657"/>
                </a:lnTo>
                <a:lnTo>
                  <a:pt x="121010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6045304" y="3096224"/>
            <a:ext cx="81915" cy="41910"/>
          </a:xfrm>
          <a:custGeom>
            <a:avLst/>
            <a:gdLst/>
            <a:ahLst/>
            <a:cxnLst/>
            <a:rect l="l" t="t" r="r" b="b"/>
            <a:pathLst>
              <a:path w="81915" h="41910">
                <a:moveTo>
                  <a:pt x="0" y="0"/>
                </a:moveTo>
                <a:lnTo>
                  <a:pt x="81309" y="0"/>
                </a:lnTo>
                <a:lnTo>
                  <a:pt x="81309" y="41812"/>
                </a:lnTo>
                <a:lnTo>
                  <a:pt x="0" y="41812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6025404" y="3105524"/>
            <a:ext cx="121285" cy="33020"/>
          </a:xfrm>
          <a:custGeom>
            <a:avLst/>
            <a:gdLst/>
            <a:ahLst/>
            <a:cxnLst/>
            <a:rect l="l" t="t" r="r" b="b"/>
            <a:pathLst>
              <a:path w="121284" h="33019">
                <a:moveTo>
                  <a:pt x="60505" y="0"/>
                </a:moveTo>
                <a:lnTo>
                  <a:pt x="36945" y="2554"/>
                </a:lnTo>
                <a:lnTo>
                  <a:pt x="17714" y="9520"/>
                </a:lnTo>
                <a:lnTo>
                  <a:pt x="4752" y="19854"/>
                </a:lnTo>
                <a:lnTo>
                  <a:pt x="0" y="32511"/>
                </a:lnTo>
                <a:lnTo>
                  <a:pt x="121010" y="32511"/>
                </a:lnTo>
                <a:lnTo>
                  <a:pt x="116255" y="19854"/>
                </a:lnTo>
                <a:lnTo>
                  <a:pt x="103288" y="9520"/>
                </a:lnTo>
                <a:lnTo>
                  <a:pt x="84056" y="2554"/>
                </a:lnTo>
                <a:lnTo>
                  <a:pt x="60505" y="0"/>
                </a:lnTo>
                <a:close/>
              </a:path>
            </a:pathLst>
          </a:custGeom>
          <a:solidFill>
            <a:srgbClr val="8888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625171" y="1993167"/>
            <a:ext cx="205447" cy="1792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144774" y="1993167"/>
            <a:ext cx="205437" cy="1792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424557" y="1838621"/>
            <a:ext cx="130609" cy="21883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065546" y="2027203"/>
            <a:ext cx="843915" cy="178435"/>
          </a:xfrm>
          <a:custGeom>
            <a:avLst/>
            <a:gdLst/>
            <a:ahLst/>
            <a:cxnLst/>
            <a:rect l="l" t="t" r="r" b="b"/>
            <a:pathLst>
              <a:path w="843914" h="178435">
                <a:moveTo>
                  <a:pt x="421719" y="0"/>
                </a:moveTo>
                <a:lnTo>
                  <a:pt x="0" y="178215"/>
                </a:lnTo>
                <a:lnTo>
                  <a:pt x="843366" y="178215"/>
                </a:lnTo>
                <a:lnTo>
                  <a:pt x="421719" y="0"/>
                </a:lnTo>
                <a:close/>
              </a:path>
            </a:pathLst>
          </a:custGeom>
          <a:solidFill>
            <a:srgbClr val="70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077172" y="2032118"/>
            <a:ext cx="820419" cy="173355"/>
          </a:xfrm>
          <a:custGeom>
            <a:avLst/>
            <a:gdLst/>
            <a:ahLst/>
            <a:cxnLst/>
            <a:rect l="l" t="t" r="r" b="b"/>
            <a:pathLst>
              <a:path w="820420" h="173355">
                <a:moveTo>
                  <a:pt x="410082" y="0"/>
                </a:moveTo>
                <a:lnTo>
                  <a:pt x="0" y="173301"/>
                </a:lnTo>
                <a:lnTo>
                  <a:pt x="820115" y="173301"/>
                </a:lnTo>
                <a:lnTo>
                  <a:pt x="410082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101378" y="2042353"/>
            <a:ext cx="772160" cy="163195"/>
          </a:xfrm>
          <a:custGeom>
            <a:avLst/>
            <a:gdLst/>
            <a:ahLst/>
            <a:cxnLst/>
            <a:rect l="l" t="t" r="r" b="b"/>
            <a:pathLst>
              <a:path w="772160" h="163194">
                <a:moveTo>
                  <a:pt x="385876" y="0"/>
                </a:moveTo>
                <a:lnTo>
                  <a:pt x="0" y="163066"/>
                </a:lnTo>
                <a:lnTo>
                  <a:pt x="771692" y="163066"/>
                </a:lnTo>
                <a:lnTo>
                  <a:pt x="385876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125615" y="2052598"/>
            <a:ext cx="723265" cy="153035"/>
          </a:xfrm>
          <a:custGeom>
            <a:avLst/>
            <a:gdLst/>
            <a:ahLst/>
            <a:cxnLst/>
            <a:rect l="l" t="t" r="r" b="b"/>
            <a:pathLst>
              <a:path w="723264" h="153035">
                <a:moveTo>
                  <a:pt x="361650" y="0"/>
                </a:moveTo>
                <a:lnTo>
                  <a:pt x="0" y="152821"/>
                </a:lnTo>
                <a:lnTo>
                  <a:pt x="723229" y="152821"/>
                </a:lnTo>
                <a:lnTo>
                  <a:pt x="36165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148227" y="2062152"/>
            <a:ext cx="678180" cy="143510"/>
          </a:xfrm>
          <a:custGeom>
            <a:avLst/>
            <a:gdLst/>
            <a:ahLst/>
            <a:cxnLst/>
            <a:rect l="l" t="t" r="r" b="b"/>
            <a:pathLst>
              <a:path w="678179" h="143510">
                <a:moveTo>
                  <a:pt x="339028" y="0"/>
                </a:moveTo>
                <a:lnTo>
                  <a:pt x="0" y="143267"/>
                </a:lnTo>
                <a:lnTo>
                  <a:pt x="678015" y="143267"/>
                </a:lnTo>
                <a:lnTo>
                  <a:pt x="3390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179804" y="2075514"/>
            <a:ext cx="615315" cy="130175"/>
          </a:xfrm>
          <a:custGeom>
            <a:avLst/>
            <a:gdLst/>
            <a:ahLst/>
            <a:cxnLst/>
            <a:rect l="l" t="t" r="r" b="b"/>
            <a:pathLst>
              <a:path w="615314" h="130175">
                <a:moveTo>
                  <a:pt x="307460" y="0"/>
                </a:moveTo>
                <a:lnTo>
                  <a:pt x="0" y="129904"/>
                </a:lnTo>
                <a:lnTo>
                  <a:pt x="614850" y="129904"/>
                </a:lnTo>
                <a:lnTo>
                  <a:pt x="30746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826094" y="2308738"/>
            <a:ext cx="1322705" cy="0"/>
          </a:xfrm>
          <a:custGeom>
            <a:avLst/>
            <a:gdLst/>
            <a:ahLst/>
            <a:cxnLst/>
            <a:rect l="l" t="t" r="r" b="b"/>
            <a:pathLst>
              <a:path w="1322704">
                <a:moveTo>
                  <a:pt x="0" y="0"/>
                </a:moveTo>
                <a:lnTo>
                  <a:pt x="1322321" y="0"/>
                </a:lnTo>
              </a:path>
            </a:pathLst>
          </a:custGeom>
          <a:ln w="75166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133077" y="2311840"/>
            <a:ext cx="708660" cy="12700"/>
          </a:xfrm>
          <a:custGeom>
            <a:avLst/>
            <a:gdLst/>
            <a:ahLst/>
            <a:cxnLst/>
            <a:rect l="l" t="t" r="r" b="b"/>
            <a:pathLst>
              <a:path w="708660" h="12700">
                <a:moveTo>
                  <a:pt x="0" y="12671"/>
                </a:moveTo>
                <a:lnTo>
                  <a:pt x="708344" y="12671"/>
                </a:lnTo>
                <a:lnTo>
                  <a:pt x="708344" y="0"/>
                </a:lnTo>
                <a:lnTo>
                  <a:pt x="0" y="0"/>
                </a:lnTo>
                <a:lnTo>
                  <a:pt x="0" y="1267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133077" y="2324501"/>
            <a:ext cx="708660" cy="38100"/>
          </a:xfrm>
          <a:custGeom>
            <a:avLst/>
            <a:gdLst/>
            <a:ahLst/>
            <a:cxnLst/>
            <a:rect l="l" t="t" r="r" b="b"/>
            <a:pathLst>
              <a:path w="708660" h="38100">
                <a:moveTo>
                  <a:pt x="0" y="37669"/>
                </a:moveTo>
                <a:lnTo>
                  <a:pt x="708344" y="37669"/>
                </a:lnTo>
                <a:lnTo>
                  <a:pt x="708344" y="0"/>
                </a:lnTo>
                <a:lnTo>
                  <a:pt x="0" y="0"/>
                </a:lnTo>
                <a:lnTo>
                  <a:pt x="0" y="37669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133077" y="2253127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344" y="0"/>
                </a:lnTo>
              </a:path>
            </a:pathLst>
          </a:custGeom>
          <a:ln w="10590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4133077" y="2263224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344" y="0"/>
                </a:lnTo>
              </a:path>
            </a:pathLst>
          </a:custGeom>
          <a:ln w="960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4133077" y="2268037"/>
            <a:ext cx="708660" cy="43815"/>
          </a:xfrm>
          <a:custGeom>
            <a:avLst/>
            <a:gdLst/>
            <a:ahLst/>
            <a:cxnLst/>
            <a:rect l="l" t="t" r="r" b="b"/>
            <a:pathLst>
              <a:path w="708660" h="43814">
                <a:moveTo>
                  <a:pt x="0" y="43802"/>
                </a:moveTo>
                <a:lnTo>
                  <a:pt x="708344" y="43802"/>
                </a:lnTo>
                <a:lnTo>
                  <a:pt x="708344" y="0"/>
                </a:lnTo>
                <a:lnTo>
                  <a:pt x="0" y="0"/>
                </a:lnTo>
                <a:lnTo>
                  <a:pt x="0" y="43802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830815" y="2247831"/>
            <a:ext cx="253545" cy="11365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892860" y="2247831"/>
            <a:ext cx="253494" cy="11365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331062" y="2247831"/>
            <a:ext cx="318680" cy="18771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608184" y="2434475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608184" y="2430312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700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608184" y="2425941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608184" y="2361481"/>
            <a:ext cx="539750" cy="12700"/>
          </a:xfrm>
          <a:custGeom>
            <a:avLst/>
            <a:gdLst/>
            <a:ahLst/>
            <a:cxnLst/>
            <a:rect l="l" t="t" r="r" b="b"/>
            <a:pathLst>
              <a:path w="539750" h="12700">
                <a:moveTo>
                  <a:pt x="0" y="12377"/>
                </a:moveTo>
                <a:lnTo>
                  <a:pt x="539480" y="12377"/>
                </a:lnTo>
                <a:lnTo>
                  <a:pt x="539480" y="0"/>
                </a:lnTo>
                <a:lnTo>
                  <a:pt x="0" y="0"/>
                </a:lnTo>
                <a:lnTo>
                  <a:pt x="0" y="1237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608184" y="2375594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608184" y="2377330"/>
            <a:ext cx="539750" cy="12700"/>
          </a:xfrm>
          <a:custGeom>
            <a:avLst/>
            <a:gdLst/>
            <a:ahLst/>
            <a:cxnLst/>
            <a:rect l="l" t="t" r="r" b="b"/>
            <a:pathLst>
              <a:path w="539750" h="12700">
                <a:moveTo>
                  <a:pt x="0" y="12438"/>
                </a:moveTo>
                <a:lnTo>
                  <a:pt x="539480" y="12438"/>
                </a:lnTo>
                <a:lnTo>
                  <a:pt x="539480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608184" y="2391505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608184" y="2393251"/>
            <a:ext cx="539750" cy="12700"/>
          </a:xfrm>
          <a:custGeom>
            <a:avLst/>
            <a:gdLst/>
            <a:ahLst/>
            <a:cxnLst/>
            <a:rect l="l" t="t" r="r" b="b"/>
            <a:pathLst>
              <a:path w="539750" h="12700">
                <a:moveTo>
                  <a:pt x="0" y="12438"/>
                </a:moveTo>
                <a:lnTo>
                  <a:pt x="539480" y="12438"/>
                </a:lnTo>
                <a:lnTo>
                  <a:pt x="539480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608184" y="2407415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4608184" y="2409162"/>
            <a:ext cx="539750" cy="12700"/>
          </a:xfrm>
          <a:custGeom>
            <a:avLst/>
            <a:gdLst/>
            <a:ahLst/>
            <a:cxnLst/>
            <a:rect l="l" t="t" r="r" b="b"/>
            <a:pathLst>
              <a:path w="539750" h="12700">
                <a:moveTo>
                  <a:pt x="0" y="12448"/>
                </a:moveTo>
                <a:lnTo>
                  <a:pt x="539480" y="12448"/>
                </a:lnTo>
                <a:lnTo>
                  <a:pt x="539480" y="0"/>
                </a:lnTo>
                <a:lnTo>
                  <a:pt x="0" y="0"/>
                </a:lnTo>
                <a:lnTo>
                  <a:pt x="0" y="1244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4608184" y="2423336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480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826094" y="2434475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3826094" y="243031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700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3826094" y="2425941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826094" y="2361481"/>
            <a:ext cx="554355" cy="12700"/>
          </a:xfrm>
          <a:custGeom>
            <a:avLst/>
            <a:gdLst/>
            <a:ahLst/>
            <a:cxnLst/>
            <a:rect l="l" t="t" r="r" b="b"/>
            <a:pathLst>
              <a:path w="554354" h="12700">
                <a:moveTo>
                  <a:pt x="0" y="12377"/>
                </a:moveTo>
                <a:lnTo>
                  <a:pt x="554152" y="12377"/>
                </a:lnTo>
                <a:lnTo>
                  <a:pt x="554152" y="0"/>
                </a:lnTo>
                <a:lnTo>
                  <a:pt x="0" y="0"/>
                </a:lnTo>
                <a:lnTo>
                  <a:pt x="0" y="1237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826094" y="2375594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3826094" y="2377330"/>
            <a:ext cx="554355" cy="12700"/>
          </a:xfrm>
          <a:custGeom>
            <a:avLst/>
            <a:gdLst/>
            <a:ahLst/>
            <a:cxnLst/>
            <a:rect l="l" t="t" r="r" b="b"/>
            <a:pathLst>
              <a:path w="554354" h="12700">
                <a:moveTo>
                  <a:pt x="0" y="12438"/>
                </a:moveTo>
                <a:lnTo>
                  <a:pt x="554152" y="12438"/>
                </a:lnTo>
                <a:lnTo>
                  <a:pt x="554152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3826094" y="2391505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826094" y="2393251"/>
            <a:ext cx="554355" cy="12700"/>
          </a:xfrm>
          <a:custGeom>
            <a:avLst/>
            <a:gdLst/>
            <a:ahLst/>
            <a:cxnLst/>
            <a:rect l="l" t="t" r="r" b="b"/>
            <a:pathLst>
              <a:path w="554354" h="12700">
                <a:moveTo>
                  <a:pt x="0" y="12438"/>
                </a:moveTo>
                <a:lnTo>
                  <a:pt x="554152" y="12438"/>
                </a:lnTo>
                <a:lnTo>
                  <a:pt x="554152" y="0"/>
                </a:lnTo>
                <a:lnTo>
                  <a:pt x="0" y="0"/>
                </a:lnTo>
                <a:lnTo>
                  <a:pt x="0" y="1243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3826094" y="2407415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3826094" y="2409162"/>
            <a:ext cx="554355" cy="12700"/>
          </a:xfrm>
          <a:custGeom>
            <a:avLst/>
            <a:gdLst/>
            <a:ahLst/>
            <a:cxnLst/>
            <a:rect l="l" t="t" r="r" b="b"/>
            <a:pathLst>
              <a:path w="554354" h="12700">
                <a:moveTo>
                  <a:pt x="0" y="12448"/>
                </a:moveTo>
                <a:lnTo>
                  <a:pt x="554152" y="12448"/>
                </a:lnTo>
                <a:lnTo>
                  <a:pt x="554152" y="0"/>
                </a:lnTo>
                <a:lnTo>
                  <a:pt x="0" y="0"/>
                </a:lnTo>
                <a:lnTo>
                  <a:pt x="0" y="12448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3826094" y="2423336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4">
                <a:moveTo>
                  <a:pt x="0" y="0"/>
                </a:moveTo>
                <a:lnTo>
                  <a:pt x="554152" y="0"/>
                </a:lnTo>
              </a:path>
            </a:pathLst>
          </a:custGeom>
          <a:ln w="3472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3744571" y="2435135"/>
            <a:ext cx="1485900" cy="710565"/>
          </a:xfrm>
          <a:custGeom>
            <a:avLst/>
            <a:gdLst/>
            <a:ahLst/>
            <a:cxnLst/>
            <a:rect l="l" t="t" r="r" b="b"/>
            <a:pathLst>
              <a:path w="1485900" h="710564">
                <a:moveTo>
                  <a:pt x="1485317" y="0"/>
                </a:moveTo>
                <a:lnTo>
                  <a:pt x="0" y="0"/>
                </a:lnTo>
                <a:lnTo>
                  <a:pt x="0" y="709938"/>
                </a:lnTo>
                <a:lnTo>
                  <a:pt x="1485317" y="709938"/>
                </a:lnTo>
                <a:lnTo>
                  <a:pt x="1485317" y="0"/>
                </a:lnTo>
                <a:close/>
              </a:path>
            </a:pathLst>
          </a:custGeom>
          <a:solidFill>
            <a:srgbClr val="00A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3759019" y="3146028"/>
            <a:ext cx="1456690" cy="0"/>
          </a:xfrm>
          <a:custGeom>
            <a:avLst/>
            <a:gdLst/>
            <a:ahLst/>
            <a:cxnLst/>
            <a:rect l="l" t="t" r="r" b="b"/>
            <a:pathLst>
              <a:path w="1456689">
                <a:moveTo>
                  <a:pt x="0" y="0"/>
                </a:moveTo>
                <a:lnTo>
                  <a:pt x="1456481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723969" y="3187805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723969" y="3185545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3723969" y="3181322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6762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3723969" y="3177098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3723969" y="3172879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6772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3723969" y="3168625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3723969" y="3165837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817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3723969" y="3163416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3723969" y="3160953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878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723969" y="3158501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3723969" y="3156039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878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723969" y="3153577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723969" y="3151115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878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3723969" y="3148663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510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792729" y="3210341"/>
            <a:ext cx="1383030" cy="597535"/>
          </a:xfrm>
          <a:custGeom>
            <a:avLst/>
            <a:gdLst/>
            <a:ahLst/>
            <a:cxnLst/>
            <a:rect l="l" t="t" r="r" b="b"/>
            <a:pathLst>
              <a:path w="1383029" h="597535">
                <a:moveTo>
                  <a:pt x="1382897" y="0"/>
                </a:moveTo>
                <a:lnTo>
                  <a:pt x="0" y="0"/>
                </a:lnTo>
                <a:lnTo>
                  <a:pt x="0" y="597213"/>
                </a:lnTo>
                <a:lnTo>
                  <a:pt x="1382897" y="597213"/>
                </a:lnTo>
                <a:lnTo>
                  <a:pt x="1382897" y="0"/>
                </a:lnTo>
                <a:close/>
              </a:path>
            </a:pathLst>
          </a:custGeom>
          <a:solidFill>
            <a:srgbClr val="3C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859211" y="3189160"/>
            <a:ext cx="365760" cy="166370"/>
          </a:xfrm>
          <a:custGeom>
            <a:avLst/>
            <a:gdLst/>
            <a:ahLst/>
            <a:cxnLst/>
            <a:rect l="l" t="t" r="r" b="b"/>
            <a:pathLst>
              <a:path w="365760" h="166370">
                <a:moveTo>
                  <a:pt x="365153" y="0"/>
                </a:moveTo>
                <a:lnTo>
                  <a:pt x="0" y="0"/>
                </a:lnTo>
                <a:lnTo>
                  <a:pt x="0" y="166295"/>
                </a:lnTo>
                <a:lnTo>
                  <a:pt x="23068" y="166295"/>
                </a:lnTo>
                <a:lnTo>
                  <a:pt x="17945" y="133969"/>
                </a:lnTo>
                <a:lnTo>
                  <a:pt x="21564" y="113333"/>
                </a:lnTo>
                <a:lnTo>
                  <a:pt x="74212" y="71633"/>
                </a:lnTo>
                <a:lnTo>
                  <a:pt x="140764" y="51127"/>
                </a:lnTo>
                <a:lnTo>
                  <a:pt x="182551" y="46635"/>
                </a:lnTo>
                <a:lnTo>
                  <a:pt x="365153" y="46635"/>
                </a:lnTo>
                <a:lnTo>
                  <a:pt x="365153" y="0"/>
                </a:lnTo>
                <a:close/>
              </a:path>
              <a:path w="365760" h="166370">
                <a:moveTo>
                  <a:pt x="365153" y="46635"/>
                </a:moveTo>
                <a:lnTo>
                  <a:pt x="182551" y="46635"/>
                </a:lnTo>
                <a:lnTo>
                  <a:pt x="226640" y="49076"/>
                </a:lnTo>
                <a:lnTo>
                  <a:pt x="252627" y="52494"/>
                </a:lnTo>
                <a:lnTo>
                  <a:pt x="290940" y="71633"/>
                </a:lnTo>
                <a:lnTo>
                  <a:pt x="324915" y="103224"/>
                </a:lnTo>
                <a:lnTo>
                  <a:pt x="342706" y="157104"/>
                </a:lnTo>
                <a:lnTo>
                  <a:pt x="342023" y="166295"/>
                </a:lnTo>
                <a:lnTo>
                  <a:pt x="365153" y="166295"/>
                </a:lnTo>
                <a:lnTo>
                  <a:pt x="365153" y="4663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859607" y="3220818"/>
            <a:ext cx="364490" cy="135255"/>
          </a:xfrm>
          <a:custGeom>
            <a:avLst/>
            <a:gdLst/>
            <a:ahLst/>
            <a:cxnLst/>
            <a:rect l="l" t="t" r="r" b="b"/>
            <a:pathLst>
              <a:path w="364489" h="135254">
                <a:moveTo>
                  <a:pt x="2523" y="79377"/>
                </a:moveTo>
                <a:lnTo>
                  <a:pt x="0" y="134646"/>
                </a:lnTo>
                <a:lnTo>
                  <a:pt x="9656" y="134646"/>
                </a:lnTo>
                <a:lnTo>
                  <a:pt x="2523" y="79377"/>
                </a:lnTo>
                <a:close/>
              </a:path>
              <a:path w="364489" h="135254">
                <a:moveTo>
                  <a:pt x="223584" y="5208"/>
                </a:moveTo>
                <a:lnTo>
                  <a:pt x="182155" y="5208"/>
                </a:lnTo>
                <a:lnTo>
                  <a:pt x="290359" y="31631"/>
                </a:lnTo>
                <a:lnTo>
                  <a:pt x="340621" y="75437"/>
                </a:lnTo>
                <a:lnTo>
                  <a:pt x="354769" y="116488"/>
                </a:lnTo>
                <a:lnTo>
                  <a:pt x="354634" y="134646"/>
                </a:lnTo>
                <a:lnTo>
                  <a:pt x="364300" y="134646"/>
                </a:lnTo>
                <a:lnTo>
                  <a:pt x="335326" y="56804"/>
                </a:lnTo>
                <a:lnTo>
                  <a:pt x="272770" y="16830"/>
                </a:lnTo>
                <a:lnTo>
                  <a:pt x="223584" y="5208"/>
                </a:lnTo>
                <a:close/>
              </a:path>
              <a:path w="364489" h="135254">
                <a:moveTo>
                  <a:pt x="3278" y="62854"/>
                </a:moveTo>
                <a:lnTo>
                  <a:pt x="1065" y="68079"/>
                </a:lnTo>
                <a:lnTo>
                  <a:pt x="2523" y="79377"/>
                </a:lnTo>
                <a:lnTo>
                  <a:pt x="3278" y="62854"/>
                </a:lnTo>
                <a:close/>
              </a:path>
              <a:path w="364489" h="135254">
                <a:moveTo>
                  <a:pt x="182155" y="0"/>
                </a:moveTo>
                <a:lnTo>
                  <a:pt x="77554" y="2103"/>
                </a:lnTo>
                <a:lnTo>
                  <a:pt x="23713" y="16830"/>
                </a:lnTo>
                <a:lnTo>
                  <a:pt x="3554" y="56804"/>
                </a:lnTo>
                <a:lnTo>
                  <a:pt x="3278" y="62854"/>
                </a:lnTo>
                <a:lnTo>
                  <a:pt x="16170" y="32407"/>
                </a:lnTo>
                <a:lnTo>
                  <a:pt x="71143" y="15495"/>
                </a:lnTo>
                <a:lnTo>
                  <a:pt x="182155" y="5208"/>
                </a:lnTo>
                <a:lnTo>
                  <a:pt x="223584" y="5208"/>
                </a:lnTo>
                <a:lnTo>
                  <a:pt x="210444" y="2103"/>
                </a:lnTo>
                <a:lnTo>
                  <a:pt x="182155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862074" y="3222616"/>
            <a:ext cx="359410" cy="133350"/>
          </a:xfrm>
          <a:custGeom>
            <a:avLst/>
            <a:gdLst/>
            <a:ahLst/>
            <a:cxnLst/>
            <a:rect l="l" t="t" r="r" b="b"/>
            <a:pathLst>
              <a:path w="359410" h="133350">
                <a:moveTo>
                  <a:pt x="2452" y="78396"/>
                </a:moveTo>
                <a:lnTo>
                  <a:pt x="0" y="132849"/>
                </a:lnTo>
                <a:lnTo>
                  <a:pt x="9503" y="132849"/>
                </a:lnTo>
                <a:lnTo>
                  <a:pt x="2452" y="78396"/>
                </a:lnTo>
                <a:close/>
              </a:path>
              <a:path w="359410" h="133350">
                <a:moveTo>
                  <a:pt x="220602" y="5147"/>
                </a:moveTo>
                <a:lnTo>
                  <a:pt x="179687" y="5147"/>
                </a:lnTo>
                <a:lnTo>
                  <a:pt x="286444" y="31205"/>
                </a:lnTo>
                <a:lnTo>
                  <a:pt x="336034" y="74424"/>
                </a:lnTo>
                <a:lnTo>
                  <a:pt x="349994" y="114930"/>
                </a:lnTo>
                <a:lnTo>
                  <a:pt x="349862" y="132849"/>
                </a:lnTo>
                <a:lnTo>
                  <a:pt x="359406" y="132849"/>
                </a:lnTo>
                <a:lnTo>
                  <a:pt x="330819" y="56045"/>
                </a:lnTo>
                <a:lnTo>
                  <a:pt x="269097" y="16606"/>
                </a:lnTo>
                <a:lnTo>
                  <a:pt x="220602" y="5147"/>
                </a:lnTo>
                <a:close/>
              </a:path>
              <a:path w="359410" h="133350">
                <a:moveTo>
                  <a:pt x="3191" y="61973"/>
                </a:moveTo>
                <a:lnTo>
                  <a:pt x="997" y="67160"/>
                </a:lnTo>
                <a:lnTo>
                  <a:pt x="2452" y="78396"/>
                </a:lnTo>
                <a:lnTo>
                  <a:pt x="3191" y="61973"/>
                </a:lnTo>
                <a:close/>
              </a:path>
              <a:path w="359410" h="133350">
                <a:moveTo>
                  <a:pt x="179687" y="0"/>
                </a:moveTo>
                <a:lnTo>
                  <a:pt x="76456" y="2075"/>
                </a:lnTo>
                <a:lnTo>
                  <a:pt x="23329" y="16606"/>
                </a:lnTo>
                <a:lnTo>
                  <a:pt x="3458" y="56045"/>
                </a:lnTo>
                <a:lnTo>
                  <a:pt x="3191" y="61973"/>
                </a:lnTo>
                <a:lnTo>
                  <a:pt x="15889" y="31962"/>
                </a:lnTo>
                <a:lnTo>
                  <a:pt x="70134" y="15281"/>
                </a:lnTo>
                <a:lnTo>
                  <a:pt x="179687" y="5147"/>
                </a:lnTo>
                <a:lnTo>
                  <a:pt x="220602" y="5147"/>
                </a:lnTo>
                <a:lnTo>
                  <a:pt x="207600" y="2075"/>
                </a:lnTo>
                <a:lnTo>
                  <a:pt x="179687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867436" y="3226606"/>
            <a:ext cx="349250" cy="128905"/>
          </a:xfrm>
          <a:custGeom>
            <a:avLst/>
            <a:gdLst/>
            <a:ahLst/>
            <a:cxnLst/>
            <a:rect l="l" t="t" r="r" b="b"/>
            <a:pathLst>
              <a:path w="349250" h="128904">
                <a:moveTo>
                  <a:pt x="2394" y="75912"/>
                </a:moveTo>
                <a:lnTo>
                  <a:pt x="0" y="128859"/>
                </a:lnTo>
                <a:lnTo>
                  <a:pt x="9260" y="128859"/>
                </a:lnTo>
                <a:lnTo>
                  <a:pt x="2394" y="75912"/>
                </a:lnTo>
                <a:close/>
              </a:path>
              <a:path w="349250" h="128904">
                <a:moveTo>
                  <a:pt x="213938" y="4975"/>
                </a:moveTo>
                <a:lnTo>
                  <a:pt x="174326" y="4975"/>
                </a:lnTo>
                <a:lnTo>
                  <a:pt x="277889" y="30264"/>
                </a:lnTo>
                <a:lnTo>
                  <a:pt x="326008" y="72190"/>
                </a:lnTo>
                <a:lnTo>
                  <a:pt x="339566" y="111479"/>
                </a:lnTo>
                <a:lnTo>
                  <a:pt x="339444" y="128859"/>
                </a:lnTo>
                <a:lnTo>
                  <a:pt x="348643" y="128859"/>
                </a:lnTo>
                <a:lnTo>
                  <a:pt x="320922" y="54362"/>
                </a:lnTo>
                <a:lnTo>
                  <a:pt x="261055" y="16107"/>
                </a:lnTo>
                <a:lnTo>
                  <a:pt x="213938" y="4975"/>
                </a:lnTo>
                <a:close/>
              </a:path>
              <a:path w="349250" h="128904">
                <a:moveTo>
                  <a:pt x="3106" y="60165"/>
                </a:moveTo>
                <a:lnTo>
                  <a:pt x="999" y="65149"/>
                </a:lnTo>
                <a:lnTo>
                  <a:pt x="2394" y="75912"/>
                </a:lnTo>
                <a:lnTo>
                  <a:pt x="3106" y="60165"/>
                </a:lnTo>
                <a:close/>
              </a:path>
              <a:path w="349250" h="128904">
                <a:moveTo>
                  <a:pt x="174326" y="0"/>
                </a:moveTo>
                <a:lnTo>
                  <a:pt x="74189" y="2013"/>
                </a:lnTo>
                <a:lnTo>
                  <a:pt x="22651" y="16107"/>
                </a:lnTo>
                <a:lnTo>
                  <a:pt x="3369" y="54362"/>
                </a:lnTo>
                <a:lnTo>
                  <a:pt x="3106" y="60165"/>
                </a:lnTo>
                <a:lnTo>
                  <a:pt x="15439" y="31007"/>
                </a:lnTo>
                <a:lnTo>
                  <a:pt x="68057" y="14821"/>
                </a:lnTo>
                <a:lnTo>
                  <a:pt x="174326" y="4975"/>
                </a:lnTo>
                <a:lnTo>
                  <a:pt x="213938" y="4975"/>
                </a:lnTo>
                <a:lnTo>
                  <a:pt x="201402" y="2013"/>
                </a:lnTo>
                <a:lnTo>
                  <a:pt x="174326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873365" y="3231002"/>
            <a:ext cx="337185" cy="125095"/>
          </a:xfrm>
          <a:custGeom>
            <a:avLst/>
            <a:gdLst/>
            <a:ahLst/>
            <a:cxnLst/>
            <a:rect l="l" t="t" r="r" b="b"/>
            <a:pathLst>
              <a:path w="337185" h="125095">
                <a:moveTo>
                  <a:pt x="168397" y="0"/>
                </a:moveTo>
                <a:lnTo>
                  <a:pt x="71687" y="1944"/>
                </a:lnTo>
                <a:lnTo>
                  <a:pt x="21910" y="15557"/>
                </a:lnTo>
                <a:lnTo>
                  <a:pt x="3276" y="52507"/>
                </a:lnTo>
                <a:lnTo>
                  <a:pt x="0" y="124462"/>
                </a:lnTo>
                <a:lnTo>
                  <a:pt x="15067" y="124462"/>
                </a:lnTo>
                <a:lnTo>
                  <a:pt x="7434" y="65282"/>
                </a:lnTo>
                <a:lnTo>
                  <a:pt x="20861" y="33574"/>
                </a:lnTo>
                <a:lnTo>
                  <a:pt x="69724" y="18552"/>
                </a:lnTo>
                <a:lnTo>
                  <a:pt x="168397" y="9432"/>
                </a:lnTo>
                <a:lnTo>
                  <a:pt x="226238" y="9432"/>
                </a:lnTo>
                <a:lnTo>
                  <a:pt x="194546" y="1944"/>
                </a:lnTo>
                <a:lnTo>
                  <a:pt x="168397" y="0"/>
                </a:lnTo>
                <a:close/>
              </a:path>
              <a:path w="337185" h="125095">
                <a:moveTo>
                  <a:pt x="226238" y="9432"/>
                </a:moveTo>
                <a:lnTo>
                  <a:pt x="168397" y="9432"/>
                </a:lnTo>
                <a:lnTo>
                  <a:pt x="264582" y="32897"/>
                </a:lnTo>
                <a:lnTo>
                  <a:pt x="309260" y="71828"/>
                </a:lnTo>
                <a:lnTo>
                  <a:pt x="321836" y="108319"/>
                </a:lnTo>
                <a:lnTo>
                  <a:pt x="321716" y="124462"/>
                </a:lnTo>
                <a:lnTo>
                  <a:pt x="336794" y="124462"/>
                </a:lnTo>
                <a:lnTo>
                  <a:pt x="309994" y="52507"/>
                </a:lnTo>
                <a:lnTo>
                  <a:pt x="252161" y="15557"/>
                </a:lnTo>
                <a:lnTo>
                  <a:pt x="226238" y="943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886078" y="3240435"/>
            <a:ext cx="311785" cy="115570"/>
          </a:xfrm>
          <a:custGeom>
            <a:avLst/>
            <a:gdLst/>
            <a:ahLst/>
            <a:cxnLst/>
            <a:rect l="l" t="t" r="r" b="b"/>
            <a:pathLst>
              <a:path w="311785" h="115570">
                <a:moveTo>
                  <a:pt x="155684" y="0"/>
                </a:moveTo>
                <a:lnTo>
                  <a:pt x="66262" y="1797"/>
                </a:lnTo>
                <a:lnTo>
                  <a:pt x="20237" y="14378"/>
                </a:lnTo>
                <a:lnTo>
                  <a:pt x="3015" y="48528"/>
                </a:lnTo>
                <a:lnTo>
                  <a:pt x="0" y="115029"/>
                </a:lnTo>
                <a:lnTo>
                  <a:pt x="13920" y="115029"/>
                </a:lnTo>
                <a:lnTo>
                  <a:pt x="6843" y="60314"/>
                </a:lnTo>
                <a:lnTo>
                  <a:pt x="19251" y="30997"/>
                </a:lnTo>
                <a:lnTo>
                  <a:pt x="64434" y="17106"/>
                </a:lnTo>
                <a:lnTo>
                  <a:pt x="155684" y="8671"/>
                </a:lnTo>
                <a:lnTo>
                  <a:pt x="208967" y="8671"/>
                </a:lnTo>
                <a:lnTo>
                  <a:pt x="179863" y="1797"/>
                </a:lnTo>
                <a:lnTo>
                  <a:pt x="155684" y="0"/>
                </a:lnTo>
                <a:close/>
              </a:path>
              <a:path w="311785" h="115570">
                <a:moveTo>
                  <a:pt x="208967" y="8671"/>
                </a:moveTo>
                <a:lnTo>
                  <a:pt x="155684" y="8671"/>
                </a:lnTo>
                <a:lnTo>
                  <a:pt x="244601" y="30370"/>
                </a:lnTo>
                <a:lnTo>
                  <a:pt x="285910" y="66366"/>
                </a:lnTo>
                <a:lnTo>
                  <a:pt x="297545" y="100104"/>
                </a:lnTo>
                <a:lnTo>
                  <a:pt x="297439" y="115029"/>
                </a:lnTo>
                <a:lnTo>
                  <a:pt x="311359" y="115029"/>
                </a:lnTo>
                <a:lnTo>
                  <a:pt x="286598" y="48528"/>
                </a:lnTo>
                <a:lnTo>
                  <a:pt x="233133" y="14378"/>
                </a:lnTo>
                <a:lnTo>
                  <a:pt x="208967" y="8671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896261" y="3247949"/>
            <a:ext cx="291465" cy="107950"/>
          </a:xfrm>
          <a:custGeom>
            <a:avLst/>
            <a:gdLst/>
            <a:ahLst/>
            <a:cxnLst/>
            <a:rect l="l" t="t" r="r" b="b"/>
            <a:pathLst>
              <a:path w="291464" h="107950">
                <a:moveTo>
                  <a:pt x="145500" y="0"/>
                </a:moveTo>
                <a:lnTo>
                  <a:pt x="61931" y="1679"/>
                </a:lnTo>
                <a:lnTo>
                  <a:pt x="18918" y="13438"/>
                </a:lnTo>
                <a:lnTo>
                  <a:pt x="2821" y="45354"/>
                </a:lnTo>
                <a:lnTo>
                  <a:pt x="0" y="107506"/>
                </a:lnTo>
                <a:lnTo>
                  <a:pt x="13057" y="107506"/>
                </a:lnTo>
                <a:lnTo>
                  <a:pt x="6422" y="56355"/>
                </a:lnTo>
                <a:lnTo>
                  <a:pt x="18007" y="28950"/>
                </a:lnTo>
                <a:lnTo>
                  <a:pt x="60227" y="15972"/>
                </a:lnTo>
                <a:lnTo>
                  <a:pt x="145500" y="8102"/>
                </a:lnTo>
                <a:lnTo>
                  <a:pt x="195289" y="8102"/>
                </a:lnTo>
                <a:lnTo>
                  <a:pt x="168096" y="1679"/>
                </a:lnTo>
                <a:lnTo>
                  <a:pt x="145500" y="0"/>
                </a:lnTo>
                <a:close/>
              </a:path>
              <a:path w="291464" h="107950">
                <a:moveTo>
                  <a:pt x="195289" y="8102"/>
                </a:moveTo>
                <a:lnTo>
                  <a:pt x="145500" y="8102"/>
                </a:lnTo>
                <a:lnTo>
                  <a:pt x="228601" y="28371"/>
                </a:lnTo>
                <a:lnTo>
                  <a:pt x="267213" y="62015"/>
                </a:lnTo>
                <a:lnTo>
                  <a:pt x="278092" y="93553"/>
                </a:lnTo>
                <a:lnTo>
                  <a:pt x="277995" y="107506"/>
                </a:lnTo>
                <a:lnTo>
                  <a:pt x="290991" y="107506"/>
                </a:lnTo>
                <a:lnTo>
                  <a:pt x="267847" y="45354"/>
                </a:lnTo>
                <a:lnTo>
                  <a:pt x="217880" y="13438"/>
                </a:lnTo>
                <a:lnTo>
                  <a:pt x="195289" y="8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233883" y="3189921"/>
            <a:ext cx="507365" cy="166370"/>
          </a:xfrm>
          <a:custGeom>
            <a:avLst/>
            <a:gdLst/>
            <a:ahLst/>
            <a:cxnLst/>
            <a:rect l="l" t="t" r="r" b="b"/>
            <a:pathLst>
              <a:path w="507364" h="166370">
                <a:moveTo>
                  <a:pt x="506978" y="0"/>
                </a:moveTo>
                <a:lnTo>
                  <a:pt x="0" y="0"/>
                </a:lnTo>
                <a:lnTo>
                  <a:pt x="0" y="166295"/>
                </a:lnTo>
                <a:lnTo>
                  <a:pt x="32044" y="166295"/>
                </a:lnTo>
                <a:lnTo>
                  <a:pt x="24935" y="133963"/>
                </a:lnTo>
                <a:lnTo>
                  <a:pt x="29961" y="113325"/>
                </a:lnTo>
                <a:lnTo>
                  <a:pt x="103048" y="71633"/>
                </a:lnTo>
                <a:lnTo>
                  <a:pt x="145896" y="58719"/>
                </a:lnTo>
                <a:lnTo>
                  <a:pt x="195462" y="51127"/>
                </a:lnTo>
                <a:lnTo>
                  <a:pt x="236434" y="47538"/>
                </a:lnTo>
                <a:lnTo>
                  <a:pt x="506978" y="46635"/>
                </a:lnTo>
                <a:lnTo>
                  <a:pt x="506978" y="0"/>
                </a:lnTo>
                <a:close/>
              </a:path>
              <a:path w="507364" h="166370">
                <a:moveTo>
                  <a:pt x="506978" y="46635"/>
                </a:moveTo>
                <a:lnTo>
                  <a:pt x="253494" y="46635"/>
                </a:lnTo>
                <a:lnTo>
                  <a:pt x="314678" y="49076"/>
                </a:lnTo>
                <a:lnTo>
                  <a:pt x="350742" y="52494"/>
                </a:lnTo>
                <a:lnTo>
                  <a:pt x="403929" y="71633"/>
                </a:lnTo>
                <a:lnTo>
                  <a:pt x="451143" y="103220"/>
                </a:lnTo>
                <a:lnTo>
                  <a:pt x="475879" y="157103"/>
                </a:lnTo>
                <a:lnTo>
                  <a:pt x="474933" y="166295"/>
                </a:lnTo>
                <a:lnTo>
                  <a:pt x="506978" y="166295"/>
                </a:lnTo>
                <a:lnTo>
                  <a:pt x="506978" y="4663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234512" y="3221570"/>
            <a:ext cx="506095" cy="135255"/>
          </a:xfrm>
          <a:custGeom>
            <a:avLst/>
            <a:gdLst/>
            <a:ahLst/>
            <a:cxnLst/>
            <a:rect l="l" t="t" r="r" b="b"/>
            <a:pathLst>
              <a:path w="506095" h="135254">
                <a:moveTo>
                  <a:pt x="3445" y="79447"/>
                </a:moveTo>
                <a:lnTo>
                  <a:pt x="0" y="134646"/>
                </a:lnTo>
                <a:lnTo>
                  <a:pt x="13351" y="134646"/>
                </a:lnTo>
                <a:lnTo>
                  <a:pt x="3445" y="79447"/>
                </a:lnTo>
                <a:close/>
              </a:path>
              <a:path w="506095" h="135254">
                <a:moveTo>
                  <a:pt x="310392" y="5208"/>
                </a:moveTo>
                <a:lnTo>
                  <a:pt x="252864" y="5208"/>
                </a:lnTo>
                <a:lnTo>
                  <a:pt x="403098" y="31606"/>
                </a:lnTo>
                <a:lnTo>
                  <a:pt x="472893" y="75414"/>
                </a:lnTo>
                <a:lnTo>
                  <a:pt x="492549" y="116479"/>
                </a:lnTo>
                <a:lnTo>
                  <a:pt x="492367" y="134646"/>
                </a:lnTo>
                <a:lnTo>
                  <a:pt x="505770" y="134646"/>
                </a:lnTo>
                <a:lnTo>
                  <a:pt x="465547" y="56804"/>
                </a:lnTo>
                <a:lnTo>
                  <a:pt x="378689" y="16830"/>
                </a:lnTo>
                <a:lnTo>
                  <a:pt x="310392" y="5208"/>
                </a:lnTo>
                <a:close/>
              </a:path>
              <a:path w="506095" h="135254">
                <a:moveTo>
                  <a:pt x="4485" y="62793"/>
                </a:moveTo>
                <a:lnTo>
                  <a:pt x="1399" y="68045"/>
                </a:lnTo>
                <a:lnTo>
                  <a:pt x="3445" y="79447"/>
                </a:lnTo>
                <a:lnTo>
                  <a:pt x="4485" y="62793"/>
                </a:lnTo>
                <a:close/>
              </a:path>
              <a:path w="506095" h="135254">
                <a:moveTo>
                  <a:pt x="252864" y="0"/>
                </a:moveTo>
                <a:lnTo>
                  <a:pt x="107585" y="2103"/>
                </a:lnTo>
                <a:lnTo>
                  <a:pt x="32818" y="16830"/>
                </a:lnTo>
                <a:lnTo>
                  <a:pt x="4859" y="56804"/>
                </a:lnTo>
                <a:lnTo>
                  <a:pt x="4485" y="62793"/>
                </a:lnTo>
                <a:lnTo>
                  <a:pt x="22364" y="32362"/>
                </a:lnTo>
                <a:lnTo>
                  <a:pt x="98701" y="15461"/>
                </a:lnTo>
                <a:lnTo>
                  <a:pt x="252864" y="5208"/>
                </a:lnTo>
                <a:lnTo>
                  <a:pt x="310392" y="5208"/>
                </a:lnTo>
                <a:lnTo>
                  <a:pt x="292145" y="2103"/>
                </a:lnTo>
                <a:lnTo>
                  <a:pt x="252864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237852" y="3223367"/>
            <a:ext cx="499109" cy="133350"/>
          </a:xfrm>
          <a:custGeom>
            <a:avLst/>
            <a:gdLst/>
            <a:ahLst/>
            <a:cxnLst/>
            <a:rect l="l" t="t" r="r" b="b"/>
            <a:pathLst>
              <a:path w="499110" h="133350">
                <a:moveTo>
                  <a:pt x="3434" y="78359"/>
                </a:moveTo>
                <a:lnTo>
                  <a:pt x="0" y="132849"/>
                </a:lnTo>
                <a:lnTo>
                  <a:pt x="13230" y="132849"/>
                </a:lnTo>
                <a:lnTo>
                  <a:pt x="3434" y="78359"/>
                </a:lnTo>
                <a:close/>
              </a:path>
              <a:path w="499110" h="133350">
                <a:moveTo>
                  <a:pt x="305968" y="5086"/>
                </a:moveTo>
                <a:lnTo>
                  <a:pt x="249524" y="5086"/>
                </a:lnTo>
                <a:lnTo>
                  <a:pt x="397755" y="31179"/>
                </a:lnTo>
                <a:lnTo>
                  <a:pt x="466628" y="74416"/>
                </a:lnTo>
                <a:lnTo>
                  <a:pt x="486033" y="114929"/>
                </a:lnTo>
                <a:lnTo>
                  <a:pt x="485859" y="132849"/>
                </a:lnTo>
                <a:lnTo>
                  <a:pt x="499028" y="132849"/>
                </a:lnTo>
                <a:lnTo>
                  <a:pt x="459340" y="56045"/>
                </a:lnTo>
                <a:lnTo>
                  <a:pt x="373651" y="16606"/>
                </a:lnTo>
                <a:lnTo>
                  <a:pt x="305968" y="5086"/>
                </a:lnTo>
                <a:close/>
              </a:path>
              <a:path w="499110" h="133350">
                <a:moveTo>
                  <a:pt x="4467" y="61973"/>
                </a:moveTo>
                <a:lnTo>
                  <a:pt x="1421" y="67159"/>
                </a:lnTo>
                <a:lnTo>
                  <a:pt x="3434" y="78359"/>
                </a:lnTo>
                <a:lnTo>
                  <a:pt x="4467" y="61973"/>
                </a:lnTo>
                <a:close/>
              </a:path>
              <a:path w="499110" h="133350">
                <a:moveTo>
                  <a:pt x="249524" y="0"/>
                </a:moveTo>
                <a:lnTo>
                  <a:pt x="106210" y="2075"/>
                </a:lnTo>
                <a:lnTo>
                  <a:pt x="32447" y="16606"/>
                </a:lnTo>
                <a:lnTo>
                  <a:pt x="4841" y="56045"/>
                </a:lnTo>
                <a:lnTo>
                  <a:pt x="4467" y="61973"/>
                </a:lnTo>
                <a:lnTo>
                  <a:pt x="22099" y="31954"/>
                </a:lnTo>
                <a:lnTo>
                  <a:pt x="97416" y="15256"/>
                </a:lnTo>
                <a:lnTo>
                  <a:pt x="249524" y="5086"/>
                </a:lnTo>
                <a:lnTo>
                  <a:pt x="305968" y="5086"/>
                </a:lnTo>
                <a:lnTo>
                  <a:pt x="288275" y="2075"/>
                </a:lnTo>
                <a:lnTo>
                  <a:pt x="249524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245336" y="3227357"/>
            <a:ext cx="484505" cy="128905"/>
          </a:xfrm>
          <a:custGeom>
            <a:avLst/>
            <a:gdLst/>
            <a:ahLst/>
            <a:cxnLst/>
            <a:rect l="l" t="t" r="r" b="b"/>
            <a:pathLst>
              <a:path w="484504" h="128904">
                <a:moveTo>
                  <a:pt x="3330" y="75899"/>
                </a:moveTo>
                <a:lnTo>
                  <a:pt x="0" y="128859"/>
                </a:lnTo>
                <a:lnTo>
                  <a:pt x="12834" y="128859"/>
                </a:lnTo>
                <a:lnTo>
                  <a:pt x="3330" y="75899"/>
                </a:lnTo>
                <a:close/>
              </a:path>
              <a:path w="484504" h="128904">
                <a:moveTo>
                  <a:pt x="297037" y="4975"/>
                </a:moveTo>
                <a:lnTo>
                  <a:pt x="242041" y="4975"/>
                </a:lnTo>
                <a:lnTo>
                  <a:pt x="385807" y="30239"/>
                </a:lnTo>
                <a:lnTo>
                  <a:pt x="452598" y="72167"/>
                </a:lnTo>
                <a:lnTo>
                  <a:pt x="471410" y="111471"/>
                </a:lnTo>
                <a:lnTo>
                  <a:pt x="471238" y="128859"/>
                </a:lnTo>
                <a:lnTo>
                  <a:pt x="484072" y="128859"/>
                </a:lnTo>
                <a:lnTo>
                  <a:pt x="445578" y="54362"/>
                </a:lnTo>
                <a:lnTo>
                  <a:pt x="362455" y="16107"/>
                </a:lnTo>
                <a:lnTo>
                  <a:pt x="297037" y="4975"/>
                </a:lnTo>
                <a:close/>
              </a:path>
              <a:path w="484504" h="128904">
                <a:moveTo>
                  <a:pt x="4321" y="60132"/>
                </a:moveTo>
                <a:lnTo>
                  <a:pt x="1394" y="65114"/>
                </a:lnTo>
                <a:lnTo>
                  <a:pt x="3330" y="75899"/>
                </a:lnTo>
                <a:lnTo>
                  <a:pt x="4321" y="60132"/>
                </a:lnTo>
                <a:close/>
              </a:path>
              <a:path w="484504" h="128904">
                <a:moveTo>
                  <a:pt x="242041" y="0"/>
                </a:moveTo>
                <a:lnTo>
                  <a:pt x="103013" y="2013"/>
                </a:lnTo>
                <a:lnTo>
                  <a:pt x="31458" y="16107"/>
                </a:lnTo>
                <a:lnTo>
                  <a:pt x="4684" y="54362"/>
                </a:lnTo>
                <a:lnTo>
                  <a:pt x="4321" y="60132"/>
                </a:lnTo>
                <a:lnTo>
                  <a:pt x="21457" y="30962"/>
                </a:lnTo>
                <a:lnTo>
                  <a:pt x="94509" y="14786"/>
                </a:lnTo>
                <a:lnTo>
                  <a:pt x="242041" y="4975"/>
                </a:lnTo>
                <a:lnTo>
                  <a:pt x="297037" y="4975"/>
                </a:lnTo>
                <a:lnTo>
                  <a:pt x="279632" y="2013"/>
                </a:lnTo>
                <a:lnTo>
                  <a:pt x="24204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253560" y="3231754"/>
            <a:ext cx="467995" cy="125095"/>
          </a:xfrm>
          <a:custGeom>
            <a:avLst/>
            <a:gdLst/>
            <a:ahLst/>
            <a:cxnLst/>
            <a:rect l="l" t="t" r="r" b="b"/>
            <a:pathLst>
              <a:path w="467995" h="125095">
                <a:moveTo>
                  <a:pt x="233816" y="0"/>
                </a:moveTo>
                <a:lnTo>
                  <a:pt x="99515" y="1944"/>
                </a:lnTo>
                <a:lnTo>
                  <a:pt x="30392" y="15557"/>
                </a:lnTo>
                <a:lnTo>
                  <a:pt x="4527" y="52507"/>
                </a:lnTo>
                <a:lnTo>
                  <a:pt x="0" y="124462"/>
                </a:lnTo>
                <a:lnTo>
                  <a:pt x="20936" y="124462"/>
                </a:lnTo>
                <a:lnTo>
                  <a:pt x="10287" y="65281"/>
                </a:lnTo>
                <a:lnTo>
                  <a:pt x="28912" y="33566"/>
                </a:lnTo>
                <a:lnTo>
                  <a:pt x="96769" y="18526"/>
                </a:lnTo>
                <a:lnTo>
                  <a:pt x="233816" y="9371"/>
                </a:lnTo>
                <a:lnTo>
                  <a:pt x="313779" y="9371"/>
                </a:lnTo>
                <a:lnTo>
                  <a:pt x="270130" y="1944"/>
                </a:lnTo>
                <a:lnTo>
                  <a:pt x="233816" y="0"/>
                </a:lnTo>
                <a:close/>
              </a:path>
              <a:path w="467995" h="125095">
                <a:moveTo>
                  <a:pt x="313779" y="9371"/>
                </a:moveTo>
                <a:lnTo>
                  <a:pt x="233816" y="9371"/>
                </a:lnTo>
                <a:lnTo>
                  <a:pt x="367342" y="32871"/>
                </a:lnTo>
                <a:lnTo>
                  <a:pt x="429376" y="71821"/>
                </a:lnTo>
                <a:lnTo>
                  <a:pt x="446847" y="108318"/>
                </a:lnTo>
                <a:lnTo>
                  <a:pt x="446686" y="124462"/>
                </a:lnTo>
                <a:lnTo>
                  <a:pt x="467613" y="124462"/>
                </a:lnTo>
                <a:lnTo>
                  <a:pt x="430431" y="52507"/>
                </a:lnTo>
                <a:lnTo>
                  <a:pt x="350136" y="15557"/>
                </a:lnTo>
                <a:lnTo>
                  <a:pt x="313779" y="9371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271227" y="3241126"/>
            <a:ext cx="432434" cy="115570"/>
          </a:xfrm>
          <a:custGeom>
            <a:avLst/>
            <a:gdLst/>
            <a:ahLst/>
            <a:cxnLst/>
            <a:rect l="l" t="t" r="r" b="b"/>
            <a:pathLst>
              <a:path w="432435" h="115570">
                <a:moveTo>
                  <a:pt x="216149" y="0"/>
                </a:moveTo>
                <a:lnTo>
                  <a:pt x="91999" y="1798"/>
                </a:lnTo>
                <a:lnTo>
                  <a:pt x="28100" y="14385"/>
                </a:lnTo>
                <a:lnTo>
                  <a:pt x="4188" y="48549"/>
                </a:lnTo>
                <a:lnTo>
                  <a:pt x="0" y="115080"/>
                </a:lnTo>
                <a:lnTo>
                  <a:pt x="19322" y="115080"/>
                </a:lnTo>
                <a:lnTo>
                  <a:pt x="9484" y="60364"/>
                </a:lnTo>
                <a:lnTo>
                  <a:pt x="26707" y="31042"/>
                </a:lnTo>
                <a:lnTo>
                  <a:pt x="89445" y="17136"/>
                </a:lnTo>
                <a:lnTo>
                  <a:pt x="216149" y="8671"/>
                </a:lnTo>
                <a:lnTo>
                  <a:pt x="290106" y="8671"/>
                </a:lnTo>
                <a:lnTo>
                  <a:pt x="249719" y="1798"/>
                </a:lnTo>
                <a:lnTo>
                  <a:pt x="216149" y="0"/>
                </a:lnTo>
                <a:close/>
              </a:path>
              <a:path w="432435" h="115570">
                <a:moveTo>
                  <a:pt x="290106" y="8671"/>
                </a:moveTo>
                <a:lnTo>
                  <a:pt x="216149" y="8671"/>
                </a:lnTo>
                <a:lnTo>
                  <a:pt x="339619" y="30399"/>
                </a:lnTo>
                <a:lnTo>
                  <a:pt x="396973" y="66410"/>
                </a:lnTo>
                <a:lnTo>
                  <a:pt x="413119" y="100154"/>
                </a:lnTo>
                <a:lnTo>
                  <a:pt x="412966" y="115080"/>
                </a:lnTo>
                <a:lnTo>
                  <a:pt x="432288" y="115080"/>
                </a:lnTo>
                <a:lnTo>
                  <a:pt x="397913" y="48549"/>
                </a:lnTo>
                <a:lnTo>
                  <a:pt x="323682" y="14385"/>
                </a:lnTo>
                <a:lnTo>
                  <a:pt x="290106" y="8671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285371" y="3248710"/>
            <a:ext cx="404495" cy="107950"/>
          </a:xfrm>
          <a:custGeom>
            <a:avLst/>
            <a:gdLst/>
            <a:ahLst/>
            <a:cxnLst/>
            <a:rect l="l" t="t" r="r" b="b"/>
            <a:pathLst>
              <a:path w="404495" h="107950">
                <a:moveTo>
                  <a:pt x="202005" y="0"/>
                </a:moveTo>
                <a:lnTo>
                  <a:pt x="85963" y="1679"/>
                </a:lnTo>
                <a:lnTo>
                  <a:pt x="26240" y="13438"/>
                </a:lnTo>
                <a:lnTo>
                  <a:pt x="3898" y="45354"/>
                </a:lnTo>
                <a:lnTo>
                  <a:pt x="0" y="107506"/>
                </a:lnTo>
                <a:lnTo>
                  <a:pt x="18073" y="107506"/>
                </a:lnTo>
                <a:lnTo>
                  <a:pt x="8873" y="56355"/>
                </a:lnTo>
                <a:lnTo>
                  <a:pt x="24966" y="28950"/>
                </a:lnTo>
                <a:lnTo>
                  <a:pt x="83595" y="15972"/>
                </a:lnTo>
                <a:lnTo>
                  <a:pt x="202005" y="8102"/>
                </a:lnTo>
                <a:lnTo>
                  <a:pt x="271137" y="8102"/>
                </a:lnTo>
                <a:lnTo>
                  <a:pt x="233380" y="1679"/>
                </a:lnTo>
                <a:lnTo>
                  <a:pt x="202005" y="0"/>
                </a:lnTo>
                <a:close/>
              </a:path>
              <a:path w="404495" h="107950">
                <a:moveTo>
                  <a:pt x="271137" y="8102"/>
                </a:moveTo>
                <a:lnTo>
                  <a:pt x="202005" y="8102"/>
                </a:lnTo>
                <a:lnTo>
                  <a:pt x="317390" y="28371"/>
                </a:lnTo>
                <a:lnTo>
                  <a:pt x="370986" y="62015"/>
                </a:lnTo>
                <a:lnTo>
                  <a:pt x="386072" y="93553"/>
                </a:lnTo>
                <a:lnTo>
                  <a:pt x="385927" y="107506"/>
                </a:lnTo>
                <a:lnTo>
                  <a:pt x="404001" y="107506"/>
                </a:lnTo>
                <a:lnTo>
                  <a:pt x="371878" y="45354"/>
                </a:lnTo>
                <a:lnTo>
                  <a:pt x="302504" y="13438"/>
                </a:lnTo>
                <a:lnTo>
                  <a:pt x="271137" y="8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3750155" y="3189160"/>
            <a:ext cx="365760" cy="166370"/>
          </a:xfrm>
          <a:custGeom>
            <a:avLst/>
            <a:gdLst/>
            <a:ahLst/>
            <a:cxnLst/>
            <a:rect l="l" t="t" r="r" b="b"/>
            <a:pathLst>
              <a:path w="365760" h="166370">
                <a:moveTo>
                  <a:pt x="365153" y="0"/>
                </a:moveTo>
                <a:lnTo>
                  <a:pt x="0" y="0"/>
                </a:lnTo>
                <a:lnTo>
                  <a:pt x="0" y="166295"/>
                </a:lnTo>
                <a:lnTo>
                  <a:pt x="23129" y="166295"/>
                </a:lnTo>
                <a:lnTo>
                  <a:pt x="22438" y="157104"/>
                </a:lnTo>
                <a:lnTo>
                  <a:pt x="25543" y="133897"/>
                </a:lnTo>
                <a:lnTo>
                  <a:pt x="74212" y="71633"/>
                </a:lnTo>
                <a:lnTo>
                  <a:pt x="112519" y="52494"/>
                </a:lnTo>
                <a:lnTo>
                  <a:pt x="182551" y="46635"/>
                </a:lnTo>
                <a:lnTo>
                  <a:pt x="365153" y="46635"/>
                </a:lnTo>
                <a:lnTo>
                  <a:pt x="365153" y="0"/>
                </a:lnTo>
                <a:close/>
              </a:path>
              <a:path w="365760" h="166370">
                <a:moveTo>
                  <a:pt x="365153" y="46635"/>
                </a:moveTo>
                <a:lnTo>
                  <a:pt x="182551" y="46635"/>
                </a:lnTo>
                <a:lnTo>
                  <a:pt x="194834" y="47538"/>
                </a:lnTo>
                <a:lnTo>
                  <a:pt x="224333" y="51127"/>
                </a:lnTo>
                <a:lnTo>
                  <a:pt x="290879" y="71633"/>
                </a:lnTo>
                <a:lnTo>
                  <a:pt x="326370" y="95512"/>
                </a:lnTo>
                <a:lnTo>
                  <a:pt x="347147" y="133969"/>
                </a:lnTo>
                <a:lnTo>
                  <a:pt x="342023" y="166295"/>
                </a:lnTo>
                <a:lnTo>
                  <a:pt x="365153" y="166295"/>
                </a:lnTo>
                <a:lnTo>
                  <a:pt x="365153" y="4663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3750562" y="3220818"/>
            <a:ext cx="364490" cy="135255"/>
          </a:xfrm>
          <a:custGeom>
            <a:avLst/>
            <a:gdLst/>
            <a:ahLst/>
            <a:cxnLst/>
            <a:rect l="l" t="t" r="r" b="b"/>
            <a:pathLst>
              <a:path w="364489" h="135254">
                <a:moveTo>
                  <a:pt x="182145" y="0"/>
                </a:moveTo>
                <a:lnTo>
                  <a:pt x="153854" y="2103"/>
                </a:lnTo>
                <a:lnTo>
                  <a:pt x="91525" y="16830"/>
                </a:lnTo>
                <a:lnTo>
                  <a:pt x="28969" y="56804"/>
                </a:lnTo>
                <a:lnTo>
                  <a:pt x="0" y="134646"/>
                </a:lnTo>
                <a:lnTo>
                  <a:pt x="9656" y="134646"/>
                </a:lnTo>
                <a:lnTo>
                  <a:pt x="9529" y="116488"/>
                </a:lnTo>
                <a:lnTo>
                  <a:pt x="23693" y="75437"/>
                </a:lnTo>
                <a:lnTo>
                  <a:pt x="73960" y="31631"/>
                </a:lnTo>
                <a:lnTo>
                  <a:pt x="182145" y="5208"/>
                </a:lnTo>
                <a:lnTo>
                  <a:pt x="298121" y="5208"/>
                </a:lnTo>
                <a:lnTo>
                  <a:pt x="286768" y="2103"/>
                </a:lnTo>
                <a:lnTo>
                  <a:pt x="182145" y="0"/>
                </a:lnTo>
                <a:close/>
              </a:path>
              <a:path w="364489" h="135254">
                <a:moveTo>
                  <a:pt x="361793" y="79390"/>
                </a:moveTo>
                <a:lnTo>
                  <a:pt x="354634" y="134646"/>
                </a:lnTo>
                <a:lnTo>
                  <a:pt x="364300" y="134646"/>
                </a:lnTo>
                <a:lnTo>
                  <a:pt x="361793" y="79390"/>
                </a:lnTo>
                <a:close/>
              </a:path>
              <a:path w="364489" h="135254">
                <a:moveTo>
                  <a:pt x="361042" y="62841"/>
                </a:moveTo>
                <a:lnTo>
                  <a:pt x="361793" y="79390"/>
                </a:lnTo>
                <a:lnTo>
                  <a:pt x="363259" y="68079"/>
                </a:lnTo>
                <a:lnTo>
                  <a:pt x="361042" y="62841"/>
                </a:lnTo>
                <a:close/>
              </a:path>
              <a:path w="364489" h="135254">
                <a:moveTo>
                  <a:pt x="298121" y="5208"/>
                </a:moveTo>
                <a:lnTo>
                  <a:pt x="182145" y="5208"/>
                </a:lnTo>
                <a:lnTo>
                  <a:pt x="293185" y="15495"/>
                </a:lnTo>
                <a:lnTo>
                  <a:pt x="348166" y="32407"/>
                </a:lnTo>
                <a:lnTo>
                  <a:pt x="361042" y="62841"/>
                </a:lnTo>
                <a:lnTo>
                  <a:pt x="360768" y="56804"/>
                </a:lnTo>
                <a:lnTo>
                  <a:pt x="340617" y="16830"/>
                </a:lnTo>
                <a:lnTo>
                  <a:pt x="298121" y="520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3752978" y="3222616"/>
            <a:ext cx="360045" cy="133350"/>
          </a:xfrm>
          <a:custGeom>
            <a:avLst/>
            <a:gdLst/>
            <a:ahLst/>
            <a:cxnLst/>
            <a:rect l="l" t="t" r="r" b="b"/>
            <a:pathLst>
              <a:path w="360045" h="133350">
                <a:moveTo>
                  <a:pt x="179728" y="0"/>
                </a:moveTo>
                <a:lnTo>
                  <a:pt x="151814" y="2075"/>
                </a:lnTo>
                <a:lnTo>
                  <a:pt x="90313" y="16606"/>
                </a:lnTo>
                <a:lnTo>
                  <a:pt x="28588" y="56045"/>
                </a:lnTo>
                <a:lnTo>
                  <a:pt x="0" y="132849"/>
                </a:lnTo>
                <a:lnTo>
                  <a:pt x="9544" y="132849"/>
                </a:lnTo>
                <a:lnTo>
                  <a:pt x="9412" y="114930"/>
                </a:lnTo>
                <a:lnTo>
                  <a:pt x="23373" y="74424"/>
                </a:lnTo>
                <a:lnTo>
                  <a:pt x="72966" y="31205"/>
                </a:lnTo>
                <a:lnTo>
                  <a:pt x="179728" y="5147"/>
                </a:lnTo>
                <a:lnTo>
                  <a:pt x="294187" y="5147"/>
                </a:lnTo>
                <a:lnTo>
                  <a:pt x="282954" y="2075"/>
                </a:lnTo>
                <a:lnTo>
                  <a:pt x="179728" y="0"/>
                </a:lnTo>
                <a:close/>
              </a:path>
              <a:path w="360045" h="133350">
                <a:moveTo>
                  <a:pt x="356972" y="78259"/>
                </a:moveTo>
                <a:lnTo>
                  <a:pt x="349902" y="132849"/>
                </a:lnTo>
                <a:lnTo>
                  <a:pt x="359447" y="132849"/>
                </a:lnTo>
                <a:lnTo>
                  <a:pt x="356972" y="78259"/>
                </a:lnTo>
                <a:close/>
              </a:path>
              <a:path w="360045" h="133350">
                <a:moveTo>
                  <a:pt x="356236" y="62023"/>
                </a:moveTo>
                <a:lnTo>
                  <a:pt x="356972" y="78259"/>
                </a:lnTo>
                <a:lnTo>
                  <a:pt x="358409" y="67160"/>
                </a:lnTo>
                <a:lnTo>
                  <a:pt x="356236" y="62023"/>
                </a:lnTo>
                <a:close/>
              </a:path>
              <a:path w="360045" h="133350">
                <a:moveTo>
                  <a:pt x="294187" y="5147"/>
                </a:moveTo>
                <a:lnTo>
                  <a:pt x="179728" y="5147"/>
                </a:lnTo>
                <a:lnTo>
                  <a:pt x="289276" y="15281"/>
                </a:lnTo>
                <a:lnTo>
                  <a:pt x="343518" y="31962"/>
                </a:lnTo>
                <a:lnTo>
                  <a:pt x="356236" y="62023"/>
                </a:lnTo>
                <a:lnTo>
                  <a:pt x="355965" y="56045"/>
                </a:lnTo>
                <a:lnTo>
                  <a:pt x="336083" y="16606"/>
                </a:lnTo>
                <a:lnTo>
                  <a:pt x="294187" y="5147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758380" y="3226606"/>
            <a:ext cx="349250" cy="128905"/>
          </a:xfrm>
          <a:custGeom>
            <a:avLst/>
            <a:gdLst/>
            <a:ahLst/>
            <a:cxnLst/>
            <a:rect l="l" t="t" r="r" b="b"/>
            <a:pathLst>
              <a:path w="349250" h="128904">
                <a:moveTo>
                  <a:pt x="174326" y="0"/>
                </a:moveTo>
                <a:lnTo>
                  <a:pt x="147258" y="2013"/>
                </a:lnTo>
                <a:lnTo>
                  <a:pt x="87616" y="16107"/>
                </a:lnTo>
                <a:lnTo>
                  <a:pt x="27748" y="54362"/>
                </a:lnTo>
                <a:lnTo>
                  <a:pt x="0" y="128859"/>
                </a:lnTo>
                <a:lnTo>
                  <a:pt x="9260" y="128859"/>
                </a:lnTo>
                <a:lnTo>
                  <a:pt x="9130" y="111479"/>
                </a:lnTo>
                <a:lnTo>
                  <a:pt x="22670" y="72190"/>
                </a:lnTo>
                <a:lnTo>
                  <a:pt x="70771" y="30264"/>
                </a:lnTo>
                <a:lnTo>
                  <a:pt x="174326" y="4975"/>
                </a:lnTo>
                <a:lnTo>
                  <a:pt x="285288" y="4975"/>
                </a:lnTo>
                <a:lnTo>
                  <a:pt x="274458" y="2013"/>
                </a:lnTo>
                <a:lnTo>
                  <a:pt x="174326" y="0"/>
                </a:lnTo>
                <a:close/>
              </a:path>
              <a:path w="349250" h="128904">
                <a:moveTo>
                  <a:pt x="346249" y="75912"/>
                </a:moveTo>
                <a:lnTo>
                  <a:pt x="339383" y="128859"/>
                </a:lnTo>
                <a:lnTo>
                  <a:pt x="348643" y="128859"/>
                </a:lnTo>
                <a:lnTo>
                  <a:pt x="346249" y="75912"/>
                </a:lnTo>
                <a:close/>
              </a:path>
              <a:path w="349250" h="128904">
                <a:moveTo>
                  <a:pt x="345537" y="60165"/>
                </a:moveTo>
                <a:lnTo>
                  <a:pt x="346249" y="75912"/>
                </a:lnTo>
                <a:lnTo>
                  <a:pt x="347644" y="65149"/>
                </a:lnTo>
                <a:lnTo>
                  <a:pt x="345537" y="60165"/>
                </a:lnTo>
                <a:close/>
              </a:path>
              <a:path w="349250" h="128904">
                <a:moveTo>
                  <a:pt x="285288" y="4975"/>
                </a:moveTo>
                <a:lnTo>
                  <a:pt x="174326" y="4975"/>
                </a:lnTo>
                <a:lnTo>
                  <a:pt x="280590" y="14821"/>
                </a:lnTo>
                <a:lnTo>
                  <a:pt x="333205" y="31007"/>
                </a:lnTo>
                <a:lnTo>
                  <a:pt x="345537" y="60165"/>
                </a:lnTo>
                <a:lnTo>
                  <a:pt x="345274" y="54362"/>
                </a:lnTo>
                <a:lnTo>
                  <a:pt x="325993" y="16107"/>
                </a:lnTo>
                <a:lnTo>
                  <a:pt x="285288" y="4975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764360" y="3231002"/>
            <a:ext cx="337185" cy="125095"/>
          </a:xfrm>
          <a:custGeom>
            <a:avLst/>
            <a:gdLst/>
            <a:ahLst/>
            <a:cxnLst/>
            <a:rect l="l" t="t" r="r" b="b"/>
            <a:pathLst>
              <a:path w="337185" h="125095">
                <a:moveTo>
                  <a:pt x="168346" y="0"/>
                </a:moveTo>
                <a:lnTo>
                  <a:pt x="142196" y="1944"/>
                </a:lnTo>
                <a:lnTo>
                  <a:pt x="84584" y="15557"/>
                </a:lnTo>
                <a:lnTo>
                  <a:pt x="26766" y="52507"/>
                </a:lnTo>
                <a:lnTo>
                  <a:pt x="0" y="124462"/>
                </a:lnTo>
                <a:lnTo>
                  <a:pt x="15017" y="124462"/>
                </a:lnTo>
                <a:lnTo>
                  <a:pt x="14905" y="108319"/>
                </a:lnTo>
                <a:lnTo>
                  <a:pt x="27497" y="71828"/>
                </a:lnTo>
                <a:lnTo>
                  <a:pt x="72181" y="32897"/>
                </a:lnTo>
                <a:lnTo>
                  <a:pt x="168346" y="9432"/>
                </a:lnTo>
                <a:lnTo>
                  <a:pt x="292429" y="9432"/>
                </a:lnTo>
                <a:lnTo>
                  <a:pt x="265049" y="1944"/>
                </a:lnTo>
                <a:lnTo>
                  <a:pt x="168346" y="0"/>
                </a:lnTo>
                <a:close/>
              </a:path>
              <a:path w="337185" h="125095">
                <a:moveTo>
                  <a:pt x="292429" y="9432"/>
                </a:moveTo>
                <a:lnTo>
                  <a:pt x="168346" y="9432"/>
                </a:lnTo>
                <a:lnTo>
                  <a:pt x="267047" y="18552"/>
                </a:lnTo>
                <a:lnTo>
                  <a:pt x="315918" y="33574"/>
                </a:lnTo>
                <a:lnTo>
                  <a:pt x="329333" y="65282"/>
                </a:lnTo>
                <a:lnTo>
                  <a:pt x="321665" y="124462"/>
                </a:lnTo>
                <a:lnTo>
                  <a:pt x="336743" y="124462"/>
                </a:lnTo>
                <a:lnTo>
                  <a:pt x="333461" y="52507"/>
                </a:lnTo>
                <a:lnTo>
                  <a:pt x="314825" y="15557"/>
                </a:lnTo>
                <a:lnTo>
                  <a:pt x="292429" y="943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3777022" y="3240435"/>
            <a:ext cx="311785" cy="115570"/>
          </a:xfrm>
          <a:custGeom>
            <a:avLst/>
            <a:gdLst/>
            <a:ahLst/>
            <a:cxnLst/>
            <a:rect l="l" t="t" r="r" b="b"/>
            <a:pathLst>
              <a:path w="311785" h="115570">
                <a:moveTo>
                  <a:pt x="155684" y="0"/>
                </a:moveTo>
                <a:lnTo>
                  <a:pt x="131511" y="1797"/>
                </a:lnTo>
                <a:lnTo>
                  <a:pt x="78249" y="14378"/>
                </a:lnTo>
                <a:lnTo>
                  <a:pt x="24784" y="48528"/>
                </a:lnTo>
                <a:lnTo>
                  <a:pt x="0" y="115029"/>
                </a:lnTo>
                <a:lnTo>
                  <a:pt x="13920" y="115029"/>
                </a:lnTo>
                <a:lnTo>
                  <a:pt x="13812" y="100104"/>
                </a:lnTo>
                <a:lnTo>
                  <a:pt x="25446" y="66366"/>
                </a:lnTo>
                <a:lnTo>
                  <a:pt x="66758" y="30370"/>
                </a:lnTo>
                <a:lnTo>
                  <a:pt x="155684" y="8671"/>
                </a:lnTo>
                <a:lnTo>
                  <a:pt x="270245" y="8671"/>
                </a:lnTo>
                <a:lnTo>
                  <a:pt x="245101" y="1797"/>
                </a:lnTo>
                <a:lnTo>
                  <a:pt x="155684" y="0"/>
                </a:lnTo>
                <a:close/>
              </a:path>
              <a:path w="311785" h="115570">
                <a:moveTo>
                  <a:pt x="270245" y="8671"/>
                </a:moveTo>
                <a:lnTo>
                  <a:pt x="155684" y="8671"/>
                </a:lnTo>
                <a:lnTo>
                  <a:pt x="246923" y="17106"/>
                </a:lnTo>
                <a:lnTo>
                  <a:pt x="292102" y="30997"/>
                </a:lnTo>
                <a:lnTo>
                  <a:pt x="304510" y="60314"/>
                </a:lnTo>
                <a:lnTo>
                  <a:pt x="297439" y="115029"/>
                </a:lnTo>
                <a:lnTo>
                  <a:pt x="311359" y="115029"/>
                </a:lnTo>
                <a:lnTo>
                  <a:pt x="308344" y="48528"/>
                </a:lnTo>
                <a:lnTo>
                  <a:pt x="291123" y="14378"/>
                </a:lnTo>
                <a:lnTo>
                  <a:pt x="270245" y="8671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787206" y="3247949"/>
            <a:ext cx="291465" cy="107950"/>
          </a:xfrm>
          <a:custGeom>
            <a:avLst/>
            <a:gdLst/>
            <a:ahLst/>
            <a:cxnLst/>
            <a:rect l="l" t="t" r="r" b="b"/>
            <a:pathLst>
              <a:path w="291464" h="107950">
                <a:moveTo>
                  <a:pt x="145500" y="0"/>
                </a:moveTo>
                <a:lnTo>
                  <a:pt x="122903" y="1679"/>
                </a:lnTo>
                <a:lnTo>
                  <a:pt x="73115" y="13438"/>
                </a:lnTo>
                <a:lnTo>
                  <a:pt x="23145" y="45354"/>
                </a:lnTo>
                <a:lnTo>
                  <a:pt x="0" y="107506"/>
                </a:lnTo>
                <a:lnTo>
                  <a:pt x="12996" y="107506"/>
                </a:lnTo>
                <a:lnTo>
                  <a:pt x="12899" y="93553"/>
                </a:lnTo>
                <a:lnTo>
                  <a:pt x="23779" y="62015"/>
                </a:lnTo>
                <a:lnTo>
                  <a:pt x="62394" y="28371"/>
                </a:lnTo>
                <a:lnTo>
                  <a:pt x="145500" y="8102"/>
                </a:lnTo>
                <a:lnTo>
                  <a:pt x="252557" y="8102"/>
                </a:lnTo>
                <a:lnTo>
                  <a:pt x="229064" y="1679"/>
                </a:lnTo>
                <a:lnTo>
                  <a:pt x="145500" y="0"/>
                </a:lnTo>
                <a:close/>
              </a:path>
              <a:path w="291464" h="107950">
                <a:moveTo>
                  <a:pt x="252557" y="8102"/>
                </a:moveTo>
                <a:lnTo>
                  <a:pt x="145500" y="8102"/>
                </a:lnTo>
                <a:lnTo>
                  <a:pt x="230768" y="15972"/>
                </a:lnTo>
                <a:lnTo>
                  <a:pt x="272993" y="28950"/>
                </a:lnTo>
                <a:lnTo>
                  <a:pt x="284594" y="56355"/>
                </a:lnTo>
                <a:lnTo>
                  <a:pt x="277995" y="107506"/>
                </a:lnTo>
                <a:lnTo>
                  <a:pt x="290991" y="107506"/>
                </a:lnTo>
                <a:lnTo>
                  <a:pt x="288170" y="45354"/>
                </a:lnTo>
                <a:lnTo>
                  <a:pt x="272074" y="13438"/>
                </a:lnTo>
                <a:lnTo>
                  <a:pt x="252557" y="8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5200656" y="3143916"/>
            <a:ext cx="89757" cy="11115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684055" y="3143916"/>
            <a:ext cx="89808" cy="11115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684539" y="3165563"/>
            <a:ext cx="233806" cy="895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666760" y="3163451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64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666760" y="3160730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64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673431" y="3158009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022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673431" y="3155318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022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684539" y="315262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0" y="0"/>
                </a:moveTo>
                <a:lnTo>
                  <a:pt x="233806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684539" y="3149906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0" y="0"/>
                </a:moveTo>
                <a:lnTo>
                  <a:pt x="233806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702196" y="314718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543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702196" y="314449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543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055768" y="3165563"/>
            <a:ext cx="233816" cy="895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037999" y="3163451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54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037999" y="3160730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54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044650" y="3158009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032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044650" y="3155318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032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055768" y="3152627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0" y="0"/>
                </a:moveTo>
                <a:lnTo>
                  <a:pt x="233816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055768" y="3149906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0" y="0"/>
                </a:moveTo>
                <a:lnTo>
                  <a:pt x="233816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073364" y="314718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604" y="0"/>
                </a:lnTo>
              </a:path>
            </a:pathLst>
          </a:custGeom>
          <a:ln w="422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073364" y="314449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604" y="0"/>
                </a:lnTo>
              </a:path>
            </a:pathLst>
          </a:custGeom>
          <a:ln w="3175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640868" y="3356217"/>
            <a:ext cx="99992" cy="45197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4233882" y="3356217"/>
            <a:ext cx="100053" cy="45197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724057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369" y="0"/>
                </a:moveTo>
                <a:lnTo>
                  <a:pt x="12549" y="0"/>
                </a:lnTo>
                <a:lnTo>
                  <a:pt x="0" y="467481"/>
                </a:lnTo>
                <a:lnTo>
                  <a:pt x="79908" y="467481"/>
                </a:lnTo>
                <a:lnTo>
                  <a:pt x="6736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719620" y="3241410"/>
            <a:ext cx="88772" cy="6487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721701" y="3773763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30" y="4863"/>
                </a:moveTo>
                <a:lnTo>
                  <a:pt x="0" y="4863"/>
                </a:lnTo>
                <a:lnTo>
                  <a:pt x="0" y="0"/>
                </a:lnTo>
                <a:lnTo>
                  <a:pt x="84630" y="0"/>
                </a:lnTo>
                <a:lnTo>
                  <a:pt x="84630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4721701" y="3778627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30" y="4863"/>
                </a:moveTo>
                <a:lnTo>
                  <a:pt x="0" y="4863"/>
                </a:lnTo>
                <a:lnTo>
                  <a:pt x="0" y="0"/>
                </a:lnTo>
                <a:lnTo>
                  <a:pt x="84630" y="0"/>
                </a:lnTo>
                <a:lnTo>
                  <a:pt x="84630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721701" y="3783480"/>
            <a:ext cx="85090" cy="12700"/>
          </a:xfrm>
          <a:custGeom>
            <a:avLst/>
            <a:gdLst/>
            <a:ahLst/>
            <a:cxnLst/>
            <a:rect l="l" t="t" r="r" b="b"/>
            <a:pathLst>
              <a:path w="85089" h="12700">
                <a:moveTo>
                  <a:pt x="84630" y="12387"/>
                </a:moveTo>
                <a:lnTo>
                  <a:pt x="0" y="12387"/>
                </a:lnTo>
                <a:lnTo>
                  <a:pt x="0" y="0"/>
                </a:lnTo>
                <a:lnTo>
                  <a:pt x="84630" y="0"/>
                </a:lnTo>
                <a:lnTo>
                  <a:pt x="84630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719000" y="37958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0" y="12326"/>
                </a:moveTo>
                <a:lnTo>
                  <a:pt x="90041" y="12326"/>
                </a:lnTo>
                <a:lnTo>
                  <a:pt x="90041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4170483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429" y="0"/>
                </a:moveTo>
                <a:lnTo>
                  <a:pt x="12549" y="0"/>
                </a:lnTo>
                <a:lnTo>
                  <a:pt x="0" y="467481"/>
                </a:lnTo>
                <a:lnTo>
                  <a:pt x="79969" y="467481"/>
                </a:lnTo>
                <a:lnTo>
                  <a:pt x="674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166080" y="3241410"/>
            <a:ext cx="88785" cy="6487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4168128" y="3773763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91" y="4863"/>
                </a:moveTo>
                <a:lnTo>
                  <a:pt x="0" y="4863"/>
                </a:lnTo>
                <a:lnTo>
                  <a:pt x="0" y="0"/>
                </a:lnTo>
                <a:lnTo>
                  <a:pt x="84691" y="0"/>
                </a:lnTo>
                <a:lnTo>
                  <a:pt x="84691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168128" y="3778627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91" y="4863"/>
                </a:moveTo>
                <a:lnTo>
                  <a:pt x="0" y="4863"/>
                </a:lnTo>
                <a:lnTo>
                  <a:pt x="0" y="0"/>
                </a:lnTo>
                <a:lnTo>
                  <a:pt x="84691" y="0"/>
                </a:lnTo>
                <a:lnTo>
                  <a:pt x="84691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168128" y="3783480"/>
            <a:ext cx="85090" cy="12700"/>
          </a:xfrm>
          <a:custGeom>
            <a:avLst/>
            <a:gdLst/>
            <a:ahLst/>
            <a:cxnLst/>
            <a:rect l="l" t="t" r="r" b="b"/>
            <a:pathLst>
              <a:path w="85089" h="12700">
                <a:moveTo>
                  <a:pt x="84691" y="12387"/>
                </a:moveTo>
                <a:lnTo>
                  <a:pt x="0" y="12387"/>
                </a:lnTo>
                <a:lnTo>
                  <a:pt x="0" y="0"/>
                </a:lnTo>
                <a:lnTo>
                  <a:pt x="84691" y="0"/>
                </a:lnTo>
                <a:lnTo>
                  <a:pt x="84691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165427" y="37958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0" y="12326"/>
                </a:moveTo>
                <a:lnTo>
                  <a:pt x="90092" y="12326"/>
                </a:lnTo>
                <a:lnTo>
                  <a:pt x="90092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106654" y="3355577"/>
            <a:ext cx="117944" cy="45197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858977" y="3355577"/>
            <a:ext cx="117883" cy="4519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4798848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429" y="0"/>
                </a:moveTo>
                <a:lnTo>
                  <a:pt x="12539" y="0"/>
                </a:lnTo>
                <a:lnTo>
                  <a:pt x="0" y="467481"/>
                </a:lnTo>
                <a:lnTo>
                  <a:pt x="79959" y="467481"/>
                </a:lnTo>
                <a:lnTo>
                  <a:pt x="674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4794444" y="3241410"/>
            <a:ext cx="88779" cy="648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796492" y="3773763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91" y="4863"/>
                </a:moveTo>
                <a:lnTo>
                  <a:pt x="0" y="4863"/>
                </a:lnTo>
                <a:lnTo>
                  <a:pt x="0" y="0"/>
                </a:lnTo>
                <a:lnTo>
                  <a:pt x="84691" y="0"/>
                </a:lnTo>
                <a:lnTo>
                  <a:pt x="84691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796492" y="3778627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84691" y="4863"/>
                </a:moveTo>
                <a:lnTo>
                  <a:pt x="0" y="4863"/>
                </a:lnTo>
                <a:lnTo>
                  <a:pt x="0" y="0"/>
                </a:lnTo>
                <a:lnTo>
                  <a:pt x="84691" y="0"/>
                </a:lnTo>
                <a:lnTo>
                  <a:pt x="84691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796492" y="3783480"/>
            <a:ext cx="85090" cy="12700"/>
          </a:xfrm>
          <a:custGeom>
            <a:avLst/>
            <a:gdLst/>
            <a:ahLst/>
            <a:cxnLst/>
            <a:rect l="l" t="t" r="r" b="b"/>
            <a:pathLst>
              <a:path w="85089" h="12700">
                <a:moveTo>
                  <a:pt x="84691" y="12387"/>
                </a:moveTo>
                <a:lnTo>
                  <a:pt x="0" y="12387"/>
                </a:lnTo>
                <a:lnTo>
                  <a:pt x="0" y="0"/>
                </a:lnTo>
                <a:lnTo>
                  <a:pt x="84691" y="0"/>
                </a:lnTo>
                <a:lnTo>
                  <a:pt x="84691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793791" y="37958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0" y="12326"/>
                </a:moveTo>
                <a:lnTo>
                  <a:pt x="90092" y="12326"/>
                </a:lnTo>
                <a:lnTo>
                  <a:pt x="90092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205540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440" y="0"/>
                </a:moveTo>
                <a:lnTo>
                  <a:pt x="12549" y="0"/>
                </a:lnTo>
                <a:lnTo>
                  <a:pt x="0" y="467481"/>
                </a:lnTo>
                <a:lnTo>
                  <a:pt x="79969" y="467481"/>
                </a:lnTo>
                <a:lnTo>
                  <a:pt x="6744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219531" y="3255362"/>
            <a:ext cx="24765" cy="51435"/>
          </a:xfrm>
          <a:custGeom>
            <a:avLst/>
            <a:gdLst/>
            <a:ahLst/>
            <a:cxnLst/>
            <a:rect l="l" t="t" r="r" b="b"/>
            <a:pathLst>
              <a:path w="24764" h="51435">
                <a:moveTo>
                  <a:pt x="0" y="50920"/>
                </a:moveTo>
                <a:lnTo>
                  <a:pt x="24734" y="50920"/>
                </a:lnTo>
                <a:lnTo>
                  <a:pt x="24734" y="0"/>
                </a:lnTo>
                <a:lnTo>
                  <a:pt x="0" y="0"/>
                </a:lnTo>
                <a:lnTo>
                  <a:pt x="0" y="5092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219531" y="3263231"/>
            <a:ext cx="24765" cy="8255"/>
          </a:xfrm>
          <a:custGeom>
            <a:avLst/>
            <a:gdLst/>
            <a:ahLst/>
            <a:cxnLst/>
            <a:rect l="l" t="t" r="r" b="b"/>
            <a:pathLst>
              <a:path w="24764" h="8254">
                <a:moveTo>
                  <a:pt x="0" y="7869"/>
                </a:moveTo>
                <a:lnTo>
                  <a:pt x="24734" y="7869"/>
                </a:lnTo>
                <a:lnTo>
                  <a:pt x="24734" y="0"/>
                </a:lnTo>
                <a:lnTo>
                  <a:pt x="0" y="0"/>
                </a:lnTo>
                <a:lnTo>
                  <a:pt x="0" y="7869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217510" y="3303794"/>
            <a:ext cx="27305" cy="2540"/>
          </a:xfrm>
          <a:custGeom>
            <a:avLst/>
            <a:gdLst/>
            <a:ahLst/>
            <a:cxnLst/>
            <a:rect l="l" t="t" r="r" b="b"/>
            <a:pathLst>
              <a:path w="27304" h="2539">
                <a:moveTo>
                  <a:pt x="0" y="2487"/>
                </a:moveTo>
                <a:lnTo>
                  <a:pt x="26754" y="2487"/>
                </a:lnTo>
                <a:lnTo>
                  <a:pt x="26754" y="0"/>
                </a:lnTo>
                <a:lnTo>
                  <a:pt x="0" y="0"/>
                </a:lnTo>
                <a:lnTo>
                  <a:pt x="0" y="2487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217510" y="3301367"/>
            <a:ext cx="27305" cy="2540"/>
          </a:xfrm>
          <a:custGeom>
            <a:avLst/>
            <a:gdLst/>
            <a:ahLst/>
            <a:cxnLst/>
            <a:rect l="l" t="t" r="r" b="b"/>
            <a:pathLst>
              <a:path w="27304" h="2539">
                <a:moveTo>
                  <a:pt x="0" y="2426"/>
                </a:moveTo>
                <a:lnTo>
                  <a:pt x="26754" y="2426"/>
                </a:lnTo>
                <a:lnTo>
                  <a:pt x="26754" y="0"/>
                </a:lnTo>
                <a:lnTo>
                  <a:pt x="0" y="0"/>
                </a:lnTo>
                <a:lnTo>
                  <a:pt x="0" y="24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5244103" y="3273760"/>
            <a:ext cx="635" cy="24765"/>
          </a:xfrm>
          <a:custGeom>
            <a:avLst/>
            <a:gdLst/>
            <a:ahLst/>
            <a:cxnLst/>
            <a:rect l="l" t="t" r="r" b="b"/>
            <a:pathLst>
              <a:path w="635" h="24764">
                <a:moveTo>
                  <a:pt x="0" y="24307"/>
                </a:moveTo>
                <a:lnTo>
                  <a:pt x="162" y="24307"/>
                </a:lnTo>
                <a:lnTo>
                  <a:pt x="162" y="0"/>
                </a:lnTo>
                <a:lnTo>
                  <a:pt x="0" y="0"/>
                </a:lnTo>
                <a:lnTo>
                  <a:pt x="0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5234487" y="3273760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73" y="24307"/>
                </a:moveTo>
                <a:lnTo>
                  <a:pt x="0" y="24307"/>
                </a:lnTo>
                <a:lnTo>
                  <a:pt x="0" y="0"/>
                </a:lnTo>
                <a:lnTo>
                  <a:pt x="2873" y="0"/>
                </a:lnTo>
                <a:lnTo>
                  <a:pt x="2873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224821" y="3273760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73" y="24307"/>
                </a:moveTo>
                <a:lnTo>
                  <a:pt x="0" y="24307"/>
                </a:lnTo>
                <a:lnTo>
                  <a:pt x="0" y="0"/>
                </a:lnTo>
                <a:lnTo>
                  <a:pt x="2873" y="0"/>
                </a:lnTo>
                <a:lnTo>
                  <a:pt x="2873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201165" y="3241410"/>
            <a:ext cx="88900" cy="42545"/>
          </a:xfrm>
          <a:custGeom>
            <a:avLst/>
            <a:gdLst/>
            <a:ahLst/>
            <a:cxnLst/>
            <a:rect l="l" t="t" r="r" b="b"/>
            <a:pathLst>
              <a:path w="88900" h="42545">
                <a:moveTo>
                  <a:pt x="74170" y="11290"/>
                </a:moveTo>
                <a:lnTo>
                  <a:pt x="58869" y="13951"/>
                </a:lnTo>
                <a:lnTo>
                  <a:pt x="7146" y="13951"/>
                </a:lnTo>
                <a:lnTo>
                  <a:pt x="2440" y="18247"/>
                </a:lnTo>
                <a:lnTo>
                  <a:pt x="0" y="25500"/>
                </a:lnTo>
                <a:lnTo>
                  <a:pt x="645" y="33241"/>
                </a:lnTo>
                <a:lnTo>
                  <a:pt x="5197" y="38999"/>
                </a:lnTo>
                <a:lnTo>
                  <a:pt x="13100" y="42049"/>
                </a:lnTo>
                <a:lnTo>
                  <a:pt x="21667" y="41929"/>
                </a:lnTo>
                <a:lnTo>
                  <a:pt x="28469" y="36729"/>
                </a:lnTo>
                <a:lnTo>
                  <a:pt x="31078" y="24541"/>
                </a:lnTo>
                <a:lnTo>
                  <a:pt x="88416" y="24541"/>
                </a:lnTo>
                <a:lnTo>
                  <a:pt x="86299" y="18247"/>
                </a:lnTo>
                <a:lnTo>
                  <a:pt x="81592" y="13951"/>
                </a:lnTo>
                <a:lnTo>
                  <a:pt x="29860" y="13951"/>
                </a:lnTo>
                <a:lnTo>
                  <a:pt x="14558" y="11290"/>
                </a:lnTo>
                <a:lnTo>
                  <a:pt x="74170" y="11290"/>
                </a:lnTo>
                <a:close/>
              </a:path>
              <a:path w="88900" h="42545">
                <a:moveTo>
                  <a:pt x="88416" y="24541"/>
                </a:moveTo>
                <a:lnTo>
                  <a:pt x="57711" y="24541"/>
                </a:lnTo>
                <a:lnTo>
                  <a:pt x="60311" y="36729"/>
                </a:lnTo>
                <a:lnTo>
                  <a:pt x="67093" y="41929"/>
                </a:lnTo>
                <a:lnTo>
                  <a:pt x="75642" y="42049"/>
                </a:lnTo>
                <a:lnTo>
                  <a:pt x="83542" y="38999"/>
                </a:lnTo>
                <a:lnTo>
                  <a:pt x="88093" y="33241"/>
                </a:lnTo>
                <a:lnTo>
                  <a:pt x="88739" y="25500"/>
                </a:lnTo>
                <a:lnTo>
                  <a:pt x="88416" y="24541"/>
                </a:lnTo>
                <a:close/>
              </a:path>
              <a:path w="88900" h="42545">
                <a:moveTo>
                  <a:pt x="49091" y="24541"/>
                </a:moveTo>
                <a:lnTo>
                  <a:pt x="39648" y="24541"/>
                </a:lnTo>
                <a:lnTo>
                  <a:pt x="44369" y="25353"/>
                </a:lnTo>
                <a:lnTo>
                  <a:pt x="49091" y="24541"/>
                </a:lnTo>
                <a:close/>
              </a:path>
              <a:path w="88900" h="42545">
                <a:moveTo>
                  <a:pt x="44369" y="0"/>
                </a:moveTo>
                <a:lnTo>
                  <a:pt x="29860" y="13951"/>
                </a:lnTo>
                <a:lnTo>
                  <a:pt x="58869" y="13951"/>
                </a:lnTo>
                <a:lnTo>
                  <a:pt x="44369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5203184" y="3773763"/>
            <a:ext cx="41275" cy="5080"/>
          </a:xfrm>
          <a:custGeom>
            <a:avLst/>
            <a:gdLst/>
            <a:ahLst/>
            <a:cxnLst/>
            <a:rect l="l" t="t" r="r" b="b"/>
            <a:pathLst>
              <a:path w="41275" h="5079">
                <a:moveTo>
                  <a:pt x="0" y="4863"/>
                </a:moveTo>
                <a:lnTo>
                  <a:pt x="41081" y="4863"/>
                </a:lnTo>
                <a:lnTo>
                  <a:pt x="41081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203184" y="3778627"/>
            <a:ext cx="41275" cy="5080"/>
          </a:xfrm>
          <a:custGeom>
            <a:avLst/>
            <a:gdLst/>
            <a:ahLst/>
            <a:cxnLst/>
            <a:rect l="l" t="t" r="r" b="b"/>
            <a:pathLst>
              <a:path w="41275" h="5079">
                <a:moveTo>
                  <a:pt x="0" y="4863"/>
                </a:moveTo>
                <a:lnTo>
                  <a:pt x="41081" y="4863"/>
                </a:lnTo>
                <a:lnTo>
                  <a:pt x="41081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203184" y="3783480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12387"/>
                </a:moveTo>
                <a:lnTo>
                  <a:pt x="41081" y="12387"/>
                </a:lnTo>
                <a:lnTo>
                  <a:pt x="41081" y="0"/>
                </a:lnTo>
                <a:lnTo>
                  <a:pt x="0" y="0"/>
                </a:lnTo>
                <a:lnTo>
                  <a:pt x="0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200493" y="3795867"/>
            <a:ext cx="43815" cy="12700"/>
          </a:xfrm>
          <a:custGeom>
            <a:avLst/>
            <a:gdLst/>
            <a:ahLst/>
            <a:cxnLst/>
            <a:rect l="l" t="t" r="r" b="b"/>
            <a:pathLst>
              <a:path w="43814" h="12700">
                <a:moveTo>
                  <a:pt x="0" y="12326"/>
                </a:moveTo>
                <a:lnTo>
                  <a:pt x="43772" y="12326"/>
                </a:lnTo>
                <a:lnTo>
                  <a:pt x="43772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3749922" y="3355577"/>
            <a:ext cx="117883" cy="45197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3997598" y="3355577"/>
            <a:ext cx="117883" cy="45197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095692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419" y="0"/>
                </a:moveTo>
                <a:lnTo>
                  <a:pt x="12539" y="0"/>
                </a:lnTo>
                <a:lnTo>
                  <a:pt x="0" y="467481"/>
                </a:lnTo>
                <a:lnTo>
                  <a:pt x="79969" y="467481"/>
                </a:lnTo>
                <a:lnTo>
                  <a:pt x="674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091275" y="3241410"/>
            <a:ext cx="88777" cy="6487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093336" y="3773763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0" y="4863"/>
                </a:moveTo>
                <a:lnTo>
                  <a:pt x="84630" y="4863"/>
                </a:lnTo>
                <a:lnTo>
                  <a:pt x="84630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093336" y="3778627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79">
                <a:moveTo>
                  <a:pt x="0" y="4863"/>
                </a:moveTo>
                <a:lnTo>
                  <a:pt x="84630" y="4863"/>
                </a:lnTo>
                <a:lnTo>
                  <a:pt x="84630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093336" y="3783480"/>
            <a:ext cx="85090" cy="12700"/>
          </a:xfrm>
          <a:custGeom>
            <a:avLst/>
            <a:gdLst/>
            <a:ahLst/>
            <a:cxnLst/>
            <a:rect l="l" t="t" r="r" b="b"/>
            <a:pathLst>
              <a:path w="85089" h="12700">
                <a:moveTo>
                  <a:pt x="0" y="12387"/>
                </a:moveTo>
                <a:lnTo>
                  <a:pt x="84630" y="12387"/>
                </a:lnTo>
                <a:lnTo>
                  <a:pt x="84630" y="0"/>
                </a:lnTo>
                <a:lnTo>
                  <a:pt x="0" y="0"/>
                </a:lnTo>
                <a:lnTo>
                  <a:pt x="0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090625" y="37958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0" y="12326"/>
                </a:moveTo>
                <a:lnTo>
                  <a:pt x="90102" y="12326"/>
                </a:lnTo>
                <a:lnTo>
                  <a:pt x="90102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3689000" y="3306281"/>
            <a:ext cx="80010" cy="467995"/>
          </a:xfrm>
          <a:custGeom>
            <a:avLst/>
            <a:gdLst/>
            <a:ahLst/>
            <a:cxnLst/>
            <a:rect l="l" t="t" r="r" b="b"/>
            <a:pathLst>
              <a:path w="80010" h="467995">
                <a:moveTo>
                  <a:pt x="67369" y="0"/>
                </a:moveTo>
                <a:lnTo>
                  <a:pt x="12539" y="0"/>
                </a:lnTo>
                <a:lnTo>
                  <a:pt x="0" y="467481"/>
                </a:lnTo>
                <a:lnTo>
                  <a:pt x="79918" y="467481"/>
                </a:lnTo>
                <a:lnTo>
                  <a:pt x="6736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3730193" y="3255362"/>
            <a:ext cx="25400" cy="51435"/>
          </a:xfrm>
          <a:custGeom>
            <a:avLst/>
            <a:gdLst/>
            <a:ahLst/>
            <a:cxnLst/>
            <a:rect l="l" t="t" r="r" b="b"/>
            <a:pathLst>
              <a:path w="25400" h="51435">
                <a:moveTo>
                  <a:pt x="0" y="50920"/>
                </a:moveTo>
                <a:lnTo>
                  <a:pt x="24795" y="50920"/>
                </a:lnTo>
                <a:lnTo>
                  <a:pt x="24795" y="0"/>
                </a:lnTo>
                <a:lnTo>
                  <a:pt x="0" y="0"/>
                </a:lnTo>
                <a:lnTo>
                  <a:pt x="0" y="5092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3730193" y="3263231"/>
            <a:ext cx="25400" cy="8255"/>
          </a:xfrm>
          <a:custGeom>
            <a:avLst/>
            <a:gdLst/>
            <a:ahLst/>
            <a:cxnLst/>
            <a:rect l="l" t="t" r="r" b="b"/>
            <a:pathLst>
              <a:path w="25400" h="8254">
                <a:moveTo>
                  <a:pt x="0" y="7869"/>
                </a:moveTo>
                <a:lnTo>
                  <a:pt x="24795" y="7869"/>
                </a:lnTo>
                <a:lnTo>
                  <a:pt x="24795" y="0"/>
                </a:lnTo>
                <a:lnTo>
                  <a:pt x="0" y="0"/>
                </a:lnTo>
                <a:lnTo>
                  <a:pt x="0" y="7869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3730193" y="3303794"/>
            <a:ext cx="27305" cy="2540"/>
          </a:xfrm>
          <a:custGeom>
            <a:avLst/>
            <a:gdLst/>
            <a:ahLst/>
            <a:cxnLst/>
            <a:rect l="l" t="t" r="r" b="b"/>
            <a:pathLst>
              <a:path w="27304" h="2539">
                <a:moveTo>
                  <a:pt x="0" y="2487"/>
                </a:moveTo>
                <a:lnTo>
                  <a:pt x="26754" y="2487"/>
                </a:lnTo>
                <a:lnTo>
                  <a:pt x="26754" y="0"/>
                </a:lnTo>
                <a:lnTo>
                  <a:pt x="0" y="0"/>
                </a:lnTo>
                <a:lnTo>
                  <a:pt x="0" y="2487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3730193" y="3301367"/>
            <a:ext cx="27305" cy="2540"/>
          </a:xfrm>
          <a:custGeom>
            <a:avLst/>
            <a:gdLst/>
            <a:ahLst/>
            <a:cxnLst/>
            <a:rect l="l" t="t" r="r" b="b"/>
            <a:pathLst>
              <a:path w="27304" h="2539">
                <a:moveTo>
                  <a:pt x="0" y="2426"/>
                </a:moveTo>
                <a:lnTo>
                  <a:pt x="26754" y="2426"/>
                </a:lnTo>
                <a:lnTo>
                  <a:pt x="26754" y="0"/>
                </a:lnTo>
                <a:lnTo>
                  <a:pt x="0" y="0"/>
                </a:lnTo>
                <a:lnTo>
                  <a:pt x="0" y="24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3730193" y="3273760"/>
            <a:ext cx="635" cy="24765"/>
          </a:xfrm>
          <a:custGeom>
            <a:avLst/>
            <a:gdLst/>
            <a:ahLst/>
            <a:cxnLst/>
            <a:rect l="l" t="t" r="r" b="b"/>
            <a:pathLst>
              <a:path w="635" h="24764">
                <a:moveTo>
                  <a:pt x="0" y="24307"/>
                </a:moveTo>
                <a:lnTo>
                  <a:pt x="162" y="24307"/>
                </a:lnTo>
                <a:lnTo>
                  <a:pt x="162" y="0"/>
                </a:lnTo>
                <a:lnTo>
                  <a:pt x="0" y="0"/>
                </a:lnTo>
                <a:lnTo>
                  <a:pt x="0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3737149" y="3273760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0" y="24307"/>
                </a:moveTo>
                <a:lnTo>
                  <a:pt x="2873" y="24307"/>
                </a:lnTo>
                <a:lnTo>
                  <a:pt x="2873" y="0"/>
                </a:lnTo>
                <a:lnTo>
                  <a:pt x="0" y="0"/>
                </a:lnTo>
                <a:lnTo>
                  <a:pt x="0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3746764" y="3273760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0" y="24307"/>
                </a:moveTo>
                <a:lnTo>
                  <a:pt x="2873" y="24307"/>
                </a:lnTo>
                <a:lnTo>
                  <a:pt x="2873" y="0"/>
                </a:lnTo>
                <a:lnTo>
                  <a:pt x="0" y="0"/>
                </a:lnTo>
                <a:lnTo>
                  <a:pt x="0" y="2430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3684558" y="3241410"/>
            <a:ext cx="88900" cy="42545"/>
          </a:xfrm>
          <a:custGeom>
            <a:avLst/>
            <a:gdLst/>
            <a:ahLst/>
            <a:cxnLst/>
            <a:rect l="l" t="t" r="r" b="b"/>
            <a:pathLst>
              <a:path w="88900" h="42545">
                <a:moveTo>
                  <a:pt x="74166" y="11290"/>
                </a:moveTo>
                <a:lnTo>
                  <a:pt x="58865" y="13951"/>
                </a:lnTo>
                <a:lnTo>
                  <a:pt x="7143" y="13951"/>
                </a:lnTo>
                <a:lnTo>
                  <a:pt x="2440" y="18247"/>
                </a:lnTo>
                <a:lnTo>
                  <a:pt x="0" y="25500"/>
                </a:lnTo>
                <a:lnTo>
                  <a:pt x="643" y="33241"/>
                </a:lnTo>
                <a:lnTo>
                  <a:pt x="5193" y="38999"/>
                </a:lnTo>
                <a:lnTo>
                  <a:pt x="13101" y="42049"/>
                </a:lnTo>
                <a:lnTo>
                  <a:pt x="21667" y="41929"/>
                </a:lnTo>
                <a:lnTo>
                  <a:pt x="28467" y="36729"/>
                </a:lnTo>
                <a:lnTo>
                  <a:pt x="31075" y="24541"/>
                </a:lnTo>
                <a:lnTo>
                  <a:pt x="88443" y="24541"/>
                </a:lnTo>
                <a:lnTo>
                  <a:pt x="86322" y="18247"/>
                </a:lnTo>
                <a:lnTo>
                  <a:pt x="81589" y="13951"/>
                </a:lnTo>
                <a:lnTo>
                  <a:pt x="29866" y="13951"/>
                </a:lnTo>
                <a:lnTo>
                  <a:pt x="14616" y="11290"/>
                </a:lnTo>
                <a:lnTo>
                  <a:pt x="74166" y="11290"/>
                </a:lnTo>
                <a:close/>
              </a:path>
              <a:path w="88900" h="42545">
                <a:moveTo>
                  <a:pt x="88443" y="24541"/>
                </a:moveTo>
                <a:lnTo>
                  <a:pt x="57707" y="24541"/>
                </a:lnTo>
                <a:lnTo>
                  <a:pt x="60317" y="36729"/>
                </a:lnTo>
                <a:lnTo>
                  <a:pt x="67120" y="41929"/>
                </a:lnTo>
                <a:lnTo>
                  <a:pt x="75690" y="42049"/>
                </a:lnTo>
                <a:lnTo>
                  <a:pt x="83599" y="38999"/>
                </a:lnTo>
                <a:lnTo>
                  <a:pt x="88124" y="33241"/>
                </a:lnTo>
                <a:lnTo>
                  <a:pt x="88766" y="25500"/>
                </a:lnTo>
                <a:lnTo>
                  <a:pt x="88443" y="24541"/>
                </a:lnTo>
                <a:close/>
              </a:path>
              <a:path w="88900" h="42545">
                <a:moveTo>
                  <a:pt x="49087" y="24541"/>
                </a:moveTo>
                <a:lnTo>
                  <a:pt x="39705" y="24541"/>
                </a:lnTo>
                <a:lnTo>
                  <a:pt x="44366" y="25353"/>
                </a:lnTo>
                <a:lnTo>
                  <a:pt x="49087" y="24541"/>
                </a:lnTo>
                <a:close/>
              </a:path>
              <a:path w="88900" h="42545">
                <a:moveTo>
                  <a:pt x="44366" y="0"/>
                </a:moveTo>
                <a:lnTo>
                  <a:pt x="29866" y="13951"/>
                </a:lnTo>
                <a:lnTo>
                  <a:pt x="58865" y="13951"/>
                </a:lnTo>
                <a:lnTo>
                  <a:pt x="44366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3730193" y="3773763"/>
            <a:ext cx="41275" cy="5080"/>
          </a:xfrm>
          <a:custGeom>
            <a:avLst/>
            <a:gdLst/>
            <a:ahLst/>
            <a:cxnLst/>
            <a:rect l="l" t="t" r="r" b="b"/>
            <a:pathLst>
              <a:path w="41275" h="5079">
                <a:moveTo>
                  <a:pt x="0" y="4863"/>
                </a:moveTo>
                <a:lnTo>
                  <a:pt x="41071" y="4863"/>
                </a:lnTo>
                <a:lnTo>
                  <a:pt x="41071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3730193" y="3778627"/>
            <a:ext cx="41275" cy="5080"/>
          </a:xfrm>
          <a:custGeom>
            <a:avLst/>
            <a:gdLst/>
            <a:ahLst/>
            <a:cxnLst/>
            <a:rect l="l" t="t" r="r" b="b"/>
            <a:pathLst>
              <a:path w="41275" h="5079">
                <a:moveTo>
                  <a:pt x="0" y="4863"/>
                </a:moveTo>
                <a:lnTo>
                  <a:pt x="41071" y="4863"/>
                </a:lnTo>
                <a:lnTo>
                  <a:pt x="41071" y="0"/>
                </a:lnTo>
                <a:lnTo>
                  <a:pt x="0" y="0"/>
                </a:lnTo>
                <a:lnTo>
                  <a:pt x="0" y="486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3730193" y="3783480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12387"/>
                </a:moveTo>
                <a:lnTo>
                  <a:pt x="41071" y="12387"/>
                </a:lnTo>
                <a:lnTo>
                  <a:pt x="41071" y="0"/>
                </a:lnTo>
                <a:lnTo>
                  <a:pt x="0" y="0"/>
                </a:lnTo>
                <a:lnTo>
                  <a:pt x="0" y="12387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3730193" y="3795867"/>
            <a:ext cx="43815" cy="12700"/>
          </a:xfrm>
          <a:custGeom>
            <a:avLst/>
            <a:gdLst/>
            <a:ahLst/>
            <a:cxnLst/>
            <a:rect l="l" t="t" r="r" b="b"/>
            <a:pathLst>
              <a:path w="43814" h="12700">
                <a:moveTo>
                  <a:pt x="0" y="12326"/>
                </a:moveTo>
                <a:lnTo>
                  <a:pt x="43772" y="12326"/>
                </a:lnTo>
                <a:lnTo>
                  <a:pt x="43772" y="0"/>
                </a:lnTo>
                <a:lnTo>
                  <a:pt x="0" y="0"/>
                </a:lnTo>
                <a:lnTo>
                  <a:pt x="0" y="12326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042910" y="3450939"/>
            <a:ext cx="106680" cy="356870"/>
          </a:xfrm>
          <a:custGeom>
            <a:avLst/>
            <a:gdLst/>
            <a:ahLst/>
            <a:cxnLst/>
            <a:rect l="l" t="t" r="r" b="b"/>
            <a:pathLst>
              <a:path w="106679" h="356870">
                <a:moveTo>
                  <a:pt x="1604" y="18398"/>
                </a:moveTo>
                <a:lnTo>
                  <a:pt x="0" y="18398"/>
                </a:lnTo>
                <a:lnTo>
                  <a:pt x="0" y="356614"/>
                </a:lnTo>
                <a:lnTo>
                  <a:pt x="106135" y="356614"/>
                </a:lnTo>
                <a:lnTo>
                  <a:pt x="106135" y="71227"/>
                </a:lnTo>
                <a:lnTo>
                  <a:pt x="4538" y="71227"/>
                </a:lnTo>
                <a:lnTo>
                  <a:pt x="10658" y="55859"/>
                </a:lnTo>
                <a:lnTo>
                  <a:pt x="19381" y="47712"/>
                </a:lnTo>
                <a:lnTo>
                  <a:pt x="23598" y="46290"/>
                </a:lnTo>
                <a:lnTo>
                  <a:pt x="5574" y="46290"/>
                </a:lnTo>
                <a:lnTo>
                  <a:pt x="5858" y="37669"/>
                </a:lnTo>
                <a:lnTo>
                  <a:pt x="11965" y="29887"/>
                </a:lnTo>
                <a:lnTo>
                  <a:pt x="13192" y="27018"/>
                </a:lnTo>
                <a:lnTo>
                  <a:pt x="1604" y="27018"/>
                </a:lnTo>
                <a:lnTo>
                  <a:pt x="1604" y="18398"/>
                </a:lnTo>
                <a:close/>
              </a:path>
              <a:path w="106679" h="356870">
                <a:moveTo>
                  <a:pt x="28298" y="51905"/>
                </a:moveTo>
                <a:lnTo>
                  <a:pt x="23586" y="52544"/>
                </a:lnTo>
                <a:lnTo>
                  <a:pt x="20726" y="59604"/>
                </a:lnTo>
                <a:lnTo>
                  <a:pt x="16609" y="60736"/>
                </a:lnTo>
                <a:lnTo>
                  <a:pt x="11220" y="62442"/>
                </a:lnTo>
                <a:lnTo>
                  <a:pt x="4538" y="71227"/>
                </a:lnTo>
                <a:lnTo>
                  <a:pt x="106135" y="71227"/>
                </a:lnTo>
                <a:lnTo>
                  <a:pt x="106135" y="66058"/>
                </a:lnTo>
                <a:lnTo>
                  <a:pt x="40709" y="66058"/>
                </a:lnTo>
                <a:lnTo>
                  <a:pt x="30724" y="64688"/>
                </a:lnTo>
                <a:lnTo>
                  <a:pt x="24104" y="62028"/>
                </a:lnTo>
                <a:lnTo>
                  <a:pt x="28298" y="51905"/>
                </a:lnTo>
                <a:close/>
              </a:path>
              <a:path w="106679" h="356870">
                <a:moveTo>
                  <a:pt x="75075" y="16844"/>
                </a:moveTo>
                <a:lnTo>
                  <a:pt x="75770" y="19307"/>
                </a:lnTo>
                <a:lnTo>
                  <a:pt x="76443" y="23961"/>
                </a:lnTo>
                <a:lnTo>
                  <a:pt x="76923" y="31521"/>
                </a:lnTo>
                <a:lnTo>
                  <a:pt x="77035" y="42705"/>
                </a:lnTo>
                <a:lnTo>
                  <a:pt x="70608" y="57550"/>
                </a:lnTo>
                <a:lnTo>
                  <a:pt x="56252" y="64506"/>
                </a:lnTo>
                <a:lnTo>
                  <a:pt x="40709" y="66058"/>
                </a:lnTo>
                <a:lnTo>
                  <a:pt x="106135" y="66058"/>
                </a:lnTo>
                <a:lnTo>
                  <a:pt x="106135" y="40765"/>
                </a:lnTo>
                <a:lnTo>
                  <a:pt x="85745" y="40765"/>
                </a:lnTo>
                <a:lnTo>
                  <a:pt x="83972" y="39826"/>
                </a:lnTo>
                <a:lnTo>
                  <a:pt x="82609" y="34481"/>
                </a:lnTo>
                <a:lnTo>
                  <a:pt x="80883" y="26734"/>
                </a:lnTo>
                <a:lnTo>
                  <a:pt x="76626" y="19307"/>
                </a:lnTo>
                <a:lnTo>
                  <a:pt x="75075" y="16844"/>
                </a:lnTo>
                <a:close/>
              </a:path>
              <a:path w="106679" h="356870">
                <a:moveTo>
                  <a:pt x="25557" y="36035"/>
                </a:moveTo>
                <a:lnTo>
                  <a:pt x="14934" y="37913"/>
                </a:lnTo>
                <a:lnTo>
                  <a:pt x="8034" y="43241"/>
                </a:lnTo>
                <a:lnTo>
                  <a:pt x="5574" y="46290"/>
                </a:lnTo>
                <a:lnTo>
                  <a:pt x="23598" y="46290"/>
                </a:lnTo>
                <a:lnTo>
                  <a:pt x="29344" y="44351"/>
                </a:lnTo>
                <a:lnTo>
                  <a:pt x="39182" y="43335"/>
                </a:lnTo>
                <a:lnTo>
                  <a:pt x="25557" y="36035"/>
                </a:lnTo>
                <a:close/>
              </a:path>
              <a:path w="106679" h="356870">
                <a:moveTo>
                  <a:pt x="106135" y="23779"/>
                </a:moveTo>
                <a:lnTo>
                  <a:pt x="95271" y="26389"/>
                </a:lnTo>
                <a:lnTo>
                  <a:pt x="89116" y="36539"/>
                </a:lnTo>
                <a:lnTo>
                  <a:pt x="85745" y="40765"/>
                </a:lnTo>
                <a:lnTo>
                  <a:pt x="106135" y="40765"/>
                </a:lnTo>
                <a:lnTo>
                  <a:pt x="106135" y="23779"/>
                </a:lnTo>
                <a:close/>
              </a:path>
              <a:path w="106679" h="356870">
                <a:moveTo>
                  <a:pt x="15646" y="0"/>
                </a:moveTo>
                <a:lnTo>
                  <a:pt x="13332" y="13499"/>
                </a:lnTo>
                <a:lnTo>
                  <a:pt x="8518" y="21756"/>
                </a:lnTo>
                <a:lnTo>
                  <a:pt x="3758" y="25889"/>
                </a:lnTo>
                <a:lnTo>
                  <a:pt x="1604" y="27018"/>
                </a:lnTo>
                <a:lnTo>
                  <a:pt x="13192" y="27018"/>
                </a:lnTo>
                <a:lnTo>
                  <a:pt x="16014" y="20418"/>
                </a:lnTo>
                <a:lnTo>
                  <a:pt x="17432" y="10158"/>
                </a:lnTo>
                <a:lnTo>
                  <a:pt x="15646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5117295" y="34666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284" y="406"/>
                </a:lnTo>
                <a:lnTo>
                  <a:pt x="680" y="1096"/>
                </a:lnTo>
                <a:lnTo>
                  <a:pt x="284" y="121"/>
                </a:lnTo>
                <a:lnTo>
                  <a:pt x="0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934571" y="3450939"/>
            <a:ext cx="106680" cy="356870"/>
          </a:xfrm>
          <a:custGeom>
            <a:avLst/>
            <a:gdLst/>
            <a:ahLst/>
            <a:cxnLst/>
            <a:rect l="l" t="t" r="r" b="b"/>
            <a:pathLst>
              <a:path w="106679" h="356870">
                <a:moveTo>
                  <a:pt x="0" y="23779"/>
                </a:moveTo>
                <a:lnTo>
                  <a:pt x="0" y="356614"/>
                </a:lnTo>
                <a:lnTo>
                  <a:pt x="106368" y="356614"/>
                </a:lnTo>
                <a:lnTo>
                  <a:pt x="106368" y="71227"/>
                </a:lnTo>
                <a:lnTo>
                  <a:pt x="101891" y="71227"/>
                </a:lnTo>
                <a:lnTo>
                  <a:pt x="97952" y="66058"/>
                </a:lnTo>
                <a:lnTo>
                  <a:pt x="65617" y="66058"/>
                </a:lnTo>
                <a:lnTo>
                  <a:pt x="50024" y="64506"/>
                </a:lnTo>
                <a:lnTo>
                  <a:pt x="35637" y="57550"/>
                </a:lnTo>
                <a:lnTo>
                  <a:pt x="29222" y="42705"/>
                </a:lnTo>
                <a:lnTo>
                  <a:pt x="29241" y="40765"/>
                </a:lnTo>
                <a:lnTo>
                  <a:pt x="20451" y="40765"/>
                </a:lnTo>
                <a:lnTo>
                  <a:pt x="17059" y="36539"/>
                </a:lnTo>
                <a:lnTo>
                  <a:pt x="10874" y="26389"/>
                </a:lnTo>
                <a:lnTo>
                  <a:pt x="0" y="23779"/>
                </a:lnTo>
                <a:close/>
              </a:path>
              <a:path w="106679" h="356870">
                <a:moveTo>
                  <a:pt x="80802" y="36035"/>
                </a:moveTo>
                <a:lnTo>
                  <a:pt x="67135" y="43335"/>
                </a:lnTo>
                <a:lnTo>
                  <a:pt x="77018" y="44351"/>
                </a:lnTo>
                <a:lnTo>
                  <a:pt x="87018" y="47712"/>
                </a:lnTo>
                <a:lnTo>
                  <a:pt x="95766" y="55859"/>
                </a:lnTo>
                <a:lnTo>
                  <a:pt x="101891" y="71227"/>
                </a:lnTo>
                <a:lnTo>
                  <a:pt x="106368" y="71227"/>
                </a:lnTo>
                <a:lnTo>
                  <a:pt x="106368" y="46290"/>
                </a:lnTo>
                <a:lnTo>
                  <a:pt x="100845" y="46290"/>
                </a:lnTo>
                <a:lnTo>
                  <a:pt x="98378" y="43241"/>
                </a:lnTo>
                <a:lnTo>
                  <a:pt x="91457" y="37913"/>
                </a:lnTo>
                <a:lnTo>
                  <a:pt x="80802" y="36035"/>
                </a:lnTo>
                <a:close/>
              </a:path>
              <a:path w="106679" h="356870">
                <a:moveTo>
                  <a:pt x="78009" y="51905"/>
                </a:moveTo>
                <a:lnTo>
                  <a:pt x="82264" y="62028"/>
                </a:lnTo>
                <a:lnTo>
                  <a:pt x="75654" y="64688"/>
                </a:lnTo>
                <a:lnTo>
                  <a:pt x="65617" y="66058"/>
                </a:lnTo>
                <a:lnTo>
                  <a:pt x="97952" y="66058"/>
                </a:lnTo>
                <a:lnTo>
                  <a:pt x="95197" y="62442"/>
                </a:lnTo>
                <a:lnTo>
                  <a:pt x="89789" y="60736"/>
                </a:lnTo>
                <a:lnTo>
                  <a:pt x="85655" y="59604"/>
                </a:lnTo>
                <a:lnTo>
                  <a:pt x="82782" y="52544"/>
                </a:lnTo>
                <a:lnTo>
                  <a:pt x="78009" y="51905"/>
                </a:lnTo>
                <a:close/>
              </a:path>
              <a:path w="106679" h="356870">
                <a:moveTo>
                  <a:pt x="90722" y="0"/>
                </a:moveTo>
                <a:lnTo>
                  <a:pt x="88944" y="10158"/>
                </a:lnTo>
                <a:lnTo>
                  <a:pt x="90379" y="20418"/>
                </a:lnTo>
                <a:lnTo>
                  <a:pt x="94446" y="29887"/>
                </a:lnTo>
                <a:lnTo>
                  <a:pt x="100561" y="37669"/>
                </a:lnTo>
                <a:lnTo>
                  <a:pt x="100845" y="46290"/>
                </a:lnTo>
                <a:lnTo>
                  <a:pt x="106368" y="46290"/>
                </a:lnTo>
                <a:lnTo>
                  <a:pt x="106368" y="27018"/>
                </a:lnTo>
                <a:lnTo>
                  <a:pt x="104815" y="27018"/>
                </a:lnTo>
                <a:lnTo>
                  <a:pt x="102654" y="25889"/>
                </a:lnTo>
                <a:lnTo>
                  <a:pt x="97879" y="21756"/>
                </a:lnTo>
                <a:lnTo>
                  <a:pt x="93048" y="13499"/>
                </a:lnTo>
                <a:lnTo>
                  <a:pt x="90722" y="0"/>
                </a:lnTo>
                <a:close/>
              </a:path>
              <a:path w="106679" h="356870">
                <a:moveTo>
                  <a:pt x="31120" y="16844"/>
                </a:moveTo>
                <a:lnTo>
                  <a:pt x="29516" y="19505"/>
                </a:lnTo>
                <a:lnTo>
                  <a:pt x="25312" y="26734"/>
                </a:lnTo>
                <a:lnTo>
                  <a:pt x="23647" y="34481"/>
                </a:lnTo>
                <a:lnTo>
                  <a:pt x="22248" y="39826"/>
                </a:lnTo>
                <a:lnTo>
                  <a:pt x="20451" y="40765"/>
                </a:lnTo>
                <a:lnTo>
                  <a:pt x="29241" y="40765"/>
                </a:lnTo>
                <a:lnTo>
                  <a:pt x="29333" y="31521"/>
                </a:lnTo>
                <a:lnTo>
                  <a:pt x="29805" y="23961"/>
                </a:lnTo>
                <a:lnTo>
                  <a:pt x="30461" y="19307"/>
                </a:lnTo>
                <a:lnTo>
                  <a:pt x="31120" y="16844"/>
                </a:lnTo>
                <a:close/>
              </a:path>
              <a:path w="106679" h="356870">
                <a:moveTo>
                  <a:pt x="106368" y="18398"/>
                </a:moveTo>
                <a:lnTo>
                  <a:pt x="104815" y="18398"/>
                </a:lnTo>
                <a:lnTo>
                  <a:pt x="104815" y="27018"/>
                </a:lnTo>
                <a:lnTo>
                  <a:pt x="106368" y="27018"/>
                </a:lnTo>
                <a:lnTo>
                  <a:pt x="106368" y="18398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965702" y="34666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41" y="0"/>
                </a:moveTo>
                <a:lnTo>
                  <a:pt x="467" y="121"/>
                </a:lnTo>
                <a:lnTo>
                  <a:pt x="0" y="1096"/>
                </a:lnTo>
                <a:lnTo>
                  <a:pt x="741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4997168" y="3383641"/>
            <a:ext cx="89341" cy="859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3933803" y="3450939"/>
            <a:ext cx="106680" cy="356870"/>
          </a:xfrm>
          <a:custGeom>
            <a:avLst/>
            <a:gdLst/>
            <a:ahLst/>
            <a:cxnLst/>
            <a:rect l="l" t="t" r="r" b="b"/>
            <a:pathLst>
              <a:path w="106679" h="356870">
                <a:moveTo>
                  <a:pt x="1563" y="18398"/>
                </a:moveTo>
                <a:lnTo>
                  <a:pt x="0" y="18398"/>
                </a:lnTo>
                <a:lnTo>
                  <a:pt x="0" y="356614"/>
                </a:lnTo>
                <a:lnTo>
                  <a:pt x="106084" y="356614"/>
                </a:lnTo>
                <a:lnTo>
                  <a:pt x="106084" y="71227"/>
                </a:lnTo>
                <a:lnTo>
                  <a:pt x="4487" y="71227"/>
                </a:lnTo>
                <a:lnTo>
                  <a:pt x="10601" y="55859"/>
                </a:lnTo>
                <a:lnTo>
                  <a:pt x="19322" y="47712"/>
                </a:lnTo>
                <a:lnTo>
                  <a:pt x="23538" y="46290"/>
                </a:lnTo>
                <a:lnTo>
                  <a:pt x="5523" y="46290"/>
                </a:lnTo>
                <a:lnTo>
                  <a:pt x="5807" y="37669"/>
                </a:lnTo>
                <a:lnTo>
                  <a:pt x="11919" y="29887"/>
                </a:lnTo>
                <a:lnTo>
                  <a:pt x="13145" y="27018"/>
                </a:lnTo>
                <a:lnTo>
                  <a:pt x="1563" y="27018"/>
                </a:lnTo>
                <a:lnTo>
                  <a:pt x="1563" y="18398"/>
                </a:lnTo>
                <a:close/>
              </a:path>
              <a:path w="106679" h="356870">
                <a:moveTo>
                  <a:pt x="28308" y="51905"/>
                </a:moveTo>
                <a:lnTo>
                  <a:pt x="23536" y="52544"/>
                </a:lnTo>
                <a:lnTo>
                  <a:pt x="20671" y="59604"/>
                </a:lnTo>
                <a:lnTo>
                  <a:pt x="16555" y="60736"/>
                </a:lnTo>
                <a:lnTo>
                  <a:pt x="11167" y="62442"/>
                </a:lnTo>
                <a:lnTo>
                  <a:pt x="4487" y="71227"/>
                </a:lnTo>
                <a:lnTo>
                  <a:pt x="106084" y="71227"/>
                </a:lnTo>
                <a:lnTo>
                  <a:pt x="106084" y="66058"/>
                </a:lnTo>
                <a:lnTo>
                  <a:pt x="40657" y="66058"/>
                </a:lnTo>
                <a:lnTo>
                  <a:pt x="30663" y="64688"/>
                </a:lnTo>
                <a:lnTo>
                  <a:pt x="24043" y="62028"/>
                </a:lnTo>
                <a:lnTo>
                  <a:pt x="28308" y="51905"/>
                </a:lnTo>
                <a:close/>
              </a:path>
              <a:path w="106679" h="356870">
                <a:moveTo>
                  <a:pt x="75024" y="16844"/>
                </a:moveTo>
                <a:lnTo>
                  <a:pt x="75719" y="19307"/>
                </a:lnTo>
                <a:lnTo>
                  <a:pt x="76391" y="23961"/>
                </a:lnTo>
                <a:lnTo>
                  <a:pt x="76868" y="31521"/>
                </a:lnTo>
                <a:lnTo>
                  <a:pt x="76974" y="42705"/>
                </a:lnTo>
                <a:lnTo>
                  <a:pt x="70573" y="57550"/>
                </a:lnTo>
                <a:lnTo>
                  <a:pt x="56214" y="64506"/>
                </a:lnTo>
                <a:lnTo>
                  <a:pt x="40657" y="66058"/>
                </a:lnTo>
                <a:lnTo>
                  <a:pt x="106084" y="66058"/>
                </a:lnTo>
                <a:lnTo>
                  <a:pt x="106084" y="40765"/>
                </a:lnTo>
                <a:lnTo>
                  <a:pt x="85747" y="40765"/>
                </a:lnTo>
                <a:lnTo>
                  <a:pt x="83956" y="39826"/>
                </a:lnTo>
                <a:lnTo>
                  <a:pt x="82558" y="34481"/>
                </a:lnTo>
                <a:lnTo>
                  <a:pt x="80893" y="26734"/>
                </a:lnTo>
                <a:lnTo>
                  <a:pt x="76566" y="19307"/>
                </a:lnTo>
                <a:lnTo>
                  <a:pt x="75024" y="16844"/>
                </a:lnTo>
                <a:close/>
              </a:path>
              <a:path w="106679" h="356870">
                <a:moveTo>
                  <a:pt x="25501" y="36035"/>
                </a:moveTo>
                <a:lnTo>
                  <a:pt x="14882" y="37913"/>
                </a:lnTo>
                <a:lnTo>
                  <a:pt x="7983" y="43241"/>
                </a:lnTo>
                <a:lnTo>
                  <a:pt x="5523" y="46290"/>
                </a:lnTo>
                <a:lnTo>
                  <a:pt x="23538" y="46290"/>
                </a:lnTo>
                <a:lnTo>
                  <a:pt x="29283" y="44351"/>
                </a:lnTo>
                <a:lnTo>
                  <a:pt x="39121" y="43335"/>
                </a:lnTo>
                <a:lnTo>
                  <a:pt x="25501" y="36035"/>
                </a:lnTo>
                <a:close/>
              </a:path>
              <a:path w="106679" h="356870">
                <a:moveTo>
                  <a:pt x="106084" y="23779"/>
                </a:moveTo>
                <a:lnTo>
                  <a:pt x="95271" y="26389"/>
                </a:lnTo>
                <a:lnTo>
                  <a:pt x="89121" y="36539"/>
                </a:lnTo>
                <a:lnTo>
                  <a:pt x="85747" y="40765"/>
                </a:lnTo>
                <a:lnTo>
                  <a:pt x="106084" y="40765"/>
                </a:lnTo>
                <a:lnTo>
                  <a:pt x="106084" y="23779"/>
                </a:lnTo>
                <a:close/>
              </a:path>
              <a:path w="106679" h="356870">
                <a:moveTo>
                  <a:pt x="15585" y="0"/>
                </a:moveTo>
                <a:lnTo>
                  <a:pt x="13274" y="13499"/>
                </a:lnTo>
                <a:lnTo>
                  <a:pt x="8468" y="21756"/>
                </a:lnTo>
                <a:lnTo>
                  <a:pt x="3714" y="25889"/>
                </a:lnTo>
                <a:lnTo>
                  <a:pt x="1563" y="27018"/>
                </a:lnTo>
                <a:lnTo>
                  <a:pt x="13145" y="27018"/>
                </a:lnTo>
                <a:lnTo>
                  <a:pt x="15966" y="20418"/>
                </a:lnTo>
                <a:lnTo>
                  <a:pt x="17379" y="10158"/>
                </a:lnTo>
                <a:lnTo>
                  <a:pt x="15585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4008127" y="34666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284" y="406"/>
                </a:lnTo>
                <a:lnTo>
                  <a:pt x="690" y="1096"/>
                </a:lnTo>
                <a:lnTo>
                  <a:pt x="345" y="121"/>
                </a:lnTo>
                <a:lnTo>
                  <a:pt x="0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3825414" y="3450939"/>
            <a:ext cx="106680" cy="356870"/>
          </a:xfrm>
          <a:custGeom>
            <a:avLst/>
            <a:gdLst/>
            <a:ahLst/>
            <a:cxnLst/>
            <a:rect l="l" t="t" r="r" b="b"/>
            <a:pathLst>
              <a:path w="106679" h="356870">
                <a:moveTo>
                  <a:pt x="0" y="23779"/>
                </a:moveTo>
                <a:lnTo>
                  <a:pt x="0" y="356614"/>
                </a:lnTo>
                <a:lnTo>
                  <a:pt x="106419" y="356614"/>
                </a:lnTo>
                <a:lnTo>
                  <a:pt x="106419" y="71227"/>
                </a:lnTo>
                <a:lnTo>
                  <a:pt x="101881" y="71227"/>
                </a:lnTo>
                <a:lnTo>
                  <a:pt x="97947" y="66058"/>
                </a:lnTo>
                <a:lnTo>
                  <a:pt x="65642" y="66058"/>
                </a:lnTo>
                <a:lnTo>
                  <a:pt x="50060" y="64506"/>
                </a:lnTo>
                <a:lnTo>
                  <a:pt x="35665" y="57550"/>
                </a:lnTo>
                <a:lnTo>
                  <a:pt x="29222" y="42705"/>
                </a:lnTo>
                <a:lnTo>
                  <a:pt x="29240" y="40765"/>
                </a:lnTo>
                <a:lnTo>
                  <a:pt x="20449" y="40765"/>
                </a:lnTo>
                <a:lnTo>
                  <a:pt x="17075" y="36539"/>
                </a:lnTo>
                <a:lnTo>
                  <a:pt x="10925" y="26389"/>
                </a:lnTo>
                <a:lnTo>
                  <a:pt x="0" y="23779"/>
                </a:lnTo>
                <a:close/>
              </a:path>
              <a:path w="106679" h="356870">
                <a:moveTo>
                  <a:pt x="80794" y="36035"/>
                </a:moveTo>
                <a:lnTo>
                  <a:pt x="67125" y="43335"/>
                </a:lnTo>
                <a:lnTo>
                  <a:pt x="77007" y="44351"/>
                </a:lnTo>
                <a:lnTo>
                  <a:pt x="87008" y="47712"/>
                </a:lnTo>
                <a:lnTo>
                  <a:pt x="95756" y="55859"/>
                </a:lnTo>
                <a:lnTo>
                  <a:pt x="101881" y="71227"/>
                </a:lnTo>
                <a:lnTo>
                  <a:pt x="106419" y="71227"/>
                </a:lnTo>
                <a:lnTo>
                  <a:pt x="106419" y="46290"/>
                </a:lnTo>
                <a:lnTo>
                  <a:pt x="100845" y="46290"/>
                </a:lnTo>
                <a:lnTo>
                  <a:pt x="98376" y="43241"/>
                </a:lnTo>
                <a:lnTo>
                  <a:pt x="91452" y="37913"/>
                </a:lnTo>
                <a:lnTo>
                  <a:pt x="80794" y="36035"/>
                </a:lnTo>
                <a:close/>
              </a:path>
              <a:path w="106679" h="356870">
                <a:moveTo>
                  <a:pt x="77999" y="51905"/>
                </a:moveTo>
                <a:lnTo>
                  <a:pt x="82264" y="62028"/>
                </a:lnTo>
                <a:lnTo>
                  <a:pt x="75644" y="64688"/>
                </a:lnTo>
                <a:lnTo>
                  <a:pt x="65642" y="66058"/>
                </a:lnTo>
                <a:lnTo>
                  <a:pt x="97947" y="66058"/>
                </a:lnTo>
                <a:lnTo>
                  <a:pt x="95195" y="62442"/>
                </a:lnTo>
                <a:lnTo>
                  <a:pt x="89803" y="60736"/>
                </a:lnTo>
                <a:lnTo>
                  <a:pt x="85674" y="59604"/>
                </a:lnTo>
                <a:lnTo>
                  <a:pt x="82782" y="52544"/>
                </a:lnTo>
                <a:lnTo>
                  <a:pt x="77999" y="51905"/>
                </a:lnTo>
                <a:close/>
              </a:path>
              <a:path w="106679" h="356870">
                <a:moveTo>
                  <a:pt x="90773" y="0"/>
                </a:moveTo>
                <a:lnTo>
                  <a:pt x="88991" y="10158"/>
                </a:lnTo>
                <a:lnTo>
                  <a:pt x="90408" y="20418"/>
                </a:lnTo>
                <a:lnTo>
                  <a:pt x="94455" y="29887"/>
                </a:lnTo>
                <a:lnTo>
                  <a:pt x="100561" y="37669"/>
                </a:lnTo>
                <a:lnTo>
                  <a:pt x="100845" y="46290"/>
                </a:lnTo>
                <a:lnTo>
                  <a:pt x="106419" y="46290"/>
                </a:lnTo>
                <a:lnTo>
                  <a:pt x="106419" y="27018"/>
                </a:lnTo>
                <a:lnTo>
                  <a:pt x="104815" y="27018"/>
                </a:lnTo>
                <a:lnTo>
                  <a:pt x="102655" y="25889"/>
                </a:lnTo>
                <a:lnTo>
                  <a:pt x="97885" y="21756"/>
                </a:lnTo>
                <a:lnTo>
                  <a:pt x="93069" y="13499"/>
                </a:lnTo>
                <a:lnTo>
                  <a:pt x="90773" y="0"/>
                </a:lnTo>
                <a:close/>
              </a:path>
              <a:path w="106679" h="356870">
                <a:moveTo>
                  <a:pt x="31171" y="16844"/>
                </a:moveTo>
                <a:lnTo>
                  <a:pt x="29506" y="19505"/>
                </a:lnTo>
                <a:lnTo>
                  <a:pt x="25312" y="26734"/>
                </a:lnTo>
                <a:lnTo>
                  <a:pt x="23637" y="34481"/>
                </a:lnTo>
                <a:lnTo>
                  <a:pt x="22239" y="39826"/>
                </a:lnTo>
                <a:lnTo>
                  <a:pt x="20449" y="40765"/>
                </a:lnTo>
                <a:lnTo>
                  <a:pt x="29240" y="40765"/>
                </a:lnTo>
                <a:lnTo>
                  <a:pt x="29328" y="31521"/>
                </a:lnTo>
                <a:lnTo>
                  <a:pt x="29804" y="23961"/>
                </a:lnTo>
                <a:lnTo>
                  <a:pt x="30477" y="19307"/>
                </a:lnTo>
                <a:lnTo>
                  <a:pt x="31171" y="16844"/>
                </a:lnTo>
                <a:close/>
              </a:path>
              <a:path w="106679" h="356870">
                <a:moveTo>
                  <a:pt x="106419" y="18398"/>
                </a:moveTo>
                <a:lnTo>
                  <a:pt x="104815" y="18398"/>
                </a:lnTo>
                <a:lnTo>
                  <a:pt x="104815" y="27018"/>
                </a:lnTo>
                <a:lnTo>
                  <a:pt x="106419" y="27018"/>
                </a:lnTo>
                <a:lnTo>
                  <a:pt x="106419" y="18398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3856585" y="34666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90" y="0"/>
                </a:moveTo>
                <a:lnTo>
                  <a:pt x="406" y="406"/>
                </a:lnTo>
                <a:lnTo>
                  <a:pt x="0" y="1096"/>
                </a:lnTo>
                <a:lnTo>
                  <a:pt x="406" y="121"/>
                </a:lnTo>
                <a:lnTo>
                  <a:pt x="690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3888001" y="3383641"/>
            <a:ext cx="89351" cy="8593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489905" y="3451569"/>
            <a:ext cx="187325" cy="356870"/>
          </a:xfrm>
          <a:custGeom>
            <a:avLst/>
            <a:gdLst/>
            <a:ahLst/>
            <a:cxnLst/>
            <a:rect l="l" t="t" r="r" b="b"/>
            <a:pathLst>
              <a:path w="187325" h="356870">
                <a:moveTo>
                  <a:pt x="1614" y="18408"/>
                </a:moveTo>
                <a:lnTo>
                  <a:pt x="0" y="18408"/>
                </a:lnTo>
                <a:lnTo>
                  <a:pt x="0" y="356624"/>
                </a:lnTo>
                <a:lnTo>
                  <a:pt x="186866" y="356624"/>
                </a:lnTo>
                <a:lnTo>
                  <a:pt x="186866" y="71237"/>
                </a:lnTo>
                <a:lnTo>
                  <a:pt x="4599" y="71237"/>
                </a:lnTo>
                <a:lnTo>
                  <a:pt x="10887" y="55842"/>
                </a:lnTo>
                <a:lnTo>
                  <a:pt x="19832" y="47696"/>
                </a:lnTo>
                <a:lnTo>
                  <a:pt x="24088" y="46300"/>
                </a:lnTo>
                <a:lnTo>
                  <a:pt x="5696" y="46300"/>
                </a:lnTo>
                <a:lnTo>
                  <a:pt x="5980" y="37679"/>
                </a:lnTo>
                <a:lnTo>
                  <a:pt x="12216" y="29891"/>
                </a:lnTo>
                <a:lnTo>
                  <a:pt x="13470" y="27028"/>
                </a:lnTo>
                <a:lnTo>
                  <a:pt x="1614" y="27028"/>
                </a:lnTo>
                <a:lnTo>
                  <a:pt x="1614" y="18408"/>
                </a:lnTo>
                <a:close/>
              </a:path>
              <a:path w="187325" h="356870">
                <a:moveTo>
                  <a:pt x="28998" y="51915"/>
                </a:moveTo>
                <a:lnTo>
                  <a:pt x="24104" y="52544"/>
                </a:lnTo>
                <a:lnTo>
                  <a:pt x="21179" y="59606"/>
                </a:lnTo>
                <a:lnTo>
                  <a:pt x="16964" y="60741"/>
                </a:lnTo>
                <a:lnTo>
                  <a:pt x="11442" y="62451"/>
                </a:lnTo>
                <a:lnTo>
                  <a:pt x="4599" y="71237"/>
                </a:lnTo>
                <a:lnTo>
                  <a:pt x="186866" y="71237"/>
                </a:lnTo>
                <a:lnTo>
                  <a:pt x="186866" y="66062"/>
                </a:lnTo>
                <a:lnTo>
                  <a:pt x="53881" y="66062"/>
                </a:lnTo>
                <a:lnTo>
                  <a:pt x="31465" y="64698"/>
                </a:lnTo>
                <a:lnTo>
                  <a:pt x="24683" y="62038"/>
                </a:lnTo>
                <a:lnTo>
                  <a:pt x="28998" y="51915"/>
                </a:lnTo>
                <a:close/>
              </a:path>
              <a:path w="187325" h="356870">
                <a:moveTo>
                  <a:pt x="155055" y="16844"/>
                </a:moveTo>
                <a:lnTo>
                  <a:pt x="155748" y="19309"/>
                </a:lnTo>
                <a:lnTo>
                  <a:pt x="156418" y="23964"/>
                </a:lnTo>
                <a:lnTo>
                  <a:pt x="156894" y="31525"/>
                </a:lnTo>
                <a:lnTo>
                  <a:pt x="157004" y="42705"/>
                </a:lnTo>
                <a:lnTo>
                  <a:pt x="138216" y="57550"/>
                </a:lnTo>
                <a:lnTo>
                  <a:pt x="96653" y="64508"/>
                </a:lnTo>
                <a:lnTo>
                  <a:pt x="53881" y="66062"/>
                </a:lnTo>
                <a:lnTo>
                  <a:pt x="186866" y="66062"/>
                </a:lnTo>
                <a:lnTo>
                  <a:pt x="186866" y="40766"/>
                </a:lnTo>
                <a:lnTo>
                  <a:pt x="165971" y="40766"/>
                </a:lnTo>
                <a:lnTo>
                  <a:pt x="164137" y="39830"/>
                </a:lnTo>
                <a:lnTo>
                  <a:pt x="162701" y="34491"/>
                </a:lnTo>
                <a:lnTo>
                  <a:pt x="160974" y="26744"/>
                </a:lnTo>
                <a:lnTo>
                  <a:pt x="156598" y="19309"/>
                </a:lnTo>
                <a:lnTo>
                  <a:pt x="155055" y="16844"/>
                </a:lnTo>
                <a:close/>
              </a:path>
              <a:path w="187325" h="356870">
                <a:moveTo>
                  <a:pt x="26162" y="36045"/>
                </a:moveTo>
                <a:lnTo>
                  <a:pt x="15286" y="37923"/>
                </a:lnTo>
                <a:lnTo>
                  <a:pt x="8217" y="43251"/>
                </a:lnTo>
                <a:lnTo>
                  <a:pt x="5696" y="46300"/>
                </a:lnTo>
                <a:lnTo>
                  <a:pt x="24088" y="46300"/>
                </a:lnTo>
                <a:lnTo>
                  <a:pt x="30038" y="44348"/>
                </a:lnTo>
                <a:lnTo>
                  <a:pt x="40106" y="43345"/>
                </a:lnTo>
                <a:lnTo>
                  <a:pt x="26162" y="36045"/>
                </a:lnTo>
                <a:close/>
              </a:path>
              <a:path w="187325" h="356870">
                <a:moveTo>
                  <a:pt x="186866" y="23789"/>
                </a:moveTo>
                <a:lnTo>
                  <a:pt x="175707" y="26389"/>
                </a:lnTo>
                <a:lnTo>
                  <a:pt x="169421" y="36539"/>
                </a:lnTo>
                <a:lnTo>
                  <a:pt x="165971" y="40766"/>
                </a:lnTo>
                <a:lnTo>
                  <a:pt x="186866" y="40766"/>
                </a:lnTo>
                <a:lnTo>
                  <a:pt x="186866" y="23789"/>
                </a:lnTo>
                <a:close/>
              </a:path>
              <a:path w="187325" h="356870">
                <a:moveTo>
                  <a:pt x="16002" y="0"/>
                </a:moveTo>
                <a:lnTo>
                  <a:pt x="13629" y="13501"/>
                </a:lnTo>
                <a:lnTo>
                  <a:pt x="8697" y="21761"/>
                </a:lnTo>
                <a:lnTo>
                  <a:pt x="3821" y="25898"/>
                </a:lnTo>
                <a:lnTo>
                  <a:pt x="1614" y="27028"/>
                </a:lnTo>
                <a:lnTo>
                  <a:pt x="13470" y="27028"/>
                </a:lnTo>
                <a:lnTo>
                  <a:pt x="16363" y="20420"/>
                </a:lnTo>
                <a:lnTo>
                  <a:pt x="17824" y="10158"/>
                </a:lnTo>
                <a:lnTo>
                  <a:pt x="16002" y="0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644199" y="346731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751" y="1096"/>
                </a:lnTo>
                <a:lnTo>
                  <a:pt x="345" y="121"/>
                </a:lnTo>
                <a:lnTo>
                  <a:pt x="0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297972" y="3451569"/>
            <a:ext cx="187325" cy="356870"/>
          </a:xfrm>
          <a:custGeom>
            <a:avLst/>
            <a:gdLst/>
            <a:ahLst/>
            <a:cxnLst/>
            <a:rect l="l" t="t" r="r" b="b"/>
            <a:pathLst>
              <a:path w="187325" h="356870">
                <a:moveTo>
                  <a:pt x="0" y="23789"/>
                </a:moveTo>
                <a:lnTo>
                  <a:pt x="0" y="356624"/>
                </a:lnTo>
                <a:lnTo>
                  <a:pt x="186815" y="356624"/>
                </a:lnTo>
                <a:lnTo>
                  <a:pt x="186815" y="71237"/>
                </a:lnTo>
                <a:lnTo>
                  <a:pt x="182206" y="71237"/>
                </a:lnTo>
                <a:lnTo>
                  <a:pt x="178176" y="66062"/>
                </a:lnTo>
                <a:lnTo>
                  <a:pt x="132955" y="66062"/>
                </a:lnTo>
                <a:lnTo>
                  <a:pt x="90189" y="64508"/>
                </a:lnTo>
                <a:lnTo>
                  <a:pt x="48641" y="57550"/>
                </a:lnTo>
                <a:lnTo>
                  <a:pt x="29861" y="42705"/>
                </a:lnTo>
                <a:lnTo>
                  <a:pt x="29881" y="40766"/>
                </a:lnTo>
                <a:lnTo>
                  <a:pt x="20940" y="40766"/>
                </a:lnTo>
                <a:lnTo>
                  <a:pt x="17478" y="36539"/>
                </a:lnTo>
                <a:lnTo>
                  <a:pt x="11158" y="26389"/>
                </a:lnTo>
                <a:lnTo>
                  <a:pt x="0" y="23789"/>
                </a:lnTo>
                <a:close/>
              </a:path>
              <a:path w="187325" h="356870">
                <a:moveTo>
                  <a:pt x="160651" y="36045"/>
                </a:moveTo>
                <a:lnTo>
                  <a:pt x="146709" y="43345"/>
                </a:lnTo>
                <a:lnTo>
                  <a:pt x="156806" y="44348"/>
                </a:lnTo>
                <a:lnTo>
                  <a:pt x="167020" y="47696"/>
                </a:lnTo>
                <a:lnTo>
                  <a:pt x="175952" y="55842"/>
                </a:lnTo>
                <a:lnTo>
                  <a:pt x="182206" y="71237"/>
                </a:lnTo>
                <a:lnTo>
                  <a:pt x="186815" y="71237"/>
                </a:lnTo>
                <a:lnTo>
                  <a:pt x="186815" y="46300"/>
                </a:lnTo>
                <a:lnTo>
                  <a:pt x="181109" y="46300"/>
                </a:lnTo>
                <a:lnTo>
                  <a:pt x="178590" y="43251"/>
                </a:lnTo>
                <a:lnTo>
                  <a:pt x="171524" y="37923"/>
                </a:lnTo>
                <a:lnTo>
                  <a:pt x="160651" y="36045"/>
                </a:lnTo>
                <a:close/>
              </a:path>
              <a:path w="187325" h="356870">
                <a:moveTo>
                  <a:pt x="157807" y="51915"/>
                </a:moveTo>
                <a:lnTo>
                  <a:pt x="162183" y="62038"/>
                </a:lnTo>
                <a:lnTo>
                  <a:pt x="155390" y="64698"/>
                </a:lnTo>
                <a:lnTo>
                  <a:pt x="132955" y="66062"/>
                </a:lnTo>
                <a:lnTo>
                  <a:pt x="178176" y="66062"/>
                </a:lnTo>
                <a:lnTo>
                  <a:pt x="175364" y="62451"/>
                </a:lnTo>
                <a:lnTo>
                  <a:pt x="169845" y="60741"/>
                </a:lnTo>
                <a:lnTo>
                  <a:pt x="165630" y="59606"/>
                </a:lnTo>
                <a:lnTo>
                  <a:pt x="162701" y="52544"/>
                </a:lnTo>
                <a:lnTo>
                  <a:pt x="157807" y="51915"/>
                </a:lnTo>
                <a:close/>
              </a:path>
              <a:path w="187325" h="356870">
                <a:moveTo>
                  <a:pt x="170823" y="0"/>
                </a:moveTo>
                <a:lnTo>
                  <a:pt x="169016" y="10158"/>
                </a:lnTo>
                <a:lnTo>
                  <a:pt x="170474" y="20420"/>
                </a:lnTo>
                <a:lnTo>
                  <a:pt x="174623" y="29891"/>
                </a:lnTo>
                <a:lnTo>
                  <a:pt x="180886" y="37679"/>
                </a:lnTo>
                <a:lnTo>
                  <a:pt x="181109" y="46300"/>
                </a:lnTo>
                <a:lnTo>
                  <a:pt x="186815" y="46300"/>
                </a:lnTo>
                <a:lnTo>
                  <a:pt x="186815" y="27028"/>
                </a:lnTo>
                <a:lnTo>
                  <a:pt x="185201" y="27028"/>
                </a:lnTo>
                <a:lnTo>
                  <a:pt x="182994" y="25898"/>
                </a:lnTo>
                <a:lnTo>
                  <a:pt x="178119" y="21761"/>
                </a:lnTo>
                <a:lnTo>
                  <a:pt x="173190" y="13501"/>
                </a:lnTo>
                <a:lnTo>
                  <a:pt x="170823" y="0"/>
                </a:lnTo>
                <a:close/>
              </a:path>
              <a:path w="187325" h="356870">
                <a:moveTo>
                  <a:pt x="31872" y="16844"/>
                </a:moveTo>
                <a:lnTo>
                  <a:pt x="30145" y="19505"/>
                </a:lnTo>
                <a:lnTo>
                  <a:pt x="25891" y="26744"/>
                </a:lnTo>
                <a:lnTo>
                  <a:pt x="24165" y="34491"/>
                </a:lnTo>
                <a:lnTo>
                  <a:pt x="22762" y="39830"/>
                </a:lnTo>
                <a:lnTo>
                  <a:pt x="20940" y="40766"/>
                </a:lnTo>
                <a:lnTo>
                  <a:pt x="29881" y="40766"/>
                </a:lnTo>
                <a:lnTo>
                  <a:pt x="29973" y="31525"/>
                </a:lnTo>
                <a:lnTo>
                  <a:pt x="30455" y="23964"/>
                </a:lnTo>
                <a:lnTo>
                  <a:pt x="31143" y="19309"/>
                </a:lnTo>
                <a:lnTo>
                  <a:pt x="31872" y="16844"/>
                </a:lnTo>
                <a:close/>
              </a:path>
              <a:path w="187325" h="356870">
                <a:moveTo>
                  <a:pt x="186815" y="18408"/>
                </a:moveTo>
                <a:lnTo>
                  <a:pt x="185201" y="18408"/>
                </a:lnTo>
                <a:lnTo>
                  <a:pt x="185201" y="27028"/>
                </a:lnTo>
                <a:lnTo>
                  <a:pt x="186815" y="27028"/>
                </a:lnTo>
                <a:lnTo>
                  <a:pt x="186815" y="18408"/>
                </a:lnTo>
                <a:close/>
              </a:path>
            </a:pathLst>
          </a:custGeom>
          <a:solidFill>
            <a:srgbClr val="EBC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4329854" y="346731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90" y="0"/>
                </a:moveTo>
                <a:lnTo>
                  <a:pt x="406" y="406"/>
                </a:lnTo>
                <a:lnTo>
                  <a:pt x="0" y="1096"/>
                </a:lnTo>
                <a:lnTo>
                  <a:pt x="406" y="121"/>
                </a:lnTo>
                <a:lnTo>
                  <a:pt x="690" y="0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4442731" y="3383641"/>
            <a:ext cx="89351" cy="8414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4549347" y="3550637"/>
            <a:ext cx="66484" cy="9963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369844" y="3550637"/>
            <a:ext cx="66483" cy="9963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911390" y="311636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664" y="0"/>
                </a:lnTo>
              </a:path>
            </a:pathLst>
          </a:custGeom>
          <a:ln w="5497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636441" y="3116369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4967" y="0"/>
                </a:lnTo>
              </a:path>
            </a:pathLst>
          </a:custGeom>
          <a:ln w="5497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407173" y="3116369"/>
            <a:ext cx="160655" cy="0"/>
          </a:xfrm>
          <a:custGeom>
            <a:avLst/>
            <a:gdLst/>
            <a:ahLst/>
            <a:cxnLst/>
            <a:rect l="l" t="t" r="r" b="b"/>
            <a:pathLst>
              <a:path w="160654">
                <a:moveTo>
                  <a:pt x="0" y="0"/>
                </a:moveTo>
                <a:lnTo>
                  <a:pt x="160162" y="0"/>
                </a:lnTo>
              </a:path>
            </a:pathLst>
          </a:custGeom>
          <a:ln w="5497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153049" y="3116369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028" y="0"/>
                </a:lnTo>
              </a:path>
            </a:pathLst>
          </a:custGeom>
          <a:ln w="5497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3870445" y="311636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623" y="0"/>
                </a:lnTo>
              </a:path>
            </a:pathLst>
          </a:custGeom>
          <a:ln w="5497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571154" y="2563658"/>
            <a:ext cx="61594" cy="475615"/>
          </a:xfrm>
          <a:custGeom>
            <a:avLst/>
            <a:gdLst/>
            <a:ahLst/>
            <a:cxnLst/>
            <a:rect l="l" t="t" r="r" b="b"/>
            <a:pathLst>
              <a:path w="61595" h="475614">
                <a:moveTo>
                  <a:pt x="51834" y="0"/>
                </a:moveTo>
                <a:lnTo>
                  <a:pt x="9656" y="0"/>
                </a:lnTo>
                <a:lnTo>
                  <a:pt x="0" y="475238"/>
                </a:lnTo>
                <a:lnTo>
                  <a:pt x="61429" y="475238"/>
                </a:lnTo>
                <a:lnTo>
                  <a:pt x="51834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567779" y="2497690"/>
            <a:ext cx="68201" cy="6596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567285" y="3038897"/>
            <a:ext cx="69216" cy="10495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341927" y="2563658"/>
            <a:ext cx="61594" cy="475615"/>
          </a:xfrm>
          <a:custGeom>
            <a:avLst/>
            <a:gdLst/>
            <a:ahLst/>
            <a:cxnLst/>
            <a:rect l="l" t="t" r="r" b="b"/>
            <a:pathLst>
              <a:path w="61595" h="475614">
                <a:moveTo>
                  <a:pt x="51793" y="0"/>
                </a:moveTo>
                <a:lnTo>
                  <a:pt x="9615" y="0"/>
                </a:lnTo>
                <a:lnTo>
                  <a:pt x="0" y="475238"/>
                </a:lnTo>
                <a:lnTo>
                  <a:pt x="61388" y="475238"/>
                </a:lnTo>
                <a:lnTo>
                  <a:pt x="5179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338530" y="2497690"/>
            <a:ext cx="68176" cy="6596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338027" y="3038897"/>
            <a:ext cx="69206" cy="10495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787923" y="2354708"/>
            <a:ext cx="157004" cy="160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826466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369" y="0"/>
                </a:moveTo>
                <a:lnTo>
                  <a:pt x="12488" y="0"/>
                </a:lnTo>
                <a:lnTo>
                  <a:pt x="0" y="475238"/>
                </a:lnTo>
                <a:lnTo>
                  <a:pt x="79908" y="475238"/>
                </a:lnTo>
                <a:lnTo>
                  <a:pt x="6736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822021" y="2497690"/>
            <a:ext cx="88772" cy="6596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821348" y="3038897"/>
            <a:ext cx="90092" cy="10495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029582" y="2354708"/>
            <a:ext cx="157004" cy="16005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068074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429" y="0"/>
                </a:moveTo>
                <a:lnTo>
                  <a:pt x="12549" y="0"/>
                </a:lnTo>
                <a:lnTo>
                  <a:pt x="0" y="475238"/>
                </a:lnTo>
                <a:lnTo>
                  <a:pt x="79969" y="475238"/>
                </a:lnTo>
                <a:lnTo>
                  <a:pt x="674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063675" y="2497690"/>
            <a:ext cx="88782" cy="6596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063017" y="3038897"/>
            <a:ext cx="90092" cy="10495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5092662" y="2354708"/>
            <a:ext cx="197233" cy="160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5193528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369" y="0"/>
                </a:moveTo>
                <a:lnTo>
                  <a:pt x="12539" y="0"/>
                </a:lnTo>
                <a:lnTo>
                  <a:pt x="0" y="475238"/>
                </a:lnTo>
                <a:lnTo>
                  <a:pt x="79908" y="475238"/>
                </a:lnTo>
                <a:lnTo>
                  <a:pt x="6736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207448" y="2511865"/>
            <a:ext cx="36830" cy="52069"/>
          </a:xfrm>
          <a:custGeom>
            <a:avLst/>
            <a:gdLst/>
            <a:ahLst/>
            <a:cxnLst/>
            <a:rect l="l" t="t" r="r" b="b"/>
            <a:pathLst>
              <a:path w="36829" h="52069">
                <a:moveTo>
                  <a:pt x="0" y="51793"/>
                </a:moveTo>
                <a:lnTo>
                  <a:pt x="36816" y="51793"/>
                </a:lnTo>
                <a:lnTo>
                  <a:pt x="36816" y="0"/>
                </a:lnTo>
                <a:lnTo>
                  <a:pt x="0" y="0"/>
                </a:lnTo>
                <a:lnTo>
                  <a:pt x="0" y="517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207448" y="2519846"/>
            <a:ext cx="36830" cy="8255"/>
          </a:xfrm>
          <a:custGeom>
            <a:avLst/>
            <a:gdLst/>
            <a:ahLst/>
            <a:cxnLst/>
            <a:rect l="l" t="t" r="r" b="b"/>
            <a:pathLst>
              <a:path w="36829" h="8255">
                <a:moveTo>
                  <a:pt x="0" y="7990"/>
                </a:moveTo>
                <a:lnTo>
                  <a:pt x="36816" y="7990"/>
                </a:lnTo>
                <a:lnTo>
                  <a:pt x="36816" y="0"/>
                </a:lnTo>
                <a:lnTo>
                  <a:pt x="0" y="0"/>
                </a:lnTo>
                <a:lnTo>
                  <a:pt x="0" y="799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5205489" y="2561110"/>
            <a:ext cx="39370" cy="3175"/>
          </a:xfrm>
          <a:custGeom>
            <a:avLst/>
            <a:gdLst/>
            <a:ahLst/>
            <a:cxnLst/>
            <a:rect l="l" t="t" r="r" b="b"/>
            <a:pathLst>
              <a:path w="39370" h="3175">
                <a:moveTo>
                  <a:pt x="0" y="2548"/>
                </a:moveTo>
                <a:lnTo>
                  <a:pt x="38776" y="2548"/>
                </a:lnTo>
                <a:lnTo>
                  <a:pt x="38776" y="0"/>
                </a:lnTo>
                <a:lnTo>
                  <a:pt x="0" y="0"/>
                </a:lnTo>
                <a:lnTo>
                  <a:pt x="0" y="2548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5205489" y="2558622"/>
            <a:ext cx="39370" cy="2540"/>
          </a:xfrm>
          <a:custGeom>
            <a:avLst/>
            <a:gdLst/>
            <a:ahLst/>
            <a:cxnLst/>
            <a:rect l="l" t="t" r="r" b="b"/>
            <a:pathLst>
              <a:path w="39370" h="2539">
                <a:moveTo>
                  <a:pt x="0" y="2487"/>
                </a:moveTo>
                <a:lnTo>
                  <a:pt x="38776" y="2487"/>
                </a:lnTo>
                <a:lnTo>
                  <a:pt x="38776" y="0"/>
                </a:lnTo>
                <a:lnTo>
                  <a:pt x="0" y="0"/>
                </a:lnTo>
                <a:lnTo>
                  <a:pt x="0" y="248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232071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83" y="24713"/>
                </a:moveTo>
                <a:lnTo>
                  <a:pt x="0" y="24713"/>
                </a:lnTo>
                <a:lnTo>
                  <a:pt x="0" y="0"/>
                </a:lnTo>
                <a:lnTo>
                  <a:pt x="2883" y="0"/>
                </a:lnTo>
                <a:lnTo>
                  <a:pt x="288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5241676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0" y="24713"/>
                </a:moveTo>
                <a:lnTo>
                  <a:pt x="2589" y="24713"/>
                </a:lnTo>
                <a:lnTo>
                  <a:pt x="2589" y="0"/>
                </a:lnTo>
                <a:lnTo>
                  <a:pt x="0" y="0"/>
                </a:lnTo>
                <a:lnTo>
                  <a:pt x="0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5222415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73" y="24713"/>
                </a:moveTo>
                <a:lnTo>
                  <a:pt x="0" y="24713"/>
                </a:lnTo>
                <a:lnTo>
                  <a:pt x="0" y="0"/>
                </a:lnTo>
                <a:lnTo>
                  <a:pt x="2873" y="0"/>
                </a:lnTo>
                <a:lnTo>
                  <a:pt x="287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5212810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63" y="24713"/>
                </a:moveTo>
                <a:lnTo>
                  <a:pt x="0" y="24713"/>
                </a:lnTo>
                <a:lnTo>
                  <a:pt x="0" y="0"/>
                </a:lnTo>
                <a:lnTo>
                  <a:pt x="2863" y="0"/>
                </a:lnTo>
                <a:lnTo>
                  <a:pt x="286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5189086" y="2497690"/>
            <a:ext cx="88900" cy="43180"/>
          </a:xfrm>
          <a:custGeom>
            <a:avLst/>
            <a:gdLst/>
            <a:ahLst/>
            <a:cxnLst/>
            <a:rect l="l" t="t" r="r" b="b"/>
            <a:pathLst>
              <a:path w="88900" h="43180">
                <a:moveTo>
                  <a:pt x="74177" y="11453"/>
                </a:moveTo>
                <a:lnTo>
                  <a:pt x="58875" y="14174"/>
                </a:lnTo>
                <a:lnTo>
                  <a:pt x="7143" y="14174"/>
                </a:lnTo>
                <a:lnTo>
                  <a:pt x="2440" y="18544"/>
                </a:lnTo>
                <a:lnTo>
                  <a:pt x="0" y="25909"/>
                </a:lnTo>
                <a:lnTo>
                  <a:pt x="643" y="33773"/>
                </a:lnTo>
                <a:lnTo>
                  <a:pt x="5193" y="39639"/>
                </a:lnTo>
                <a:lnTo>
                  <a:pt x="13104" y="42742"/>
                </a:lnTo>
                <a:lnTo>
                  <a:pt x="21676" y="42615"/>
                </a:lnTo>
                <a:lnTo>
                  <a:pt x="28480" y="37327"/>
                </a:lnTo>
                <a:lnTo>
                  <a:pt x="31085" y="24947"/>
                </a:lnTo>
                <a:lnTo>
                  <a:pt x="88457" y="24947"/>
                </a:lnTo>
                <a:lnTo>
                  <a:pt x="86345" y="18544"/>
                </a:lnTo>
                <a:lnTo>
                  <a:pt x="81650" y="14174"/>
                </a:lnTo>
                <a:lnTo>
                  <a:pt x="29866" y="14174"/>
                </a:lnTo>
                <a:lnTo>
                  <a:pt x="14626" y="11453"/>
                </a:lnTo>
                <a:lnTo>
                  <a:pt x="74177" y="11453"/>
                </a:lnTo>
                <a:close/>
              </a:path>
              <a:path w="88900" h="43180">
                <a:moveTo>
                  <a:pt x="88457" y="24947"/>
                </a:moveTo>
                <a:lnTo>
                  <a:pt x="57718" y="24947"/>
                </a:lnTo>
                <a:lnTo>
                  <a:pt x="60327" y="37327"/>
                </a:lnTo>
                <a:lnTo>
                  <a:pt x="67130" y="42615"/>
                </a:lnTo>
                <a:lnTo>
                  <a:pt x="75700" y="42742"/>
                </a:lnTo>
                <a:lnTo>
                  <a:pt x="83609" y="39639"/>
                </a:lnTo>
                <a:lnTo>
                  <a:pt x="88132" y="33773"/>
                </a:lnTo>
                <a:lnTo>
                  <a:pt x="88775" y="25909"/>
                </a:lnTo>
                <a:lnTo>
                  <a:pt x="88457" y="24947"/>
                </a:lnTo>
                <a:close/>
              </a:path>
              <a:path w="88900" h="43180">
                <a:moveTo>
                  <a:pt x="49087" y="24947"/>
                </a:moveTo>
                <a:lnTo>
                  <a:pt x="39715" y="24947"/>
                </a:lnTo>
                <a:lnTo>
                  <a:pt x="44376" y="25759"/>
                </a:lnTo>
                <a:lnTo>
                  <a:pt x="49087" y="24947"/>
                </a:lnTo>
                <a:close/>
              </a:path>
              <a:path w="88900" h="43180">
                <a:moveTo>
                  <a:pt x="44376" y="0"/>
                </a:moveTo>
                <a:lnTo>
                  <a:pt x="29866" y="14174"/>
                </a:lnTo>
                <a:lnTo>
                  <a:pt x="58875" y="14174"/>
                </a:lnTo>
                <a:lnTo>
                  <a:pt x="44376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5191172" y="3038897"/>
            <a:ext cx="53340" cy="5080"/>
          </a:xfrm>
          <a:custGeom>
            <a:avLst/>
            <a:gdLst/>
            <a:ahLst/>
            <a:cxnLst/>
            <a:rect l="l" t="t" r="r" b="b"/>
            <a:pathLst>
              <a:path w="53339" h="5080">
                <a:moveTo>
                  <a:pt x="0" y="4914"/>
                </a:moveTo>
                <a:lnTo>
                  <a:pt x="53093" y="4914"/>
                </a:lnTo>
                <a:lnTo>
                  <a:pt x="53093" y="0"/>
                </a:lnTo>
                <a:lnTo>
                  <a:pt x="0" y="0"/>
                </a:lnTo>
                <a:lnTo>
                  <a:pt x="0" y="4914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191172" y="3043812"/>
            <a:ext cx="53340" cy="5080"/>
          </a:xfrm>
          <a:custGeom>
            <a:avLst/>
            <a:gdLst/>
            <a:ahLst/>
            <a:cxnLst/>
            <a:rect l="l" t="t" r="r" b="b"/>
            <a:pathLst>
              <a:path w="53339" h="5080">
                <a:moveTo>
                  <a:pt x="0" y="4914"/>
                </a:moveTo>
                <a:lnTo>
                  <a:pt x="53093" y="4914"/>
                </a:lnTo>
                <a:lnTo>
                  <a:pt x="53093" y="0"/>
                </a:lnTo>
                <a:lnTo>
                  <a:pt x="0" y="0"/>
                </a:lnTo>
                <a:lnTo>
                  <a:pt x="0" y="4914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191172" y="3048726"/>
            <a:ext cx="53340" cy="12700"/>
          </a:xfrm>
          <a:custGeom>
            <a:avLst/>
            <a:gdLst/>
            <a:ahLst/>
            <a:cxnLst/>
            <a:rect l="l" t="t" r="r" b="b"/>
            <a:pathLst>
              <a:path w="53339" h="12700">
                <a:moveTo>
                  <a:pt x="0" y="12559"/>
                </a:moveTo>
                <a:lnTo>
                  <a:pt x="53093" y="12559"/>
                </a:lnTo>
                <a:lnTo>
                  <a:pt x="53093" y="0"/>
                </a:lnTo>
                <a:lnTo>
                  <a:pt x="0" y="0"/>
                </a:lnTo>
                <a:lnTo>
                  <a:pt x="0" y="12559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5188461" y="3061286"/>
            <a:ext cx="55880" cy="12700"/>
          </a:xfrm>
          <a:custGeom>
            <a:avLst/>
            <a:gdLst/>
            <a:ahLst/>
            <a:cxnLst/>
            <a:rect l="l" t="t" r="r" b="b"/>
            <a:pathLst>
              <a:path w="55879" h="12700">
                <a:moveTo>
                  <a:pt x="0" y="12549"/>
                </a:moveTo>
                <a:lnTo>
                  <a:pt x="55804" y="12549"/>
                </a:lnTo>
                <a:lnTo>
                  <a:pt x="55804" y="0"/>
                </a:lnTo>
                <a:lnTo>
                  <a:pt x="0" y="0"/>
                </a:lnTo>
                <a:lnTo>
                  <a:pt x="0" y="1254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109121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429" y="0"/>
                </a:moveTo>
                <a:lnTo>
                  <a:pt x="12549" y="0"/>
                </a:lnTo>
                <a:lnTo>
                  <a:pt x="0" y="475238"/>
                </a:lnTo>
                <a:lnTo>
                  <a:pt x="79908" y="475238"/>
                </a:lnTo>
                <a:lnTo>
                  <a:pt x="674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5104710" y="2497690"/>
            <a:ext cx="88772" cy="6596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104055" y="3038897"/>
            <a:ext cx="174499" cy="10495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684624" y="2354708"/>
            <a:ext cx="197172" cy="16005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785419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369" y="0"/>
                </a:moveTo>
                <a:lnTo>
                  <a:pt x="12539" y="0"/>
                </a:lnTo>
                <a:lnTo>
                  <a:pt x="0" y="475238"/>
                </a:lnTo>
                <a:lnTo>
                  <a:pt x="79908" y="475238"/>
                </a:lnTo>
                <a:lnTo>
                  <a:pt x="6736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781002" y="2497690"/>
            <a:ext cx="88772" cy="6596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783063" y="3038897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80">
                <a:moveTo>
                  <a:pt x="84630" y="4914"/>
                </a:moveTo>
                <a:lnTo>
                  <a:pt x="0" y="4914"/>
                </a:lnTo>
                <a:lnTo>
                  <a:pt x="0" y="0"/>
                </a:lnTo>
                <a:lnTo>
                  <a:pt x="84630" y="0"/>
                </a:lnTo>
                <a:lnTo>
                  <a:pt x="84630" y="4914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783063" y="3043812"/>
            <a:ext cx="85090" cy="5080"/>
          </a:xfrm>
          <a:custGeom>
            <a:avLst/>
            <a:gdLst/>
            <a:ahLst/>
            <a:cxnLst/>
            <a:rect l="l" t="t" r="r" b="b"/>
            <a:pathLst>
              <a:path w="85089" h="5080">
                <a:moveTo>
                  <a:pt x="84630" y="4914"/>
                </a:moveTo>
                <a:lnTo>
                  <a:pt x="0" y="4914"/>
                </a:lnTo>
                <a:lnTo>
                  <a:pt x="0" y="0"/>
                </a:lnTo>
                <a:lnTo>
                  <a:pt x="84630" y="0"/>
                </a:lnTo>
                <a:lnTo>
                  <a:pt x="84630" y="4914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783063" y="3048726"/>
            <a:ext cx="85090" cy="12700"/>
          </a:xfrm>
          <a:custGeom>
            <a:avLst/>
            <a:gdLst/>
            <a:ahLst/>
            <a:cxnLst/>
            <a:rect l="l" t="t" r="r" b="b"/>
            <a:pathLst>
              <a:path w="85089" h="12700">
                <a:moveTo>
                  <a:pt x="84630" y="12559"/>
                </a:moveTo>
                <a:lnTo>
                  <a:pt x="0" y="12559"/>
                </a:lnTo>
                <a:lnTo>
                  <a:pt x="0" y="0"/>
                </a:lnTo>
                <a:lnTo>
                  <a:pt x="84630" y="0"/>
                </a:lnTo>
                <a:lnTo>
                  <a:pt x="84630" y="12559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780352" y="3061286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0" y="12549"/>
                </a:moveTo>
                <a:lnTo>
                  <a:pt x="90092" y="12549"/>
                </a:lnTo>
                <a:lnTo>
                  <a:pt x="90092" y="0"/>
                </a:lnTo>
                <a:lnTo>
                  <a:pt x="0" y="0"/>
                </a:lnTo>
                <a:lnTo>
                  <a:pt x="0" y="1254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701022" y="2563658"/>
            <a:ext cx="80010" cy="475615"/>
          </a:xfrm>
          <a:custGeom>
            <a:avLst/>
            <a:gdLst/>
            <a:ahLst/>
            <a:cxnLst/>
            <a:rect l="l" t="t" r="r" b="b"/>
            <a:pathLst>
              <a:path w="80010" h="475614">
                <a:moveTo>
                  <a:pt x="67429" y="0"/>
                </a:moveTo>
                <a:lnTo>
                  <a:pt x="12549" y="0"/>
                </a:lnTo>
                <a:lnTo>
                  <a:pt x="0" y="475238"/>
                </a:lnTo>
                <a:lnTo>
                  <a:pt x="79969" y="475238"/>
                </a:lnTo>
                <a:lnTo>
                  <a:pt x="674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730193" y="2511865"/>
            <a:ext cx="37465" cy="52069"/>
          </a:xfrm>
          <a:custGeom>
            <a:avLst/>
            <a:gdLst/>
            <a:ahLst/>
            <a:cxnLst/>
            <a:rect l="l" t="t" r="r" b="b"/>
            <a:pathLst>
              <a:path w="37464" h="52069">
                <a:moveTo>
                  <a:pt x="0" y="51793"/>
                </a:moveTo>
                <a:lnTo>
                  <a:pt x="36877" y="51793"/>
                </a:lnTo>
                <a:lnTo>
                  <a:pt x="36877" y="0"/>
                </a:lnTo>
                <a:lnTo>
                  <a:pt x="0" y="0"/>
                </a:lnTo>
                <a:lnTo>
                  <a:pt x="0" y="517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730193" y="2519846"/>
            <a:ext cx="37465" cy="8255"/>
          </a:xfrm>
          <a:custGeom>
            <a:avLst/>
            <a:gdLst/>
            <a:ahLst/>
            <a:cxnLst/>
            <a:rect l="l" t="t" r="r" b="b"/>
            <a:pathLst>
              <a:path w="37464" h="8255">
                <a:moveTo>
                  <a:pt x="0" y="7990"/>
                </a:moveTo>
                <a:lnTo>
                  <a:pt x="36877" y="7990"/>
                </a:lnTo>
                <a:lnTo>
                  <a:pt x="36877" y="0"/>
                </a:lnTo>
                <a:lnTo>
                  <a:pt x="0" y="0"/>
                </a:lnTo>
                <a:lnTo>
                  <a:pt x="0" y="799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730193" y="2561110"/>
            <a:ext cx="39370" cy="3175"/>
          </a:xfrm>
          <a:custGeom>
            <a:avLst/>
            <a:gdLst/>
            <a:ahLst/>
            <a:cxnLst/>
            <a:rect l="l" t="t" r="r" b="b"/>
            <a:pathLst>
              <a:path w="39370" h="3175">
                <a:moveTo>
                  <a:pt x="0" y="2548"/>
                </a:moveTo>
                <a:lnTo>
                  <a:pt x="38776" y="2548"/>
                </a:lnTo>
                <a:lnTo>
                  <a:pt x="38776" y="0"/>
                </a:lnTo>
                <a:lnTo>
                  <a:pt x="0" y="0"/>
                </a:lnTo>
                <a:lnTo>
                  <a:pt x="0" y="2548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730193" y="2558622"/>
            <a:ext cx="39370" cy="2540"/>
          </a:xfrm>
          <a:custGeom>
            <a:avLst/>
            <a:gdLst/>
            <a:ahLst/>
            <a:cxnLst/>
            <a:rect l="l" t="t" r="r" b="b"/>
            <a:pathLst>
              <a:path w="39370" h="2539">
                <a:moveTo>
                  <a:pt x="0" y="2487"/>
                </a:moveTo>
                <a:lnTo>
                  <a:pt x="38776" y="2487"/>
                </a:lnTo>
                <a:lnTo>
                  <a:pt x="38776" y="0"/>
                </a:lnTo>
                <a:lnTo>
                  <a:pt x="0" y="0"/>
                </a:lnTo>
                <a:lnTo>
                  <a:pt x="0" y="248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739565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83" y="24713"/>
                </a:moveTo>
                <a:lnTo>
                  <a:pt x="0" y="24713"/>
                </a:lnTo>
                <a:lnTo>
                  <a:pt x="0" y="0"/>
                </a:lnTo>
                <a:lnTo>
                  <a:pt x="2883" y="0"/>
                </a:lnTo>
                <a:lnTo>
                  <a:pt x="288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749170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83" y="24713"/>
                </a:moveTo>
                <a:lnTo>
                  <a:pt x="0" y="24713"/>
                </a:lnTo>
                <a:lnTo>
                  <a:pt x="0" y="0"/>
                </a:lnTo>
                <a:lnTo>
                  <a:pt x="2883" y="0"/>
                </a:lnTo>
                <a:lnTo>
                  <a:pt x="288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3730193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0" y="24713"/>
                </a:moveTo>
                <a:lnTo>
                  <a:pt x="2650" y="24713"/>
                </a:lnTo>
                <a:lnTo>
                  <a:pt x="2650" y="0"/>
                </a:lnTo>
                <a:lnTo>
                  <a:pt x="0" y="0"/>
                </a:lnTo>
                <a:lnTo>
                  <a:pt x="0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3758836" y="2530558"/>
            <a:ext cx="3175" cy="24765"/>
          </a:xfrm>
          <a:custGeom>
            <a:avLst/>
            <a:gdLst/>
            <a:ahLst/>
            <a:cxnLst/>
            <a:rect l="l" t="t" r="r" b="b"/>
            <a:pathLst>
              <a:path w="3175" h="24764">
                <a:moveTo>
                  <a:pt x="2873" y="24713"/>
                </a:moveTo>
                <a:lnTo>
                  <a:pt x="0" y="24713"/>
                </a:lnTo>
                <a:lnTo>
                  <a:pt x="0" y="0"/>
                </a:lnTo>
                <a:lnTo>
                  <a:pt x="2873" y="0"/>
                </a:lnTo>
                <a:lnTo>
                  <a:pt x="2873" y="2471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3696612" y="2497690"/>
            <a:ext cx="88900" cy="43180"/>
          </a:xfrm>
          <a:custGeom>
            <a:avLst/>
            <a:gdLst/>
            <a:ahLst/>
            <a:cxnLst/>
            <a:rect l="l" t="t" r="r" b="b"/>
            <a:pathLst>
              <a:path w="88900" h="43180">
                <a:moveTo>
                  <a:pt x="74196" y="11453"/>
                </a:moveTo>
                <a:lnTo>
                  <a:pt x="58884" y="14174"/>
                </a:lnTo>
                <a:lnTo>
                  <a:pt x="7162" y="14174"/>
                </a:lnTo>
                <a:lnTo>
                  <a:pt x="2438" y="18544"/>
                </a:lnTo>
                <a:lnTo>
                  <a:pt x="0" y="25909"/>
                </a:lnTo>
                <a:lnTo>
                  <a:pt x="655" y="33773"/>
                </a:lnTo>
                <a:lnTo>
                  <a:pt x="5212" y="39639"/>
                </a:lnTo>
                <a:lnTo>
                  <a:pt x="13113" y="42742"/>
                </a:lnTo>
                <a:lnTo>
                  <a:pt x="21666" y="42615"/>
                </a:lnTo>
                <a:lnTo>
                  <a:pt x="28452" y="37327"/>
                </a:lnTo>
                <a:lnTo>
                  <a:pt x="31053" y="24947"/>
                </a:lnTo>
                <a:lnTo>
                  <a:pt x="88465" y="24947"/>
                </a:lnTo>
                <a:lnTo>
                  <a:pt x="86346" y="18544"/>
                </a:lnTo>
                <a:lnTo>
                  <a:pt x="81618" y="14174"/>
                </a:lnTo>
                <a:lnTo>
                  <a:pt x="29895" y="14174"/>
                </a:lnTo>
                <a:lnTo>
                  <a:pt x="14584" y="11453"/>
                </a:lnTo>
                <a:lnTo>
                  <a:pt x="74196" y="11453"/>
                </a:lnTo>
                <a:close/>
              </a:path>
              <a:path w="88900" h="43180">
                <a:moveTo>
                  <a:pt x="88465" y="24947"/>
                </a:moveTo>
                <a:lnTo>
                  <a:pt x="57737" y="24947"/>
                </a:lnTo>
                <a:lnTo>
                  <a:pt x="60339" y="37327"/>
                </a:lnTo>
                <a:lnTo>
                  <a:pt x="67134" y="42615"/>
                </a:lnTo>
                <a:lnTo>
                  <a:pt x="75687" y="42742"/>
                </a:lnTo>
                <a:lnTo>
                  <a:pt x="83567" y="39639"/>
                </a:lnTo>
                <a:lnTo>
                  <a:pt x="88126" y="33773"/>
                </a:lnTo>
                <a:lnTo>
                  <a:pt x="88784" y="25909"/>
                </a:lnTo>
                <a:lnTo>
                  <a:pt x="88465" y="24947"/>
                </a:lnTo>
                <a:close/>
              </a:path>
              <a:path w="88900" h="43180">
                <a:moveTo>
                  <a:pt x="49106" y="24947"/>
                </a:moveTo>
                <a:lnTo>
                  <a:pt x="39673" y="24947"/>
                </a:lnTo>
                <a:lnTo>
                  <a:pt x="44395" y="25759"/>
                </a:lnTo>
                <a:lnTo>
                  <a:pt x="49106" y="24947"/>
                </a:lnTo>
                <a:close/>
              </a:path>
              <a:path w="88900" h="43180">
                <a:moveTo>
                  <a:pt x="44395" y="0"/>
                </a:moveTo>
                <a:lnTo>
                  <a:pt x="29895" y="14174"/>
                </a:lnTo>
                <a:lnTo>
                  <a:pt x="58884" y="14174"/>
                </a:lnTo>
                <a:lnTo>
                  <a:pt x="44395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3695945" y="3038897"/>
            <a:ext cx="174499" cy="10495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4631202" y="2736909"/>
            <a:ext cx="195580" cy="60960"/>
          </a:xfrm>
          <a:custGeom>
            <a:avLst/>
            <a:gdLst/>
            <a:ahLst/>
            <a:cxnLst/>
            <a:rect l="l" t="t" r="r" b="b"/>
            <a:pathLst>
              <a:path w="195579" h="60960">
                <a:moveTo>
                  <a:pt x="97586" y="0"/>
                </a:moveTo>
                <a:lnTo>
                  <a:pt x="59613" y="10504"/>
                </a:lnTo>
                <a:lnTo>
                  <a:pt x="33593" y="39241"/>
                </a:lnTo>
                <a:lnTo>
                  <a:pt x="30613" y="45589"/>
                </a:lnTo>
                <a:lnTo>
                  <a:pt x="863" y="45589"/>
                </a:lnTo>
                <a:lnTo>
                  <a:pt x="0" y="60464"/>
                </a:lnTo>
                <a:lnTo>
                  <a:pt x="38786" y="60464"/>
                </a:lnTo>
                <a:lnTo>
                  <a:pt x="44331" y="37441"/>
                </a:lnTo>
                <a:lnTo>
                  <a:pt x="52304" y="24740"/>
                </a:lnTo>
                <a:lnTo>
                  <a:pt x="68218" y="17836"/>
                </a:lnTo>
                <a:lnTo>
                  <a:pt x="97586" y="12204"/>
                </a:lnTo>
                <a:lnTo>
                  <a:pt x="133921" y="12204"/>
                </a:lnTo>
                <a:lnTo>
                  <a:pt x="131173" y="10147"/>
                </a:lnTo>
                <a:lnTo>
                  <a:pt x="115246" y="3641"/>
                </a:lnTo>
                <a:lnTo>
                  <a:pt x="102684" y="693"/>
                </a:lnTo>
                <a:lnTo>
                  <a:pt x="97586" y="0"/>
                </a:lnTo>
                <a:close/>
              </a:path>
              <a:path w="195579" h="60960">
                <a:moveTo>
                  <a:pt x="133921" y="12204"/>
                </a:moveTo>
                <a:lnTo>
                  <a:pt x="97586" y="12204"/>
                </a:lnTo>
                <a:lnTo>
                  <a:pt x="128103" y="23403"/>
                </a:lnTo>
                <a:lnTo>
                  <a:pt x="145942" y="39586"/>
                </a:lnTo>
                <a:lnTo>
                  <a:pt x="154300" y="54143"/>
                </a:lnTo>
                <a:lnTo>
                  <a:pt x="156375" y="60464"/>
                </a:lnTo>
                <a:lnTo>
                  <a:pt x="195151" y="60464"/>
                </a:lnTo>
                <a:lnTo>
                  <a:pt x="194288" y="45589"/>
                </a:lnTo>
                <a:lnTo>
                  <a:pt x="164843" y="45589"/>
                </a:lnTo>
                <a:lnTo>
                  <a:pt x="163806" y="42953"/>
                </a:lnTo>
                <a:lnTo>
                  <a:pt x="161665" y="39241"/>
                </a:lnTo>
                <a:lnTo>
                  <a:pt x="156493" y="32684"/>
                </a:lnTo>
                <a:lnTo>
                  <a:pt x="146363" y="21515"/>
                </a:lnTo>
                <a:lnTo>
                  <a:pt x="133921" y="1220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634421" y="2750840"/>
            <a:ext cx="189230" cy="338455"/>
          </a:xfrm>
          <a:custGeom>
            <a:avLst/>
            <a:gdLst/>
            <a:ahLst/>
            <a:cxnLst/>
            <a:rect l="l" t="t" r="r" b="b"/>
            <a:pathLst>
              <a:path w="189229" h="338455">
                <a:moveTo>
                  <a:pt x="181921" y="211793"/>
                </a:moveTo>
                <a:lnTo>
                  <a:pt x="6782" y="211793"/>
                </a:lnTo>
                <a:lnTo>
                  <a:pt x="6782" y="337982"/>
                </a:lnTo>
                <a:lnTo>
                  <a:pt x="181921" y="337982"/>
                </a:lnTo>
                <a:lnTo>
                  <a:pt x="181921" y="211793"/>
                </a:lnTo>
                <a:close/>
              </a:path>
              <a:path w="189229" h="338455">
                <a:moveTo>
                  <a:pt x="185140" y="204665"/>
                </a:moveTo>
                <a:lnTo>
                  <a:pt x="3513" y="204665"/>
                </a:lnTo>
                <a:lnTo>
                  <a:pt x="3513" y="211793"/>
                </a:lnTo>
                <a:lnTo>
                  <a:pt x="185140" y="211793"/>
                </a:lnTo>
                <a:lnTo>
                  <a:pt x="185140" y="204665"/>
                </a:lnTo>
                <a:close/>
              </a:path>
              <a:path w="189229" h="338455">
                <a:moveTo>
                  <a:pt x="179901" y="149176"/>
                </a:moveTo>
                <a:lnTo>
                  <a:pt x="8803" y="149176"/>
                </a:lnTo>
                <a:lnTo>
                  <a:pt x="10001" y="164914"/>
                </a:lnTo>
                <a:lnTo>
                  <a:pt x="3513" y="169371"/>
                </a:lnTo>
                <a:lnTo>
                  <a:pt x="8224" y="182104"/>
                </a:lnTo>
                <a:lnTo>
                  <a:pt x="8224" y="204665"/>
                </a:lnTo>
                <a:lnTo>
                  <a:pt x="180479" y="204665"/>
                </a:lnTo>
                <a:lnTo>
                  <a:pt x="180479" y="182104"/>
                </a:lnTo>
                <a:lnTo>
                  <a:pt x="185140" y="169371"/>
                </a:lnTo>
                <a:lnTo>
                  <a:pt x="178703" y="164914"/>
                </a:lnTo>
                <a:lnTo>
                  <a:pt x="179901" y="149176"/>
                </a:lnTo>
                <a:close/>
              </a:path>
              <a:path w="189229" h="338455">
                <a:moveTo>
                  <a:pt x="188704" y="139977"/>
                </a:moveTo>
                <a:lnTo>
                  <a:pt x="0" y="139977"/>
                </a:lnTo>
                <a:lnTo>
                  <a:pt x="0" y="149176"/>
                </a:lnTo>
                <a:lnTo>
                  <a:pt x="188704" y="149176"/>
                </a:lnTo>
                <a:lnTo>
                  <a:pt x="188704" y="139977"/>
                </a:lnTo>
                <a:close/>
              </a:path>
              <a:path w="189229" h="338455">
                <a:moveTo>
                  <a:pt x="181627" y="45366"/>
                </a:moveTo>
                <a:lnTo>
                  <a:pt x="7016" y="45366"/>
                </a:lnTo>
                <a:lnTo>
                  <a:pt x="14661" y="54565"/>
                </a:lnTo>
                <a:lnTo>
                  <a:pt x="14661" y="64637"/>
                </a:lnTo>
                <a:lnTo>
                  <a:pt x="19166" y="81717"/>
                </a:lnTo>
                <a:lnTo>
                  <a:pt x="17827" y="95953"/>
                </a:lnTo>
                <a:lnTo>
                  <a:pt x="12851" y="107955"/>
                </a:lnTo>
                <a:lnTo>
                  <a:pt x="6447" y="118329"/>
                </a:lnTo>
                <a:lnTo>
                  <a:pt x="3177" y="127229"/>
                </a:lnTo>
                <a:lnTo>
                  <a:pt x="4288" y="134057"/>
                </a:lnTo>
                <a:lnTo>
                  <a:pt x="6997" y="138433"/>
                </a:lnTo>
                <a:lnTo>
                  <a:pt x="8518" y="139977"/>
                </a:lnTo>
                <a:lnTo>
                  <a:pt x="180185" y="139977"/>
                </a:lnTo>
                <a:lnTo>
                  <a:pt x="186174" y="134818"/>
                </a:lnTo>
                <a:lnTo>
                  <a:pt x="188387" y="130844"/>
                </a:lnTo>
                <a:lnTo>
                  <a:pt x="187016" y="126024"/>
                </a:lnTo>
                <a:lnTo>
                  <a:pt x="175826" y="107955"/>
                </a:lnTo>
                <a:lnTo>
                  <a:pt x="170846" y="95953"/>
                </a:lnTo>
                <a:lnTo>
                  <a:pt x="169503" y="81717"/>
                </a:lnTo>
                <a:lnTo>
                  <a:pt x="173981" y="64637"/>
                </a:lnTo>
                <a:lnTo>
                  <a:pt x="173981" y="54565"/>
                </a:lnTo>
                <a:lnTo>
                  <a:pt x="181627" y="45366"/>
                </a:lnTo>
                <a:close/>
              </a:path>
              <a:path w="189229" h="338455">
                <a:moveTo>
                  <a:pt x="94357" y="0"/>
                </a:moveTo>
                <a:lnTo>
                  <a:pt x="67845" y="7208"/>
                </a:lnTo>
                <a:lnTo>
                  <a:pt x="49345" y="22789"/>
                </a:lnTo>
                <a:lnTo>
                  <a:pt x="38504" y="38317"/>
                </a:lnTo>
                <a:lnTo>
                  <a:pt x="34968" y="45366"/>
                </a:lnTo>
                <a:lnTo>
                  <a:pt x="153735" y="45366"/>
                </a:lnTo>
                <a:lnTo>
                  <a:pt x="142378" y="19298"/>
                </a:lnTo>
                <a:lnTo>
                  <a:pt x="132407" y="5884"/>
                </a:lnTo>
                <a:lnTo>
                  <a:pt x="118256" y="868"/>
                </a:lnTo>
                <a:lnTo>
                  <a:pt x="94357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631202" y="2739559"/>
            <a:ext cx="195151" cy="33220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631202" y="2437916"/>
            <a:ext cx="195151" cy="25894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148105" y="2736909"/>
            <a:ext cx="195580" cy="60960"/>
          </a:xfrm>
          <a:custGeom>
            <a:avLst/>
            <a:gdLst/>
            <a:ahLst/>
            <a:cxnLst/>
            <a:rect l="l" t="t" r="r" b="b"/>
            <a:pathLst>
              <a:path w="195579" h="60960">
                <a:moveTo>
                  <a:pt x="97626" y="0"/>
                </a:moveTo>
                <a:lnTo>
                  <a:pt x="59668" y="10504"/>
                </a:lnTo>
                <a:lnTo>
                  <a:pt x="33641" y="39241"/>
                </a:lnTo>
                <a:lnTo>
                  <a:pt x="30602" y="45589"/>
                </a:lnTo>
                <a:lnTo>
                  <a:pt x="923" y="45589"/>
                </a:lnTo>
                <a:lnTo>
                  <a:pt x="0" y="60464"/>
                </a:lnTo>
                <a:lnTo>
                  <a:pt x="38827" y="60464"/>
                </a:lnTo>
                <a:lnTo>
                  <a:pt x="44377" y="37441"/>
                </a:lnTo>
                <a:lnTo>
                  <a:pt x="52353" y="24740"/>
                </a:lnTo>
                <a:lnTo>
                  <a:pt x="68265" y="17836"/>
                </a:lnTo>
                <a:lnTo>
                  <a:pt x="97626" y="12204"/>
                </a:lnTo>
                <a:lnTo>
                  <a:pt x="133976" y="12204"/>
                </a:lnTo>
                <a:lnTo>
                  <a:pt x="131226" y="10147"/>
                </a:lnTo>
                <a:lnTo>
                  <a:pt x="115293" y="3641"/>
                </a:lnTo>
                <a:lnTo>
                  <a:pt x="102726" y="693"/>
                </a:lnTo>
                <a:lnTo>
                  <a:pt x="97626" y="0"/>
                </a:lnTo>
                <a:close/>
              </a:path>
              <a:path w="195579" h="60960">
                <a:moveTo>
                  <a:pt x="133976" y="12204"/>
                </a:moveTo>
                <a:lnTo>
                  <a:pt x="97626" y="12204"/>
                </a:lnTo>
                <a:lnTo>
                  <a:pt x="128121" y="23403"/>
                </a:lnTo>
                <a:lnTo>
                  <a:pt x="145947" y="39586"/>
                </a:lnTo>
                <a:lnTo>
                  <a:pt x="154300" y="54143"/>
                </a:lnTo>
                <a:lnTo>
                  <a:pt x="156375" y="60464"/>
                </a:lnTo>
                <a:lnTo>
                  <a:pt x="195212" y="60464"/>
                </a:lnTo>
                <a:lnTo>
                  <a:pt x="194288" y="45589"/>
                </a:lnTo>
                <a:lnTo>
                  <a:pt x="164833" y="45589"/>
                </a:lnTo>
                <a:lnTo>
                  <a:pt x="163831" y="42953"/>
                </a:lnTo>
                <a:lnTo>
                  <a:pt x="161709" y="39241"/>
                </a:lnTo>
                <a:lnTo>
                  <a:pt x="156547" y="32684"/>
                </a:lnTo>
                <a:lnTo>
                  <a:pt x="146424" y="21515"/>
                </a:lnTo>
                <a:lnTo>
                  <a:pt x="133976" y="1220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4151324" y="2750840"/>
            <a:ext cx="189230" cy="338455"/>
          </a:xfrm>
          <a:custGeom>
            <a:avLst/>
            <a:gdLst/>
            <a:ahLst/>
            <a:cxnLst/>
            <a:rect l="l" t="t" r="r" b="b"/>
            <a:pathLst>
              <a:path w="189229" h="338455">
                <a:moveTo>
                  <a:pt x="181972" y="211793"/>
                </a:moveTo>
                <a:lnTo>
                  <a:pt x="6782" y="211793"/>
                </a:lnTo>
                <a:lnTo>
                  <a:pt x="6782" y="337982"/>
                </a:lnTo>
                <a:lnTo>
                  <a:pt x="181972" y="337982"/>
                </a:lnTo>
                <a:lnTo>
                  <a:pt x="181972" y="211793"/>
                </a:lnTo>
                <a:close/>
              </a:path>
              <a:path w="189229" h="338455">
                <a:moveTo>
                  <a:pt x="185191" y="204665"/>
                </a:moveTo>
                <a:lnTo>
                  <a:pt x="3563" y="204665"/>
                </a:lnTo>
                <a:lnTo>
                  <a:pt x="3563" y="211793"/>
                </a:lnTo>
                <a:lnTo>
                  <a:pt x="185191" y="211793"/>
                </a:lnTo>
                <a:lnTo>
                  <a:pt x="185191" y="204665"/>
                </a:lnTo>
                <a:close/>
              </a:path>
              <a:path w="189229" h="338455">
                <a:moveTo>
                  <a:pt x="179901" y="149176"/>
                </a:moveTo>
                <a:lnTo>
                  <a:pt x="8853" y="149176"/>
                </a:lnTo>
                <a:lnTo>
                  <a:pt x="10011" y="164914"/>
                </a:lnTo>
                <a:lnTo>
                  <a:pt x="3563" y="169371"/>
                </a:lnTo>
                <a:lnTo>
                  <a:pt x="8285" y="182104"/>
                </a:lnTo>
                <a:lnTo>
                  <a:pt x="8285" y="204665"/>
                </a:lnTo>
                <a:lnTo>
                  <a:pt x="180490" y="204665"/>
                </a:lnTo>
                <a:lnTo>
                  <a:pt x="180490" y="182104"/>
                </a:lnTo>
                <a:lnTo>
                  <a:pt x="185191" y="169371"/>
                </a:lnTo>
                <a:lnTo>
                  <a:pt x="178753" y="164914"/>
                </a:lnTo>
                <a:lnTo>
                  <a:pt x="179901" y="149176"/>
                </a:lnTo>
                <a:close/>
              </a:path>
              <a:path w="189229" h="338455">
                <a:moveTo>
                  <a:pt x="188765" y="139977"/>
                </a:moveTo>
                <a:lnTo>
                  <a:pt x="0" y="139977"/>
                </a:lnTo>
                <a:lnTo>
                  <a:pt x="0" y="149176"/>
                </a:lnTo>
                <a:lnTo>
                  <a:pt x="188765" y="149176"/>
                </a:lnTo>
                <a:lnTo>
                  <a:pt x="188765" y="139977"/>
                </a:lnTo>
                <a:close/>
              </a:path>
              <a:path w="189229" h="338455">
                <a:moveTo>
                  <a:pt x="181688" y="45366"/>
                </a:moveTo>
                <a:lnTo>
                  <a:pt x="7066" y="45366"/>
                </a:lnTo>
                <a:lnTo>
                  <a:pt x="14722" y="54565"/>
                </a:lnTo>
                <a:lnTo>
                  <a:pt x="14722" y="64637"/>
                </a:lnTo>
                <a:lnTo>
                  <a:pt x="19227" y="81717"/>
                </a:lnTo>
                <a:lnTo>
                  <a:pt x="17886" y="95953"/>
                </a:lnTo>
                <a:lnTo>
                  <a:pt x="12907" y="107955"/>
                </a:lnTo>
                <a:lnTo>
                  <a:pt x="6498" y="118329"/>
                </a:lnTo>
                <a:lnTo>
                  <a:pt x="3232" y="127229"/>
                </a:lnTo>
                <a:lnTo>
                  <a:pt x="4343" y="134057"/>
                </a:lnTo>
                <a:lnTo>
                  <a:pt x="7049" y="138433"/>
                </a:lnTo>
                <a:lnTo>
                  <a:pt x="8569" y="139977"/>
                </a:lnTo>
                <a:lnTo>
                  <a:pt x="180185" y="139977"/>
                </a:lnTo>
                <a:lnTo>
                  <a:pt x="186174" y="134818"/>
                </a:lnTo>
                <a:lnTo>
                  <a:pt x="188387" y="130844"/>
                </a:lnTo>
                <a:lnTo>
                  <a:pt x="187016" y="126024"/>
                </a:lnTo>
                <a:lnTo>
                  <a:pt x="175854" y="107955"/>
                </a:lnTo>
                <a:lnTo>
                  <a:pt x="170881" y="95953"/>
                </a:lnTo>
                <a:lnTo>
                  <a:pt x="169541" y="81717"/>
                </a:lnTo>
                <a:lnTo>
                  <a:pt x="174042" y="64637"/>
                </a:lnTo>
                <a:lnTo>
                  <a:pt x="174042" y="54565"/>
                </a:lnTo>
                <a:lnTo>
                  <a:pt x="181688" y="45366"/>
                </a:lnTo>
                <a:close/>
              </a:path>
              <a:path w="189229" h="338455">
                <a:moveTo>
                  <a:pt x="94408" y="0"/>
                </a:moveTo>
                <a:lnTo>
                  <a:pt x="67868" y="7208"/>
                </a:lnTo>
                <a:lnTo>
                  <a:pt x="49356" y="22789"/>
                </a:lnTo>
                <a:lnTo>
                  <a:pt x="38513" y="38317"/>
                </a:lnTo>
                <a:lnTo>
                  <a:pt x="34979" y="45366"/>
                </a:lnTo>
                <a:lnTo>
                  <a:pt x="153786" y="45366"/>
                </a:lnTo>
                <a:lnTo>
                  <a:pt x="142435" y="19298"/>
                </a:lnTo>
                <a:lnTo>
                  <a:pt x="132466" y="5884"/>
                </a:lnTo>
                <a:lnTo>
                  <a:pt x="118312" y="868"/>
                </a:lnTo>
                <a:lnTo>
                  <a:pt x="9440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148105" y="2739559"/>
            <a:ext cx="195212" cy="33220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4148105" y="2437916"/>
            <a:ext cx="195212" cy="25894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4403427" y="2736909"/>
            <a:ext cx="167640" cy="60960"/>
          </a:xfrm>
          <a:custGeom>
            <a:avLst/>
            <a:gdLst/>
            <a:ahLst/>
            <a:cxnLst/>
            <a:rect l="l" t="t" r="r" b="b"/>
            <a:pathLst>
              <a:path w="167639" h="60960">
                <a:moveTo>
                  <a:pt x="83827" y="0"/>
                </a:moveTo>
                <a:lnTo>
                  <a:pt x="41883" y="21515"/>
                </a:lnTo>
                <a:lnTo>
                  <a:pt x="26297" y="45589"/>
                </a:lnTo>
                <a:lnTo>
                  <a:pt x="761" y="45589"/>
                </a:lnTo>
                <a:lnTo>
                  <a:pt x="0" y="60464"/>
                </a:lnTo>
                <a:lnTo>
                  <a:pt x="33313" y="60464"/>
                </a:lnTo>
                <a:lnTo>
                  <a:pt x="38084" y="37441"/>
                </a:lnTo>
                <a:lnTo>
                  <a:pt x="44935" y="24740"/>
                </a:lnTo>
                <a:lnTo>
                  <a:pt x="58605" y="17836"/>
                </a:lnTo>
                <a:lnTo>
                  <a:pt x="83827" y="12204"/>
                </a:lnTo>
                <a:lnTo>
                  <a:pt x="115025" y="12204"/>
                </a:lnTo>
                <a:lnTo>
                  <a:pt x="112664" y="10147"/>
                </a:lnTo>
                <a:lnTo>
                  <a:pt x="98989" y="3641"/>
                </a:lnTo>
                <a:lnTo>
                  <a:pt x="88204" y="693"/>
                </a:lnTo>
                <a:lnTo>
                  <a:pt x="83827" y="0"/>
                </a:lnTo>
                <a:close/>
              </a:path>
              <a:path w="167639" h="60960">
                <a:moveTo>
                  <a:pt x="115025" y="12204"/>
                </a:moveTo>
                <a:lnTo>
                  <a:pt x="83827" y="12204"/>
                </a:lnTo>
                <a:lnTo>
                  <a:pt x="110014" y="23403"/>
                </a:lnTo>
                <a:lnTo>
                  <a:pt x="125324" y="39586"/>
                </a:lnTo>
                <a:lnTo>
                  <a:pt x="132499" y="54143"/>
                </a:lnTo>
                <a:lnTo>
                  <a:pt x="134281" y="60464"/>
                </a:lnTo>
                <a:lnTo>
                  <a:pt x="167595" y="60464"/>
                </a:lnTo>
                <a:lnTo>
                  <a:pt x="166843" y="45589"/>
                </a:lnTo>
                <a:lnTo>
                  <a:pt x="141591" y="45589"/>
                </a:lnTo>
                <a:lnTo>
                  <a:pt x="140711" y="42953"/>
                </a:lnTo>
                <a:lnTo>
                  <a:pt x="138871" y="39241"/>
                </a:lnTo>
                <a:lnTo>
                  <a:pt x="134422" y="32684"/>
                </a:lnTo>
                <a:lnTo>
                  <a:pt x="125711" y="21515"/>
                </a:lnTo>
                <a:lnTo>
                  <a:pt x="115025" y="1220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4406250" y="2750840"/>
            <a:ext cx="162560" cy="338455"/>
          </a:xfrm>
          <a:custGeom>
            <a:avLst/>
            <a:gdLst/>
            <a:ahLst/>
            <a:cxnLst/>
            <a:rect l="l" t="t" r="r" b="b"/>
            <a:pathLst>
              <a:path w="162560" h="338455">
                <a:moveTo>
                  <a:pt x="156202" y="211793"/>
                </a:moveTo>
                <a:lnTo>
                  <a:pt x="5757" y="211793"/>
                </a:lnTo>
                <a:lnTo>
                  <a:pt x="5757" y="337982"/>
                </a:lnTo>
                <a:lnTo>
                  <a:pt x="156202" y="337982"/>
                </a:lnTo>
                <a:lnTo>
                  <a:pt x="156202" y="211793"/>
                </a:lnTo>
                <a:close/>
              </a:path>
              <a:path w="162560" h="338455">
                <a:moveTo>
                  <a:pt x="159025" y="204665"/>
                </a:moveTo>
                <a:lnTo>
                  <a:pt x="2995" y="204665"/>
                </a:lnTo>
                <a:lnTo>
                  <a:pt x="2995" y="211793"/>
                </a:lnTo>
                <a:lnTo>
                  <a:pt x="159025" y="211793"/>
                </a:lnTo>
                <a:lnTo>
                  <a:pt x="159025" y="204665"/>
                </a:lnTo>
                <a:close/>
              </a:path>
              <a:path w="162560" h="338455">
                <a:moveTo>
                  <a:pt x="154415" y="149176"/>
                </a:moveTo>
                <a:lnTo>
                  <a:pt x="7544" y="149176"/>
                </a:lnTo>
                <a:lnTo>
                  <a:pt x="8518" y="164914"/>
                </a:lnTo>
                <a:lnTo>
                  <a:pt x="2995" y="169371"/>
                </a:lnTo>
                <a:lnTo>
                  <a:pt x="7016" y="182104"/>
                </a:lnTo>
                <a:lnTo>
                  <a:pt x="7016" y="204665"/>
                </a:lnTo>
                <a:lnTo>
                  <a:pt x="154943" y="204665"/>
                </a:lnTo>
                <a:lnTo>
                  <a:pt x="154943" y="182104"/>
                </a:lnTo>
                <a:lnTo>
                  <a:pt x="159025" y="169371"/>
                </a:lnTo>
                <a:lnTo>
                  <a:pt x="153440" y="164914"/>
                </a:lnTo>
                <a:lnTo>
                  <a:pt x="154415" y="149176"/>
                </a:lnTo>
                <a:close/>
              </a:path>
              <a:path w="162560" h="338455">
                <a:moveTo>
                  <a:pt x="162010" y="139977"/>
                </a:moveTo>
                <a:lnTo>
                  <a:pt x="0" y="139977"/>
                </a:lnTo>
                <a:lnTo>
                  <a:pt x="0" y="149176"/>
                </a:lnTo>
                <a:lnTo>
                  <a:pt x="162010" y="149176"/>
                </a:lnTo>
                <a:lnTo>
                  <a:pt x="162010" y="139977"/>
                </a:lnTo>
                <a:close/>
              </a:path>
              <a:path w="162560" h="338455">
                <a:moveTo>
                  <a:pt x="155969" y="45366"/>
                </a:moveTo>
                <a:lnTo>
                  <a:pt x="6051" y="45366"/>
                </a:lnTo>
                <a:lnTo>
                  <a:pt x="12539" y="54565"/>
                </a:lnTo>
                <a:lnTo>
                  <a:pt x="12539" y="64637"/>
                </a:lnTo>
                <a:lnTo>
                  <a:pt x="16429" y="81717"/>
                </a:lnTo>
                <a:lnTo>
                  <a:pt x="15291" y="95953"/>
                </a:lnTo>
                <a:lnTo>
                  <a:pt x="11023" y="107955"/>
                </a:lnTo>
                <a:lnTo>
                  <a:pt x="5523" y="118329"/>
                </a:lnTo>
                <a:lnTo>
                  <a:pt x="2714" y="127229"/>
                </a:lnTo>
                <a:lnTo>
                  <a:pt x="3654" y="134057"/>
                </a:lnTo>
                <a:lnTo>
                  <a:pt x="5961" y="138433"/>
                </a:lnTo>
                <a:lnTo>
                  <a:pt x="7259" y="139977"/>
                </a:lnTo>
                <a:lnTo>
                  <a:pt x="154700" y="139977"/>
                </a:lnTo>
                <a:lnTo>
                  <a:pt x="159845" y="134818"/>
                </a:lnTo>
                <a:lnTo>
                  <a:pt x="161746" y="130844"/>
                </a:lnTo>
                <a:lnTo>
                  <a:pt x="160571" y="126024"/>
                </a:lnTo>
                <a:lnTo>
                  <a:pt x="150957" y="107955"/>
                </a:lnTo>
                <a:lnTo>
                  <a:pt x="146674" y="95953"/>
                </a:lnTo>
                <a:lnTo>
                  <a:pt x="145531" y="81717"/>
                </a:lnTo>
                <a:lnTo>
                  <a:pt x="149420" y="64637"/>
                </a:lnTo>
                <a:lnTo>
                  <a:pt x="149420" y="54565"/>
                </a:lnTo>
                <a:lnTo>
                  <a:pt x="155969" y="45366"/>
                </a:lnTo>
                <a:close/>
              </a:path>
              <a:path w="162560" h="338455">
                <a:moveTo>
                  <a:pt x="81005" y="0"/>
                </a:moveTo>
                <a:lnTo>
                  <a:pt x="58232" y="7208"/>
                </a:lnTo>
                <a:lnTo>
                  <a:pt x="42356" y="22789"/>
                </a:lnTo>
                <a:lnTo>
                  <a:pt x="33062" y="38317"/>
                </a:lnTo>
                <a:lnTo>
                  <a:pt x="30034" y="45366"/>
                </a:lnTo>
                <a:lnTo>
                  <a:pt x="131986" y="45366"/>
                </a:lnTo>
                <a:lnTo>
                  <a:pt x="122257" y="19298"/>
                </a:lnTo>
                <a:lnTo>
                  <a:pt x="113703" y="5884"/>
                </a:lnTo>
                <a:lnTo>
                  <a:pt x="101546" y="868"/>
                </a:lnTo>
                <a:lnTo>
                  <a:pt x="8100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4403427" y="2739559"/>
            <a:ext cx="167595" cy="33220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4403427" y="2437916"/>
            <a:ext cx="167595" cy="25894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4909888" y="2736909"/>
            <a:ext cx="195580" cy="60960"/>
          </a:xfrm>
          <a:custGeom>
            <a:avLst/>
            <a:gdLst/>
            <a:ahLst/>
            <a:cxnLst/>
            <a:rect l="l" t="t" r="r" b="b"/>
            <a:pathLst>
              <a:path w="195579" h="60960">
                <a:moveTo>
                  <a:pt x="97565" y="0"/>
                </a:moveTo>
                <a:lnTo>
                  <a:pt x="59613" y="10504"/>
                </a:lnTo>
                <a:lnTo>
                  <a:pt x="33593" y="39241"/>
                </a:lnTo>
                <a:lnTo>
                  <a:pt x="30613" y="45589"/>
                </a:lnTo>
                <a:lnTo>
                  <a:pt x="863" y="45589"/>
                </a:lnTo>
                <a:lnTo>
                  <a:pt x="0" y="60464"/>
                </a:lnTo>
                <a:lnTo>
                  <a:pt x="38776" y="60464"/>
                </a:lnTo>
                <a:lnTo>
                  <a:pt x="44321" y="37441"/>
                </a:lnTo>
                <a:lnTo>
                  <a:pt x="52293" y="24740"/>
                </a:lnTo>
                <a:lnTo>
                  <a:pt x="68204" y="17836"/>
                </a:lnTo>
                <a:lnTo>
                  <a:pt x="97565" y="12204"/>
                </a:lnTo>
                <a:lnTo>
                  <a:pt x="133914" y="12204"/>
                </a:lnTo>
                <a:lnTo>
                  <a:pt x="131165" y="10147"/>
                </a:lnTo>
                <a:lnTo>
                  <a:pt x="115235" y="3641"/>
                </a:lnTo>
                <a:lnTo>
                  <a:pt x="102667" y="693"/>
                </a:lnTo>
                <a:lnTo>
                  <a:pt x="97565" y="0"/>
                </a:lnTo>
                <a:close/>
              </a:path>
              <a:path w="195579" h="60960">
                <a:moveTo>
                  <a:pt x="133914" y="12204"/>
                </a:moveTo>
                <a:lnTo>
                  <a:pt x="97565" y="12204"/>
                </a:lnTo>
                <a:lnTo>
                  <a:pt x="128063" y="23403"/>
                </a:lnTo>
                <a:lnTo>
                  <a:pt x="145908" y="39586"/>
                </a:lnTo>
                <a:lnTo>
                  <a:pt x="154281" y="54143"/>
                </a:lnTo>
                <a:lnTo>
                  <a:pt x="156365" y="60464"/>
                </a:lnTo>
                <a:lnTo>
                  <a:pt x="195151" y="60464"/>
                </a:lnTo>
                <a:lnTo>
                  <a:pt x="194227" y="45589"/>
                </a:lnTo>
                <a:lnTo>
                  <a:pt x="164823" y="45589"/>
                </a:lnTo>
                <a:lnTo>
                  <a:pt x="163792" y="42953"/>
                </a:lnTo>
                <a:lnTo>
                  <a:pt x="161653" y="39241"/>
                </a:lnTo>
                <a:lnTo>
                  <a:pt x="156483" y="32684"/>
                </a:lnTo>
                <a:lnTo>
                  <a:pt x="146353" y="21515"/>
                </a:lnTo>
                <a:lnTo>
                  <a:pt x="133914" y="1220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4913117" y="2750840"/>
            <a:ext cx="189230" cy="338455"/>
          </a:xfrm>
          <a:custGeom>
            <a:avLst/>
            <a:gdLst/>
            <a:ahLst/>
            <a:cxnLst/>
            <a:rect l="l" t="t" r="r" b="b"/>
            <a:pathLst>
              <a:path w="189229" h="338455">
                <a:moveTo>
                  <a:pt x="181921" y="211793"/>
                </a:moveTo>
                <a:lnTo>
                  <a:pt x="6731" y="211793"/>
                </a:lnTo>
                <a:lnTo>
                  <a:pt x="6731" y="337982"/>
                </a:lnTo>
                <a:lnTo>
                  <a:pt x="181921" y="337982"/>
                </a:lnTo>
                <a:lnTo>
                  <a:pt x="181921" y="211793"/>
                </a:lnTo>
                <a:close/>
              </a:path>
              <a:path w="189229" h="338455">
                <a:moveTo>
                  <a:pt x="185130" y="204665"/>
                </a:moveTo>
                <a:lnTo>
                  <a:pt x="3513" y="204665"/>
                </a:lnTo>
                <a:lnTo>
                  <a:pt x="3513" y="211793"/>
                </a:lnTo>
                <a:lnTo>
                  <a:pt x="185130" y="211793"/>
                </a:lnTo>
                <a:lnTo>
                  <a:pt x="185130" y="204665"/>
                </a:lnTo>
                <a:close/>
              </a:path>
              <a:path w="189229" h="338455">
                <a:moveTo>
                  <a:pt x="179840" y="149176"/>
                </a:moveTo>
                <a:lnTo>
                  <a:pt x="8803" y="149176"/>
                </a:lnTo>
                <a:lnTo>
                  <a:pt x="10001" y="164914"/>
                </a:lnTo>
                <a:lnTo>
                  <a:pt x="3513" y="169371"/>
                </a:lnTo>
                <a:lnTo>
                  <a:pt x="8224" y="182104"/>
                </a:lnTo>
                <a:lnTo>
                  <a:pt x="8224" y="204665"/>
                </a:lnTo>
                <a:lnTo>
                  <a:pt x="180469" y="204665"/>
                </a:lnTo>
                <a:lnTo>
                  <a:pt x="180469" y="182104"/>
                </a:lnTo>
                <a:lnTo>
                  <a:pt x="185130" y="169371"/>
                </a:lnTo>
                <a:lnTo>
                  <a:pt x="178703" y="164914"/>
                </a:lnTo>
                <a:lnTo>
                  <a:pt x="179840" y="149176"/>
                </a:lnTo>
                <a:close/>
              </a:path>
              <a:path w="189229" h="338455">
                <a:moveTo>
                  <a:pt x="188704" y="139977"/>
                </a:moveTo>
                <a:lnTo>
                  <a:pt x="0" y="139977"/>
                </a:lnTo>
                <a:lnTo>
                  <a:pt x="0" y="149176"/>
                </a:lnTo>
                <a:lnTo>
                  <a:pt x="188704" y="149176"/>
                </a:lnTo>
                <a:lnTo>
                  <a:pt x="188704" y="139977"/>
                </a:lnTo>
                <a:close/>
              </a:path>
              <a:path w="189229" h="338455">
                <a:moveTo>
                  <a:pt x="181627" y="45366"/>
                </a:moveTo>
                <a:lnTo>
                  <a:pt x="7016" y="45366"/>
                </a:lnTo>
                <a:lnTo>
                  <a:pt x="14661" y="54565"/>
                </a:lnTo>
                <a:lnTo>
                  <a:pt x="14661" y="64637"/>
                </a:lnTo>
                <a:lnTo>
                  <a:pt x="19168" y="81717"/>
                </a:lnTo>
                <a:lnTo>
                  <a:pt x="17829" y="95953"/>
                </a:lnTo>
                <a:lnTo>
                  <a:pt x="12851" y="107955"/>
                </a:lnTo>
                <a:lnTo>
                  <a:pt x="6437" y="118329"/>
                </a:lnTo>
                <a:lnTo>
                  <a:pt x="3172" y="127229"/>
                </a:lnTo>
                <a:lnTo>
                  <a:pt x="4287" y="134057"/>
                </a:lnTo>
                <a:lnTo>
                  <a:pt x="6997" y="138433"/>
                </a:lnTo>
                <a:lnTo>
                  <a:pt x="8518" y="139977"/>
                </a:lnTo>
                <a:lnTo>
                  <a:pt x="180195" y="139977"/>
                </a:lnTo>
                <a:lnTo>
                  <a:pt x="186178" y="134818"/>
                </a:lnTo>
                <a:lnTo>
                  <a:pt x="188380" y="130844"/>
                </a:lnTo>
                <a:lnTo>
                  <a:pt x="186990" y="126024"/>
                </a:lnTo>
                <a:lnTo>
                  <a:pt x="182195" y="118329"/>
                </a:lnTo>
                <a:lnTo>
                  <a:pt x="175793" y="107955"/>
                </a:lnTo>
                <a:lnTo>
                  <a:pt x="170820" y="95953"/>
                </a:lnTo>
                <a:lnTo>
                  <a:pt x="169480" y="81717"/>
                </a:lnTo>
                <a:lnTo>
                  <a:pt x="173981" y="64637"/>
                </a:lnTo>
                <a:lnTo>
                  <a:pt x="173981" y="54565"/>
                </a:lnTo>
                <a:lnTo>
                  <a:pt x="181627" y="45366"/>
                </a:lnTo>
                <a:close/>
              </a:path>
              <a:path w="189229" h="338455">
                <a:moveTo>
                  <a:pt x="94347" y="0"/>
                </a:moveTo>
                <a:lnTo>
                  <a:pt x="67840" y="7208"/>
                </a:lnTo>
                <a:lnTo>
                  <a:pt x="49343" y="22789"/>
                </a:lnTo>
                <a:lnTo>
                  <a:pt x="38503" y="38317"/>
                </a:lnTo>
                <a:lnTo>
                  <a:pt x="34968" y="45366"/>
                </a:lnTo>
                <a:lnTo>
                  <a:pt x="153725" y="45366"/>
                </a:lnTo>
                <a:lnTo>
                  <a:pt x="142374" y="19298"/>
                </a:lnTo>
                <a:lnTo>
                  <a:pt x="132405" y="5884"/>
                </a:lnTo>
                <a:lnTo>
                  <a:pt x="118251" y="868"/>
                </a:lnTo>
                <a:lnTo>
                  <a:pt x="94347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4909888" y="2739559"/>
            <a:ext cx="195151" cy="33220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4909888" y="2437916"/>
            <a:ext cx="195151" cy="25894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869480" y="2736909"/>
            <a:ext cx="195580" cy="60960"/>
          </a:xfrm>
          <a:custGeom>
            <a:avLst/>
            <a:gdLst/>
            <a:ahLst/>
            <a:cxnLst/>
            <a:rect l="l" t="t" r="r" b="b"/>
            <a:pathLst>
              <a:path w="195579" h="60960">
                <a:moveTo>
                  <a:pt x="97575" y="0"/>
                </a:moveTo>
                <a:lnTo>
                  <a:pt x="59613" y="10504"/>
                </a:lnTo>
                <a:lnTo>
                  <a:pt x="33591" y="39241"/>
                </a:lnTo>
                <a:lnTo>
                  <a:pt x="30602" y="45589"/>
                </a:lnTo>
                <a:lnTo>
                  <a:pt x="863" y="45589"/>
                </a:lnTo>
                <a:lnTo>
                  <a:pt x="0" y="60464"/>
                </a:lnTo>
                <a:lnTo>
                  <a:pt x="38766" y="60464"/>
                </a:lnTo>
                <a:lnTo>
                  <a:pt x="44317" y="37441"/>
                </a:lnTo>
                <a:lnTo>
                  <a:pt x="52293" y="24740"/>
                </a:lnTo>
                <a:lnTo>
                  <a:pt x="68208" y="17836"/>
                </a:lnTo>
                <a:lnTo>
                  <a:pt x="97575" y="12204"/>
                </a:lnTo>
                <a:lnTo>
                  <a:pt x="133917" y="12204"/>
                </a:lnTo>
                <a:lnTo>
                  <a:pt x="131167" y="10147"/>
                </a:lnTo>
                <a:lnTo>
                  <a:pt x="115238" y="3641"/>
                </a:lnTo>
                <a:lnTo>
                  <a:pt x="102674" y="693"/>
                </a:lnTo>
                <a:lnTo>
                  <a:pt x="97575" y="0"/>
                </a:lnTo>
                <a:close/>
              </a:path>
              <a:path w="195579" h="60960">
                <a:moveTo>
                  <a:pt x="133917" y="12204"/>
                </a:moveTo>
                <a:lnTo>
                  <a:pt x="97575" y="12204"/>
                </a:lnTo>
                <a:lnTo>
                  <a:pt x="128072" y="23403"/>
                </a:lnTo>
                <a:lnTo>
                  <a:pt x="145913" y="39586"/>
                </a:lnTo>
                <a:lnTo>
                  <a:pt x="154282" y="54143"/>
                </a:lnTo>
                <a:lnTo>
                  <a:pt x="156365" y="60464"/>
                </a:lnTo>
                <a:lnTo>
                  <a:pt x="195151" y="60464"/>
                </a:lnTo>
                <a:lnTo>
                  <a:pt x="194227" y="45589"/>
                </a:lnTo>
                <a:lnTo>
                  <a:pt x="164772" y="45589"/>
                </a:lnTo>
                <a:lnTo>
                  <a:pt x="163770" y="42953"/>
                </a:lnTo>
                <a:lnTo>
                  <a:pt x="161648" y="39241"/>
                </a:lnTo>
                <a:lnTo>
                  <a:pt x="156486" y="32684"/>
                </a:lnTo>
                <a:lnTo>
                  <a:pt x="146363" y="21515"/>
                </a:lnTo>
                <a:lnTo>
                  <a:pt x="133917" y="1220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872699" y="2750840"/>
            <a:ext cx="189230" cy="338455"/>
          </a:xfrm>
          <a:custGeom>
            <a:avLst/>
            <a:gdLst/>
            <a:ahLst/>
            <a:cxnLst/>
            <a:rect l="l" t="t" r="r" b="b"/>
            <a:pathLst>
              <a:path w="189229" h="338455">
                <a:moveTo>
                  <a:pt x="181911" y="211793"/>
                </a:moveTo>
                <a:lnTo>
                  <a:pt x="6731" y="211793"/>
                </a:lnTo>
                <a:lnTo>
                  <a:pt x="6731" y="337982"/>
                </a:lnTo>
                <a:lnTo>
                  <a:pt x="181911" y="337982"/>
                </a:lnTo>
                <a:lnTo>
                  <a:pt x="181911" y="211793"/>
                </a:lnTo>
                <a:close/>
              </a:path>
              <a:path w="189229" h="338455">
                <a:moveTo>
                  <a:pt x="185130" y="204665"/>
                </a:moveTo>
                <a:lnTo>
                  <a:pt x="3513" y="204665"/>
                </a:lnTo>
                <a:lnTo>
                  <a:pt x="3513" y="211793"/>
                </a:lnTo>
                <a:lnTo>
                  <a:pt x="185130" y="211793"/>
                </a:lnTo>
                <a:lnTo>
                  <a:pt x="185130" y="204665"/>
                </a:lnTo>
                <a:close/>
              </a:path>
              <a:path w="189229" h="338455">
                <a:moveTo>
                  <a:pt x="179840" y="149176"/>
                </a:moveTo>
                <a:lnTo>
                  <a:pt x="8793" y="149176"/>
                </a:lnTo>
                <a:lnTo>
                  <a:pt x="10001" y="164914"/>
                </a:lnTo>
                <a:lnTo>
                  <a:pt x="3513" y="169371"/>
                </a:lnTo>
                <a:lnTo>
                  <a:pt x="8234" y="182104"/>
                </a:lnTo>
                <a:lnTo>
                  <a:pt x="8234" y="204665"/>
                </a:lnTo>
                <a:lnTo>
                  <a:pt x="180419" y="204665"/>
                </a:lnTo>
                <a:lnTo>
                  <a:pt x="180419" y="182104"/>
                </a:lnTo>
                <a:lnTo>
                  <a:pt x="185130" y="169371"/>
                </a:lnTo>
                <a:lnTo>
                  <a:pt x="178692" y="164914"/>
                </a:lnTo>
                <a:lnTo>
                  <a:pt x="179840" y="149176"/>
                </a:lnTo>
                <a:close/>
              </a:path>
              <a:path w="189229" h="338455">
                <a:moveTo>
                  <a:pt x="188704" y="139977"/>
                </a:moveTo>
                <a:lnTo>
                  <a:pt x="0" y="139977"/>
                </a:lnTo>
                <a:lnTo>
                  <a:pt x="0" y="149176"/>
                </a:lnTo>
                <a:lnTo>
                  <a:pt x="188704" y="149176"/>
                </a:lnTo>
                <a:lnTo>
                  <a:pt x="188704" y="139977"/>
                </a:lnTo>
                <a:close/>
              </a:path>
              <a:path w="189229" h="338455">
                <a:moveTo>
                  <a:pt x="181627" y="45366"/>
                </a:moveTo>
                <a:lnTo>
                  <a:pt x="7005" y="45366"/>
                </a:lnTo>
                <a:lnTo>
                  <a:pt x="14661" y="54565"/>
                </a:lnTo>
                <a:lnTo>
                  <a:pt x="14661" y="64637"/>
                </a:lnTo>
                <a:lnTo>
                  <a:pt x="19166" y="81717"/>
                </a:lnTo>
                <a:lnTo>
                  <a:pt x="17827" y="95953"/>
                </a:lnTo>
                <a:lnTo>
                  <a:pt x="12851" y="107955"/>
                </a:lnTo>
                <a:lnTo>
                  <a:pt x="6447" y="118329"/>
                </a:lnTo>
                <a:lnTo>
                  <a:pt x="3175" y="127229"/>
                </a:lnTo>
                <a:lnTo>
                  <a:pt x="4283" y="134057"/>
                </a:lnTo>
                <a:lnTo>
                  <a:pt x="6988" y="138433"/>
                </a:lnTo>
                <a:lnTo>
                  <a:pt x="8508" y="139977"/>
                </a:lnTo>
                <a:lnTo>
                  <a:pt x="180124" y="139977"/>
                </a:lnTo>
                <a:lnTo>
                  <a:pt x="186148" y="134818"/>
                </a:lnTo>
                <a:lnTo>
                  <a:pt x="188373" y="130844"/>
                </a:lnTo>
                <a:lnTo>
                  <a:pt x="186993" y="126024"/>
                </a:lnTo>
                <a:lnTo>
                  <a:pt x="182206" y="118329"/>
                </a:lnTo>
                <a:lnTo>
                  <a:pt x="175797" y="107955"/>
                </a:lnTo>
                <a:lnTo>
                  <a:pt x="170821" y="95953"/>
                </a:lnTo>
                <a:lnTo>
                  <a:pt x="169481" y="81717"/>
                </a:lnTo>
                <a:lnTo>
                  <a:pt x="173981" y="64637"/>
                </a:lnTo>
                <a:lnTo>
                  <a:pt x="173981" y="54565"/>
                </a:lnTo>
                <a:lnTo>
                  <a:pt x="181627" y="45366"/>
                </a:lnTo>
                <a:close/>
              </a:path>
              <a:path w="189229" h="338455">
                <a:moveTo>
                  <a:pt x="94357" y="0"/>
                </a:moveTo>
                <a:lnTo>
                  <a:pt x="67821" y="7208"/>
                </a:lnTo>
                <a:lnTo>
                  <a:pt x="49327" y="22789"/>
                </a:lnTo>
                <a:lnTo>
                  <a:pt x="38504" y="38317"/>
                </a:lnTo>
                <a:lnTo>
                  <a:pt x="34979" y="45366"/>
                </a:lnTo>
                <a:lnTo>
                  <a:pt x="153725" y="45366"/>
                </a:lnTo>
                <a:lnTo>
                  <a:pt x="142374" y="19298"/>
                </a:lnTo>
                <a:lnTo>
                  <a:pt x="132406" y="5884"/>
                </a:lnTo>
                <a:lnTo>
                  <a:pt x="118256" y="868"/>
                </a:lnTo>
                <a:lnTo>
                  <a:pt x="94357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3869480" y="2739559"/>
            <a:ext cx="195151" cy="33220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3869480" y="2437916"/>
            <a:ext cx="195151" cy="25894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4494220" y="2306326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38" y="10483"/>
                </a:moveTo>
                <a:lnTo>
                  <a:pt x="26796" y="10483"/>
                </a:lnTo>
                <a:lnTo>
                  <a:pt x="47601" y="15905"/>
                </a:lnTo>
                <a:lnTo>
                  <a:pt x="73098" y="34250"/>
                </a:lnTo>
                <a:lnTo>
                  <a:pt x="113973" y="71004"/>
                </a:lnTo>
                <a:lnTo>
                  <a:pt x="113973" y="58616"/>
                </a:lnTo>
                <a:lnTo>
                  <a:pt x="79472" y="24728"/>
                </a:lnTo>
                <a:lnTo>
                  <a:pt x="60338" y="10483"/>
                </a:lnTo>
                <a:close/>
              </a:path>
              <a:path w="114300" h="71119">
                <a:moveTo>
                  <a:pt x="0" y="0"/>
                </a:moveTo>
                <a:lnTo>
                  <a:pt x="0" y="12499"/>
                </a:lnTo>
                <a:lnTo>
                  <a:pt x="26796" y="10483"/>
                </a:lnTo>
                <a:lnTo>
                  <a:pt x="60338" y="10483"/>
                </a:lnTo>
                <a:lnTo>
                  <a:pt x="56099" y="7327"/>
                </a:lnTo>
                <a:lnTo>
                  <a:pt x="33170" y="915"/>
                </a:lnTo>
                <a:lnTo>
                  <a:pt x="0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4494220" y="2302863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38" y="10483"/>
                </a:moveTo>
                <a:lnTo>
                  <a:pt x="26796" y="10483"/>
                </a:lnTo>
                <a:lnTo>
                  <a:pt x="47601" y="15904"/>
                </a:lnTo>
                <a:lnTo>
                  <a:pt x="73098" y="34246"/>
                </a:lnTo>
                <a:lnTo>
                  <a:pt x="113973" y="70993"/>
                </a:lnTo>
                <a:lnTo>
                  <a:pt x="113973" y="58616"/>
                </a:lnTo>
                <a:lnTo>
                  <a:pt x="79472" y="24728"/>
                </a:lnTo>
                <a:lnTo>
                  <a:pt x="60338" y="10483"/>
                </a:lnTo>
                <a:close/>
              </a:path>
              <a:path w="114300" h="71119">
                <a:moveTo>
                  <a:pt x="0" y="0"/>
                </a:moveTo>
                <a:lnTo>
                  <a:pt x="0" y="12499"/>
                </a:lnTo>
                <a:lnTo>
                  <a:pt x="26796" y="10483"/>
                </a:lnTo>
                <a:lnTo>
                  <a:pt x="60338" y="10483"/>
                </a:lnTo>
                <a:lnTo>
                  <a:pt x="56099" y="7327"/>
                </a:lnTo>
                <a:lnTo>
                  <a:pt x="33170" y="915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4494220" y="2322247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61" y="10488"/>
                </a:moveTo>
                <a:lnTo>
                  <a:pt x="26796" y="10488"/>
                </a:lnTo>
                <a:lnTo>
                  <a:pt x="47601" y="15913"/>
                </a:lnTo>
                <a:lnTo>
                  <a:pt x="73098" y="34256"/>
                </a:lnTo>
                <a:lnTo>
                  <a:pt x="113973" y="71004"/>
                </a:lnTo>
                <a:lnTo>
                  <a:pt x="113973" y="58555"/>
                </a:lnTo>
                <a:lnTo>
                  <a:pt x="79472" y="24703"/>
                </a:lnTo>
                <a:lnTo>
                  <a:pt x="60361" y="10488"/>
                </a:lnTo>
                <a:close/>
              </a:path>
              <a:path w="114300" h="71119">
                <a:moveTo>
                  <a:pt x="0" y="0"/>
                </a:moveTo>
                <a:lnTo>
                  <a:pt x="0" y="12499"/>
                </a:lnTo>
                <a:lnTo>
                  <a:pt x="26796" y="10488"/>
                </a:lnTo>
                <a:lnTo>
                  <a:pt x="60361" y="10488"/>
                </a:lnTo>
                <a:lnTo>
                  <a:pt x="56099" y="7319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4494220" y="2318774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18" y="10457"/>
                </a:moveTo>
                <a:lnTo>
                  <a:pt x="26796" y="10457"/>
                </a:lnTo>
                <a:lnTo>
                  <a:pt x="47601" y="15896"/>
                </a:lnTo>
                <a:lnTo>
                  <a:pt x="73098" y="34245"/>
                </a:lnTo>
                <a:lnTo>
                  <a:pt x="113973" y="70993"/>
                </a:lnTo>
                <a:lnTo>
                  <a:pt x="113973" y="58555"/>
                </a:lnTo>
                <a:lnTo>
                  <a:pt x="79472" y="24703"/>
                </a:lnTo>
                <a:lnTo>
                  <a:pt x="60318" y="10457"/>
                </a:lnTo>
                <a:close/>
              </a:path>
              <a:path w="114300" h="71119">
                <a:moveTo>
                  <a:pt x="0" y="0"/>
                </a:moveTo>
                <a:lnTo>
                  <a:pt x="0" y="12438"/>
                </a:lnTo>
                <a:lnTo>
                  <a:pt x="26796" y="10457"/>
                </a:lnTo>
                <a:lnTo>
                  <a:pt x="60318" y="10457"/>
                </a:lnTo>
                <a:lnTo>
                  <a:pt x="56099" y="7319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4494220" y="2338157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47" y="10478"/>
                </a:moveTo>
                <a:lnTo>
                  <a:pt x="26796" y="10478"/>
                </a:lnTo>
                <a:lnTo>
                  <a:pt x="47601" y="15903"/>
                </a:lnTo>
                <a:lnTo>
                  <a:pt x="73098" y="34246"/>
                </a:lnTo>
                <a:lnTo>
                  <a:pt x="113973" y="70993"/>
                </a:lnTo>
                <a:lnTo>
                  <a:pt x="113973" y="58555"/>
                </a:lnTo>
                <a:lnTo>
                  <a:pt x="79472" y="24703"/>
                </a:lnTo>
                <a:lnTo>
                  <a:pt x="60347" y="10478"/>
                </a:lnTo>
                <a:close/>
              </a:path>
              <a:path w="114300" h="71119">
                <a:moveTo>
                  <a:pt x="0" y="0"/>
                </a:moveTo>
                <a:lnTo>
                  <a:pt x="0" y="12488"/>
                </a:lnTo>
                <a:lnTo>
                  <a:pt x="26796" y="10478"/>
                </a:lnTo>
                <a:lnTo>
                  <a:pt x="60347" y="10478"/>
                </a:lnTo>
                <a:lnTo>
                  <a:pt x="56099" y="7319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4494220" y="2334685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18" y="10457"/>
                </a:moveTo>
                <a:lnTo>
                  <a:pt x="26796" y="10457"/>
                </a:lnTo>
                <a:lnTo>
                  <a:pt x="47601" y="15896"/>
                </a:lnTo>
                <a:lnTo>
                  <a:pt x="73098" y="34245"/>
                </a:lnTo>
                <a:lnTo>
                  <a:pt x="113973" y="70993"/>
                </a:lnTo>
                <a:lnTo>
                  <a:pt x="113973" y="58555"/>
                </a:lnTo>
                <a:lnTo>
                  <a:pt x="79472" y="24703"/>
                </a:lnTo>
                <a:lnTo>
                  <a:pt x="60318" y="10457"/>
                </a:lnTo>
                <a:close/>
              </a:path>
              <a:path w="114300" h="71119">
                <a:moveTo>
                  <a:pt x="0" y="0"/>
                </a:moveTo>
                <a:lnTo>
                  <a:pt x="0" y="12438"/>
                </a:lnTo>
                <a:lnTo>
                  <a:pt x="26796" y="10457"/>
                </a:lnTo>
                <a:lnTo>
                  <a:pt x="60318" y="10457"/>
                </a:lnTo>
                <a:lnTo>
                  <a:pt x="56099" y="7319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4494220" y="2354078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315" y="10453"/>
                </a:moveTo>
                <a:lnTo>
                  <a:pt x="26796" y="10453"/>
                </a:lnTo>
                <a:lnTo>
                  <a:pt x="47601" y="15895"/>
                </a:lnTo>
                <a:lnTo>
                  <a:pt x="73098" y="34245"/>
                </a:lnTo>
                <a:lnTo>
                  <a:pt x="113973" y="70993"/>
                </a:lnTo>
                <a:lnTo>
                  <a:pt x="113973" y="58545"/>
                </a:lnTo>
                <a:lnTo>
                  <a:pt x="79472" y="24698"/>
                </a:lnTo>
                <a:lnTo>
                  <a:pt x="60315" y="10453"/>
                </a:lnTo>
                <a:close/>
              </a:path>
              <a:path w="114300" h="71119">
                <a:moveTo>
                  <a:pt x="0" y="0"/>
                </a:moveTo>
                <a:lnTo>
                  <a:pt x="0" y="12427"/>
                </a:lnTo>
                <a:lnTo>
                  <a:pt x="26796" y="10453"/>
                </a:lnTo>
                <a:lnTo>
                  <a:pt x="60315" y="10453"/>
                </a:lnTo>
                <a:lnTo>
                  <a:pt x="56099" y="7318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4494220" y="2350595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60272" y="10423"/>
                </a:moveTo>
                <a:lnTo>
                  <a:pt x="26796" y="10423"/>
                </a:lnTo>
                <a:lnTo>
                  <a:pt x="47601" y="15852"/>
                </a:lnTo>
                <a:lnTo>
                  <a:pt x="73098" y="34215"/>
                </a:lnTo>
                <a:lnTo>
                  <a:pt x="113973" y="71004"/>
                </a:lnTo>
                <a:lnTo>
                  <a:pt x="113973" y="58555"/>
                </a:lnTo>
                <a:lnTo>
                  <a:pt x="79472" y="24703"/>
                </a:lnTo>
                <a:lnTo>
                  <a:pt x="60272" y="10423"/>
                </a:lnTo>
                <a:close/>
              </a:path>
              <a:path w="114300" h="71119">
                <a:moveTo>
                  <a:pt x="0" y="0"/>
                </a:moveTo>
                <a:lnTo>
                  <a:pt x="0" y="12438"/>
                </a:lnTo>
                <a:lnTo>
                  <a:pt x="26796" y="10423"/>
                </a:lnTo>
                <a:lnTo>
                  <a:pt x="60272" y="10423"/>
                </a:lnTo>
                <a:lnTo>
                  <a:pt x="56099" y="7319"/>
                </a:lnTo>
                <a:lnTo>
                  <a:pt x="33170" y="914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4380246" y="2306326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5"/>
                </a:lnTo>
                <a:lnTo>
                  <a:pt x="57874" y="7327"/>
                </a:lnTo>
                <a:lnTo>
                  <a:pt x="34501" y="24728"/>
                </a:lnTo>
                <a:lnTo>
                  <a:pt x="0" y="58616"/>
                </a:lnTo>
                <a:lnTo>
                  <a:pt x="0" y="71004"/>
                </a:lnTo>
                <a:lnTo>
                  <a:pt x="40875" y="34250"/>
                </a:lnTo>
                <a:lnTo>
                  <a:pt x="66372" y="15905"/>
                </a:lnTo>
                <a:lnTo>
                  <a:pt x="87177" y="10483"/>
                </a:lnTo>
                <a:lnTo>
                  <a:pt x="113973" y="10483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83"/>
                </a:moveTo>
                <a:lnTo>
                  <a:pt x="87177" y="10483"/>
                </a:lnTo>
                <a:lnTo>
                  <a:pt x="113973" y="12499"/>
                </a:lnTo>
                <a:lnTo>
                  <a:pt x="113973" y="10483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4380246" y="2302863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5"/>
                </a:lnTo>
                <a:lnTo>
                  <a:pt x="57874" y="7327"/>
                </a:lnTo>
                <a:lnTo>
                  <a:pt x="34501" y="24728"/>
                </a:lnTo>
                <a:lnTo>
                  <a:pt x="0" y="58616"/>
                </a:lnTo>
                <a:lnTo>
                  <a:pt x="0" y="70993"/>
                </a:lnTo>
                <a:lnTo>
                  <a:pt x="40875" y="34246"/>
                </a:lnTo>
                <a:lnTo>
                  <a:pt x="66372" y="15904"/>
                </a:lnTo>
                <a:lnTo>
                  <a:pt x="87177" y="10483"/>
                </a:lnTo>
                <a:lnTo>
                  <a:pt x="113973" y="10483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83"/>
                </a:moveTo>
                <a:lnTo>
                  <a:pt x="87177" y="10483"/>
                </a:lnTo>
                <a:lnTo>
                  <a:pt x="113973" y="12499"/>
                </a:lnTo>
                <a:lnTo>
                  <a:pt x="113973" y="1048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4380246" y="2322247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9"/>
                </a:lnTo>
                <a:lnTo>
                  <a:pt x="34501" y="24703"/>
                </a:lnTo>
                <a:lnTo>
                  <a:pt x="0" y="58555"/>
                </a:lnTo>
                <a:lnTo>
                  <a:pt x="0" y="71004"/>
                </a:lnTo>
                <a:lnTo>
                  <a:pt x="40875" y="34256"/>
                </a:lnTo>
                <a:lnTo>
                  <a:pt x="66372" y="15913"/>
                </a:lnTo>
                <a:lnTo>
                  <a:pt x="87177" y="10488"/>
                </a:lnTo>
                <a:lnTo>
                  <a:pt x="113973" y="10488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88"/>
                </a:moveTo>
                <a:lnTo>
                  <a:pt x="87177" y="10488"/>
                </a:lnTo>
                <a:lnTo>
                  <a:pt x="113973" y="12499"/>
                </a:lnTo>
                <a:lnTo>
                  <a:pt x="113973" y="1048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380246" y="2318774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9"/>
                </a:lnTo>
                <a:lnTo>
                  <a:pt x="34501" y="24703"/>
                </a:lnTo>
                <a:lnTo>
                  <a:pt x="0" y="58555"/>
                </a:lnTo>
                <a:lnTo>
                  <a:pt x="0" y="70993"/>
                </a:lnTo>
                <a:lnTo>
                  <a:pt x="40875" y="34245"/>
                </a:lnTo>
                <a:lnTo>
                  <a:pt x="66372" y="15896"/>
                </a:lnTo>
                <a:lnTo>
                  <a:pt x="87177" y="10457"/>
                </a:lnTo>
                <a:lnTo>
                  <a:pt x="113973" y="10457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57"/>
                </a:moveTo>
                <a:lnTo>
                  <a:pt x="87177" y="10457"/>
                </a:lnTo>
                <a:lnTo>
                  <a:pt x="113973" y="12438"/>
                </a:lnTo>
                <a:lnTo>
                  <a:pt x="113973" y="1045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380246" y="2338157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9"/>
                </a:lnTo>
                <a:lnTo>
                  <a:pt x="34501" y="24703"/>
                </a:lnTo>
                <a:lnTo>
                  <a:pt x="0" y="58555"/>
                </a:lnTo>
                <a:lnTo>
                  <a:pt x="0" y="70993"/>
                </a:lnTo>
                <a:lnTo>
                  <a:pt x="40875" y="34246"/>
                </a:lnTo>
                <a:lnTo>
                  <a:pt x="66372" y="15903"/>
                </a:lnTo>
                <a:lnTo>
                  <a:pt x="87177" y="10478"/>
                </a:lnTo>
                <a:lnTo>
                  <a:pt x="113973" y="10478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78"/>
                </a:moveTo>
                <a:lnTo>
                  <a:pt x="87177" y="10478"/>
                </a:lnTo>
                <a:lnTo>
                  <a:pt x="113973" y="12488"/>
                </a:lnTo>
                <a:lnTo>
                  <a:pt x="113973" y="1047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380246" y="2334685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9"/>
                </a:lnTo>
                <a:lnTo>
                  <a:pt x="34501" y="24703"/>
                </a:lnTo>
                <a:lnTo>
                  <a:pt x="0" y="58555"/>
                </a:lnTo>
                <a:lnTo>
                  <a:pt x="0" y="70993"/>
                </a:lnTo>
                <a:lnTo>
                  <a:pt x="40875" y="34245"/>
                </a:lnTo>
                <a:lnTo>
                  <a:pt x="66372" y="15896"/>
                </a:lnTo>
                <a:lnTo>
                  <a:pt x="87177" y="10457"/>
                </a:lnTo>
                <a:lnTo>
                  <a:pt x="113973" y="10457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57"/>
                </a:moveTo>
                <a:lnTo>
                  <a:pt x="87177" y="10457"/>
                </a:lnTo>
                <a:lnTo>
                  <a:pt x="113973" y="12438"/>
                </a:lnTo>
                <a:lnTo>
                  <a:pt x="113973" y="10457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380246" y="2354078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8"/>
                </a:lnTo>
                <a:lnTo>
                  <a:pt x="34501" y="24698"/>
                </a:lnTo>
                <a:lnTo>
                  <a:pt x="0" y="58545"/>
                </a:lnTo>
                <a:lnTo>
                  <a:pt x="0" y="70993"/>
                </a:lnTo>
                <a:lnTo>
                  <a:pt x="40875" y="34245"/>
                </a:lnTo>
                <a:lnTo>
                  <a:pt x="66372" y="15895"/>
                </a:lnTo>
                <a:lnTo>
                  <a:pt x="87177" y="10453"/>
                </a:lnTo>
                <a:lnTo>
                  <a:pt x="113973" y="10453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53"/>
                </a:moveTo>
                <a:lnTo>
                  <a:pt x="87177" y="10453"/>
                </a:lnTo>
                <a:lnTo>
                  <a:pt x="113973" y="12427"/>
                </a:lnTo>
                <a:lnTo>
                  <a:pt x="113973" y="10453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380246" y="2350595"/>
            <a:ext cx="114300" cy="71120"/>
          </a:xfrm>
          <a:custGeom>
            <a:avLst/>
            <a:gdLst/>
            <a:ahLst/>
            <a:cxnLst/>
            <a:rect l="l" t="t" r="r" b="b"/>
            <a:pathLst>
              <a:path w="114300" h="71119">
                <a:moveTo>
                  <a:pt x="113973" y="0"/>
                </a:moveTo>
                <a:lnTo>
                  <a:pt x="80803" y="914"/>
                </a:lnTo>
                <a:lnTo>
                  <a:pt x="57874" y="7319"/>
                </a:lnTo>
                <a:lnTo>
                  <a:pt x="34501" y="24703"/>
                </a:lnTo>
                <a:lnTo>
                  <a:pt x="0" y="58555"/>
                </a:lnTo>
                <a:lnTo>
                  <a:pt x="0" y="71004"/>
                </a:lnTo>
                <a:lnTo>
                  <a:pt x="40875" y="34215"/>
                </a:lnTo>
                <a:lnTo>
                  <a:pt x="66372" y="15852"/>
                </a:lnTo>
                <a:lnTo>
                  <a:pt x="87177" y="10423"/>
                </a:lnTo>
                <a:lnTo>
                  <a:pt x="113973" y="10423"/>
                </a:lnTo>
                <a:lnTo>
                  <a:pt x="113973" y="0"/>
                </a:lnTo>
                <a:close/>
              </a:path>
              <a:path w="114300" h="71119">
                <a:moveTo>
                  <a:pt x="113973" y="10423"/>
                </a:moveTo>
                <a:lnTo>
                  <a:pt x="87177" y="10423"/>
                </a:lnTo>
                <a:lnTo>
                  <a:pt x="113973" y="12438"/>
                </a:lnTo>
                <a:lnTo>
                  <a:pt x="113973" y="10423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826293" y="2247831"/>
            <a:ext cx="83086" cy="10687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67973" y="2247831"/>
            <a:ext cx="83076" cy="10687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5113325" y="2096857"/>
            <a:ext cx="151207" cy="257850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3709937" y="2096857"/>
            <a:ext cx="151207" cy="25785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4418048" y="2248944"/>
            <a:ext cx="147955" cy="76200"/>
          </a:xfrm>
          <a:custGeom>
            <a:avLst/>
            <a:gdLst/>
            <a:ahLst/>
            <a:cxnLst/>
            <a:rect l="l" t="t" r="r" b="b"/>
            <a:pathLst>
              <a:path w="147954" h="76200">
                <a:moveTo>
                  <a:pt x="96479" y="53513"/>
                </a:moveTo>
                <a:lnTo>
                  <a:pt x="51265" y="53513"/>
                </a:lnTo>
                <a:lnTo>
                  <a:pt x="57125" y="54219"/>
                </a:lnTo>
                <a:lnTo>
                  <a:pt x="62289" y="61654"/>
                </a:lnTo>
                <a:lnTo>
                  <a:pt x="67548" y="70630"/>
                </a:lnTo>
                <a:lnTo>
                  <a:pt x="73694" y="75963"/>
                </a:lnTo>
                <a:lnTo>
                  <a:pt x="74039" y="76013"/>
                </a:lnTo>
                <a:lnTo>
                  <a:pt x="80229" y="70630"/>
                </a:lnTo>
                <a:lnTo>
                  <a:pt x="85514" y="61654"/>
                </a:lnTo>
                <a:lnTo>
                  <a:pt x="90672" y="54219"/>
                </a:lnTo>
                <a:lnTo>
                  <a:pt x="96479" y="53513"/>
                </a:lnTo>
                <a:close/>
              </a:path>
              <a:path w="147954" h="76200">
                <a:moveTo>
                  <a:pt x="74039" y="76013"/>
                </a:moveTo>
                <a:close/>
              </a:path>
              <a:path w="147954" h="76200">
                <a:moveTo>
                  <a:pt x="119558" y="41643"/>
                </a:moveTo>
                <a:lnTo>
                  <a:pt x="28186" y="41643"/>
                </a:lnTo>
                <a:lnTo>
                  <a:pt x="31852" y="45208"/>
                </a:lnTo>
                <a:lnTo>
                  <a:pt x="33141" y="55502"/>
                </a:lnTo>
                <a:lnTo>
                  <a:pt x="33432" y="66578"/>
                </a:lnTo>
                <a:lnTo>
                  <a:pt x="34105" y="72490"/>
                </a:lnTo>
                <a:lnTo>
                  <a:pt x="36300" y="71116"/>
                </a:lnTo>
                <a:lnTo>
                  <a:pt x="40092" y="65903"/>
                </a:lnTo>
                <a:lnTo>
                  <a:pt x="45181" y="59240"/>
                </a:lnTo>
                <a:lnTo>
                  <a:pt x="51265" y="53513"/>
                </a:lnTo>
                <a:lnTo>
                  <a:pt x="114900" y="53513"/>
                </a:lnTo>
                <a:lnTo>
                  <a:pt x="115926" y="45208"/>
                </a:lnTo>
                <a:lnTo>
                  <a:pt x="119558" y="41643"/>
                </a:lnTo>
                <a:close/>
              </a:path>
              <a:path w="147954" h="76200">
                <a:moveTo>
                  <a:pt x="114900" y="53513"/>
                </a:moveTo>
                <a:lnTo>
                  <a:pt x="96479" y="53513"/>
                </a:lnTo>
                <a:lnTo>
                  <a:pt x="102583" y="59240"/>
                </a:lnTo>
                <a:lnTo>
                  <a:pt x="107672" y="65903"/>
                </a:lnTo>
                <a:lnTo>
                  <a:pt x="111464" y="71116"/>
                </a:lnTo>
                <a:lnTo>
                  <a:pt x="113679" y="72490"/>
                </a:lnTo>
                <a:lnTo>
                  <a:pt x="114363" y="66578"/>
                </a:lnTo>
                <a:lnTo>
                  <a:pt x="114654" y="55502"/>
                </a:lnTo>
                <a:lnTo>
                  <a:pt x="114900" y="53513"/>
                </a:lnTo>
                <a:close/>
              </a:path>
              <a:path w="147954" h="76200">
                <a:moveTo>
                  <a:pt x="1198" y="30942"/>
                </a:moveTo>
                <a:lnTo>
                  <a:pt x="578" y="35105"/>
                </a:lnTo>
                <a:lnTo>
                  <a:pt x="0" y="39268"/>
                </a:lnTo>
                <a:lnTo>
                  <a:pt x="4721" y="47553"/>
                </a:lnTo>
                <a:lnTo>
                  <a:pt x="8234" y="51716"/>
                </a:lnTo>
                <a:lnTo>
                  <a:pt x="11864" y="52232"/>
                </a:lnTo>
                <a:lnTo>
                  <a:pt x="16912" y="49132"/>
                </a:lnTo>
                <a:lnTo>
                  <a:pt x="22608" y="44805"/>
                </a:lnTo>
                <a:lnTo>
                  <a:pt x="28186" y="41643"/>
                </a:lnTo>
                <a:lnTo>
                  <a:pt x="146451" y="41643"/>
                </a:lnTo>
                <a:lnTo>
                  <a:pt x="147805" y="39268"/>
                </a:lnTo>
                <a:lnTo>
                  <a:pt x="147779" y="39079"/>
                </a:lnTo>
                <a:lnTo>
                  <a:pt x="22120" y="39079"/>
                </a:lnTo>
                <a:lnTo>
                  <a:pt x="17027" y="37998"/>
                </a:lnTo>
                <a:lnTo>
                  <a:pt x="5858" y="33957"/>
                </a:lnTo>
                <a:lnTo>
                  <a:pt x="1198" y="30942"/>
                </a:lnTo>
                <a:close/>
              </a:path>
              <a:path w="147954" h="76200">
                <a:moveTo>
                  <a:pt x="146451" y="41643"/>
                </a:moveTo>
                <a:lnTo>
                  <a:pt x="119558" y="41643"/>
                </a:lnTo>
                <a:lnTo>
                  <a:pt x="125177" y="44805"/>
                </a:lnTo>
                <a:lnTo>
                  <a:pt x="130901" y="49132"/>
                </a:lnTo>
                <a:lnTo>
                  <a:pt x="135957" y="52232"/>
                </a:lnTo>
                <a:lnTo>
                  <a:pt x="139571" y="51716"/>
                </a:lnTo>
                <a:lnTo>
                  <a:pt x="143084" y="47553"/>
                </a:lnTo>
                <a:lnTo>
                  <a:pt x="146451" y="41643"/>
                </a:lnTo>
                <a:close/>
              </a:path>
              <a:path w="147954" h="76200">
                <a:moveTo>
                  <a:pt x="24182" y="3513"/>
                </a:moveTo>
                <a:lnTo>
                  <a:pt x="21693" y="3733"/>
                </a:lnTo>
                <a:lnTo>
                  <a:pt x="18710" y="7186"/>
                </a:lnTo>
                <a:lnTo>
                  <a:pt x="14093" y="13183"/>
                </a:lnTo>
                <a:lnTo>
                  <a:pt x="10580" y="20290"/>
                </a:lnTo>
                <a:lnTo>
                  <a:pt x="15301" y="27408"/>
                </a:lnTo>
                <a:lnTo>
                  <a:pt x="19106" y="32644"/>
                </a:lnTo>
                <a:lnTo>
                  <a:pt x="22096" y="36914"/>
                </a:lnTo>
                <a:lnTo>
                  <a:pt x="22120" y="39079"/>
                </a:lnTo>
                <a:lnTo>
                  <a:pt x="125646" y="39079"/>
                </a:lnTo>
                <a:lnTo>
                  <a:pt x="125662" y="36914"/>
                </a:lnTo>
                <a:lnTo>
                  <a:pt x="128664" y="32644"/>
                </a:lnTo>
                <a:lnTo>
                  <a:pt x="132504" y="27408"/>
                </a:lnTo>
                <a:lnTo>
                  <a:pt x="137215" y="20290"/>
                </a:lnTo>
                <a:lnTo>
                  <a:pt x="134871" y="15549"/>
                </a:lnTo>
                <a:lnTo>
                  <a:pt x="33486" y="15549"/>
                </a:lnTo>
                <a:lnTo>
                  <a:pt x="27654" y="7186"/>
                </a:lnTo>
                <a:lnTo>
                  <a:pt x="24182" y="3513"/>
                </a:lnTo>
                <a:close/>
              </a:path>
              <a:path w="147954" h="76200">
                <a:moveTo>
                  <a:pt x="146648" y="30942"/>
                </a:moveTo>
                <a:lnTo>
                  <a:pt x="141936" y="33957"/>
                </a:lnTo>
                <a:lnTo>
                  <a:pt x="130768" y="37998"/>
                </a:lnTo>
                <a:lnTo>
                  <a:pt x="125646" y="39079"/>
                </a:lnTo>
                <a:lnTo>
                  <a:pt x="147779" y="39079"/>
                </a:lnTo>
                <a:lnTo>
                  <a:pt x="146648" y="30942"/>
                </a:lnTo>
                <a:close/>
              </a:path>
              <a:path w="147954" h="76200">
                <a:moveTo>
                  <a:pt x="69292" y="0"/>
                </a:moveTo>
                <a:lnTo>
                  <a:pt x="60487" y="494"/>
                </a:lnTo>
                <a:lnTo>
                  <a:pt x="50505" y="2530"/>
                </a:lnTo>
                <a:lnTo>
                  <a:pt x="42340" y="7050"/>
                </a:lnTo>
                <a:lnTo>
                  <a:pt x="33486" y="15549"/>
                </a:lnTo>
                <a:lnTo>
                  <a:pt x="114319" y="15549"/>
                </a:lnTo>
                <a:lnTo>
                  <a:pt x="73928" y="105"/>
                </a:lnTo>
                <a:lnTo>
                  <a:pt x="69292" y="0"/>
                </a:lnTo>
                <a:close/>
              </a:path>
              <a:path w="147954" h="76200">
                <a:moveTo>
                  <a:pt x="124702" y="5791"/>
                </a:moveTo>
                <a:lnTo>
                  <a:pt x="119883" y="9000"/>
                </a:lnTo>
                <a:lnTo>
                  <a:pt x="115947" y="13358"/>
                </a:lnTo>
                <a:lnTo>
                  <a:pt x="114319" y="15549"/>
                </a:lnTo>
                <a:lnTo>
                  <a:pt x="134871" y="15549"/>
                </a:lnTo>
                <a:lnTo>
                  <a:pt x="133702" y="13183"/>
                </a:lnTo>
                <a:lnTo>
                  <a:pt x="128980" y="7050"/>
                </a:lnTo>
                <a:lnTo>
                  <a:pt x="124702" y="5791"/>
                </a:lnTo>
                <a:close/>
              </a:path>
              <a:path w="147954" h="76200">
                <a:moveTo>
                  <a:pt x="78525" y="0"/>
                </a:moveTo>
                <a:lnTo>
                  <a:pt x="73928" y="105"/>
                </a:lnTo>
                <a:lnTo>
                  <a:pt x="80402" y="105"/>
                </a:lnTo>
                <a:lnTo>
                  <a:pt x="78525" y="0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4430466" y="2086967"/>
            <a:ext cx="113517" cy="11457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082919" y="2242709"/>
            <a:ext cx="808990" cy="0"/>
          </a:xfrm>
          <a:custGeom>
            <a:avLst/>
            <a:gdLst/>
            <a:ahLst/>
            <a:cxnLst/>
            <a:rect l="l" t="t" r="r" b="b"/>
            <a:pathLst>
              <a:path w="808989">
                <a:moveTo>
                  <a:pt x="0" y="0"/>
                </a:moveTo>
                <a:lnTo>
                  <a:pt x="808682" y="0"/>
                </a:lnTo>
              </a:path>
            </a:pathLst>
          </a:custGeom>
          <a:ln w="102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4082919" y="2235652"/>
            <a:ext cx="808990" cy="0"/>
          </a:xfrm>
          <a:custGeom>
            <a:avLst/>
            <a:gdLst/>
            <a:ahLst/>
            <a:cxnLst/>
            <a:rect l="l" t="t" r="r" b="b"/>
            <a:pathLst>
              <a:path w="808989">
                <a:moveTo>
                  <a:pt x="0" y="0"/>
                </a:moveTo>
                <a:lnTo>
                  <a:pt x="808682" y="0"/>
                </a:lnTo>
              </a:path>
            </a:pathLst>
          </a:custGeom>
          <a:ln w="3868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4073659" y="2228570"/>
            <a:ext cx="827405" cy="0"/>
          </a:xfrm>
          <a:custGeom>
            <a:avLst/>
            <a:gdLst/>
            <a:ahLst/>
            <a:cxnLst/>
            <a:rect l="l" t="t" r="r" b="b"/>
            <a:pathLst>
              <a:path w="827404">
                <a:moveTo>
                  <a:pt x="0" y="0"/>
                </a:moveTo>
                <a:lnTo>
                  <a:pt x="827141" y="0"/>
                </a:lnTo>
              </a:path>
            </a:pathLst>
          </a:custGeom>
          <a:ln w="102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4073659" y="2221513"/>
            <a:ext cx="827405" cy="0"/>
          </a:xfrm>
          <a:custGeom>
            <a:avLst/>
            <a:gdLst/>
            <a:ahLst/>
            <a:cxnLst/>
            <a:rect l="l" t="t" r="r" b="b"/>
            <a:pathLst>
              <a:path w="827404">
                <a:moveTo>
                  <a:pt x="0" y="0"/>
                </a:moveTo>
                <a:lnTo>
                  <a:pt x="827141" y="0"/>
                </a:lnTo>
              </a:path>
            </a:pathLst>
          </a:custGeom>
          <a:ln w="3817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4066470" y="2214446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41518" y="0"/>
                </a:lnTo>
              </a:path>
            </a:pathLst>
          </a:custGeom>
          <a:ln w="102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4066470" y="2207359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41518" y="0"/>
                </a:lnTo>
              </a:path>
            </a:pathLst>
          </a:custGeom>
          <a:ln w="3878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5272411" y="2356937"/>
            <a:ext cx="2043430" cy="0"/>
          </a:xfrm>
          <a:custGeom>
            <a:avLst/>
            <a:gdLst/>
            <a:ahLst/>
            <a:cxnLst/>
            <a:rect l="l" t="t" r="r" b="b"/>
            <a:pathLst>
              <a:path w="2043429">
                <a:moveTo>
                  <a:pt x="0" y="0"/>
                </a:moveTo>
                <a:lnTo>
                  <a:pt x="2042911" y="0"/>
                </a:lnTo>
              </a:path>
            </a:pathLst>
          </a:custGeom>
          <a:ln w="75166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5313076" y="2296030"/>
            <a:ext cx="243594" cy="11358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5608160" y="2315596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684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5608160" y="230920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684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5608160" y="229866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684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5608160" y="230393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684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5612759" y="2319353"/>
            <a:ext cx="259474" cy="7516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5608322" y="2402069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>
                <a:moveTo>
                  <a:pt x="0" y="0"/>
                </a:moveTo>
                <a:lnTo>
                  <a:pt x="268278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5907792" y="2296030"/>
            <a:ext cx="243523" cy="11358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6171633" y="2296030"/>
            <a:ext cx="243533" cy="11358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6438875" y="2296030"/>
            <a:ext cx="243594" cy="11358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6711682" y="2315596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262866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6711682" y="230920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262866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6711682" y="229866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262866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6711682" y="230393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262866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6716169" y="2319353"/>
            <a:ext cx="253900" cy="7516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6711915" y="2402069"/>
            <a:ext cx="262890" cy="0"/>
          </a:xfrm>
          <a:custGeom>
            <a:avLst/>
            <a:gdLst/>
            <a:ahLst/>
            <a:cxnLst/>
            <a:rect l="l" t="t" r="r" b="b"/>
            <a:pathLst>
              <a:path w="262890">
                <a:moveTo>
                  <a:pt x="0" y="0"/>
                </a:moveTo>
                <a:lnTo>
                  <a:pt x="262409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7027946" y="2315596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584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7027946" y="230920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584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7027946" y="229866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584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7027946" y="230393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584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7032139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16" y="0"/>
                </a:moveTo>
                <a:lnTo>
                  <a:pt x="0" y="0"/>
                </a:lnTo>
                <a:lnTo>
                  <a:pt x="0" y="8803"/>
                </a:lnTo>
                <a:lnTo>
                  <a:pt x="22216" y="8803"/>
                </a:lnTo>
                <a:lnTo>
                  <a:pt x="22216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032139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16" y="0"/>
                </a:moveTo>
                <a:lnTo>
                  <a:pt x="0" y="0"/>
                </a:lnTo>
                <a:lnTo>
                  <a:pt x="0" y="8803"/>
                </a:lnTo>
                <a:lnTo>
                  <a:pt x="22216" y="8803"/>
                </a:lnTo>
                <a:lnTo>
                  <a:pt x="22216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7037947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90" y="0"/>
                </a:moveTo>
                <a:lnTo>
                  <a:pt x="0" y="0"/>
                </a:lnTo>
                <a:lnTo>
                  <a:pt x="0" y="8853"/>
                </a:lnTo>
                <a:lnTo>
                  <a:pt x="10590" y="8853"/>
                </a:lnTo>
                <a:lnTo>
                  <a:pt x="1059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7039957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508" y="0"/>
                </a:moveTo>
                <a:lnTo>
                  <a:pt x="0" y="0"/>
                </a:lnTo>
                <a:lnTo>
                  <a:pt x="0" y="8853"/>
                </a:lnTo>
                <a:lnTo>
                  <a:pt x="6508" y="8853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039957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508" y="0"/>
                </a:moveTo>
                <a:lnTo>
                  <a:pt x="0" y="0"/>
                </a:lnTo>
                <a:lnTo>
                  <a:pt x="0" y="26500"/>
                </a:lnTo>
                <a:lnTo>
                  <a:pt x="6508" y="26500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7033469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55" y="18692"/>
                </a:lnTo>
                <a:lnTo>
                  <a:pt x="1955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7058782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44" y="0"/>
                </a:moveTo>
                <a:lnTo>
                  <a:pt x="0" y="0"/>
                </a:lnTo>
                <a:lnTo>
                  <a:pt x="0" y="8803"/>
                </a:lnTo>
                <a:lnTo>
                  <a:pt x="22144" y="8803"/>
                </a:lnTo>
                <a:lnTo>
                  <a:pt x="22144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7058782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44" y="0"/>
                </a:moveTo>
                <a:lnTo>
                  <a:pt x="0" y="0"/>
                </a:lnTo>
                <a:lnTo>
                  <a:pt x="0" y="8803"/>
                </a:lnTo>
                <a:lnTo>
                  <a:pt x="22144" y="8803"/>
                </a:lnTo>
                <a:lnTo>
                  <a:pt x="22144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7064590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7066601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498" y="0"/>
                </a:moveTo>
                <a:lnTo>
                  <a:pt x="0" y="0"/>
                </a:lnTo>
                <a:lnTo>
                  <a:pt x="0" y="8853"/>
                </a:lnTo>
                <a:lnTo>
                  <a:pt x="6498" y="8853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7066601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498" y="0"/>
                </a:moveTo>
                <a:lnTo>
                  <a:pt x="0" y="0"/>
                </a:lnTo>
                <a:lnTo>
                  <a:pt x="0" y="26500"/>
                </a:lnTo>
                <a:lnTo>
                  <a:pt x="6498" y="26500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7060103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7085415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7085415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7091182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7093233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508" y="0"/>
                </a:moveTo>
                <a:lnTo>
                  <a:pt x="0" y="0"/>
                </a:lnTo>
                <a:lnTo>
                  <a:pt x="0" y="8853"/>
                </a:lnTo>
                <a:lnTo>
                  <a:pt x="6508" y="8853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7093233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508" y="0"/>
                </a:moveTo>
                <a:lnTo>
                  <a:pt x="0" y="0"/>
                </a:lnTo>
                <a:lnTo>
                  <a:pt x="0" y="26500"/>
                </a:lnTo>
                <a:lnTo>
                  <a:pt x="6508" y="26500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7086745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7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79" y="24074"/>
                </a:lnTo>
                <a:lnTo>
                  <a:pt x="19555" y="18692"/>
                </a:lnTo>
                <a:lnTo>
                  <a:pt x="19555" y="5381"/>
                </a:lnTo>
                <a:lnTo>
                  <a:pt x="1517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7112058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44" y="0"/>
                </a:moveTo>
                <a:lnTo>
                  <a:pt x="0" y="0"/>
                </a:lnTo>
                <a:lnTo>
                  <a:pt x="0" y="8803"/>
                </a:lnTo>
                <a:lnTo>
                  <a:pt x="22144" y="8803"/>
                </a:lnTo>
                <a:lnTo>
                  <a:pt x="22144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7112058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44" y="0"/>
                </a:moveTo>
                <a:lnTo>
                  <a:pt x="0" y="0"/>
                </a:lnTo>
                <a:lnTo>
                  <a:pt x="0" y="8803"/>
                </a:lnTo>
                <a:lnTo>
                  <a:pt x="22144" y="8803"/>
                </a:lnTo>
                <a:lnTo>
                  <a:pt x="22144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7117866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7119877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498" y="0"/>
                </a:moveTo>
                <a:lnTo>
                  <a:pt x="0" y="0"/>
                </a:lnTo>
                <a:lnTo>
                  <a:pt x="0" y="8853"/>
                </a:lnTo>
                <a:lnTo>
                  <a:pt x="6498" y="8853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7119877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498" y="0"/>
                </a:moveTo>
                <a:lnTo>
                  <a:pt x="0" y="0"/>
                </a:lnTo>
                <a:lnTo>
                  <a:pt x="0" y="26500"/>
                </a:lnTo>
                <a:lnTo>
                  <a:pt x="6498" y="26500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7113317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89" y="0"/>
                </a:moveTo>
                <a:lnTo>
                  <a:pt x="4437" y="0"/>
                </a:lnTo>
                <a:lnTo>
                  <a:pt x="0" y="5381"/>
                </a:lnTo>
                <a:lnTo>
                  <a:pt x="0" y="18692"/>
                </a:lnTo>
                <a:lnTo>
                  <a:pt x="4437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7138691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7138691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7144448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7146509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508" y="0"/>
                </a:moveTo>
                <a:lnTo>
                  <a:pt x="0" y="0"/>
                </a:lnTo>
                <a:lnTo>
                  <a:pt x="0" y="8853"/>
                </a:lnTo>
                <a:lnTo>
                  <a:pt x="6508" y="8853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7146509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508" y="0"/>
                </a:moveTo>
                <a:lnTo>
                  <a:pt x="0" y="0"/>
                </a:lnTo>
                <a:lnTo>
                  <a:pt x="0" y="26500"/>
                </a:lnTo>
                <a:lnTo>
                  <a:pt x="6508" y="26500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7139961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79" y="0"/>
                </a:moveTo>
                <a:lnTo>
                  <a:pt x="4366" y="0"/>
                </a:lnTo>
                <a:lnTo>
                  <a:pt x="0" y="5381"/>
                </a:lnTo>
                <a:lnTo>
                  <a:pt x="0" y="18692"/>
                </a:lnTo>
                <a:lnTo>
                  <a:pt x="4366" y="24074"/>
                </a:lnTo>
                <a:lnTo>
                  <a:pt x="15179" y="24074"/>
                </a:lnTo>
                <a:lnTo>
                  <a:pt x="19555" y="18692"/>
                </a:lnTo>
                <a:lnTo>
                  <a:pt x="19555" y="5381"/>
                </a:lnTo>
                <a:lnTo>
                  <a:pt x="1517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7165273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05" y="0"/>
                </a:moveTo>
                <a:lnTo>
                  <a:pt x="0" y="0"/>
                </a:lnTo>
                <a:lnTo>
                  <a:pt x="0" y="8803"/>
                </a:lnTo>
                <a:lnTo>
                  <a:pt x="22205" y="8803"/>
                </a:lnTo>
                <a:lnTo>
                  <a:pt x="2220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7165273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05" y="0"/>
                </a:moveTo>
                <a:lnTo>
                  <a:pt x="0" y="0"/>
                </a:lnTo>
                <a:lnTo>
                  <a:pt x="0" y="8803"/>
                </a:lnTo>
                <a:lnTo>
                  <a:pt x="22205" y="8803"/>
                </a:lnTo>
                <a:lnTo>
                  <a:pt x="2220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7171091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7173101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498" y="0"/>
                </a:moveTo>
                <a:lnTo>
                  <a:pt x="0" y="0"/>
                </a:lnTo>
                <a:lnTo>
                  <a:pt x="0" y="8853"/>
                </a:lnTo>
                <a:lnTo>
                  <a:pt x="6498" y="8853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7173101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498" y="0"/>
                </a:moveTo>
                <a:lnTo>
                  <a:pt x="0" y="0"/>
                </a:lnTo>
                <a:lnTo>
                  <a:pt x="0" y="26500"/>
                </a:lnTo>
                <a:lnTo>
                  <a:pt x="6498" y="26500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7166593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7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7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7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7191905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7191905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7197724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7199795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447" y="0"/>
                </a:moveTo>
                <a:lnTo>
                  <a:pt x="0" y="0"/>
                </a:lnTo>
                <a:lnTo>
                  <a:pt x="0" y="8853"/>
                </a:lnTo>
                <a:lnTo>
                  <a:pt x="6447" y="8853"/>
                </a:lnTo>
                <a:lnTo>
                  <a:pt x="6447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7199795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447" y="0"/>
                </a:moveTo>
                <a:lnTo>
                  <a:pt x="0" y="0"/>
                </a:lnTo>
                <a:lnTo>
                  <a:pt x="0" y="26500"/>
                </a:lnTo>
                <a:lnTo>
                  <a:pt x="6447" y="26500"/>
                </a:lnTo>
                <a:lnTo>
                  <a:pt x="6447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193226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7218549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05" y="0"/>
                </a:moveTo>
                <a:lnTo>
                  <a:pt x="0" y="0"/>
                </a:lnTo>
                <a:lnTo>
                  <a:pt x="0" y="8803"/>
                </a:lnTo>
                <a:lnTo>
                  <a:pt x="22205" y="8803"/>
                </a:lnTo>
                <a:lnTo>
                  <a:pt x="2220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7218549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205" y="0"/>
                </a:moveTo>
                <a:lnTo>
                  <a:pt x="0" y="0"/>
                </a:lnTo>
                <a:lnTo>
                  <a:pt x="0" y="8803"/>
                </a:lnTo>
                <a:lnTo>
                  <a:pt x="22205" y="8803"/>
                </a:lnTo>
                <a:lnTo>
                  <a:pt x="2220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7224356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90" y="0"/>
                </a:moveTo>
                <a:lnTo>
                  <a:pt x="0" y="0"/>
                </a:lnTo>
                <a:lnTo>
                  <a:pt x="0" y="8853"/>
                </a:lnTo>
                <a:lnTo>
                  <a:pt x="10590" y="8853"/>
                </a:lnTo>
                <a:lnTo>
                  <a:pt x="1059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7226377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498" y="0"/>
                </a:moveTo>
                <a:lnTo>
                  <a:pt x="0" y="0"/>
                </a:lnTo>
                <a:lnTo>
                  <a:pt x="0" y="8853"/>
                </a:lnTo>
                <a:lnTo>
                  <a:pt x="6498" y="8853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7226377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498" y="0"/>
                </a:moveTo>
                <a:lnTo>
                  <a:pt x="0" y="0"/>
                </a:lnTo>
                <a:lnTo>
                  <a:pt x="0" y="26500"/>
                </a:lnTo>
                <a:lnTo>
                  <a:pt x="6498" y="26500"/>
                </a:lnTo>
                <a:lnTo>
                  <a:pt x="649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7219869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79" y="0"/>
                </a:moveTo>
                <a:lnTo>
                  <a:pt x="4315" y="0"/>
                </a:lnTo>
                <a:lnTo>
                  <a:pt x="0" y="5381"/>
                </a:lnTo>
                <a:lnTo>
                  <a:pt x="0" y="18692"/>
                </a:lnTo>
                <a:lnTo>
                  <a:pt x="4315" y="24074"/>
                </a:lnTo>
                <a:lnTo>
                  <a:pt x="15179" y="24074"/>
                </a:lnTo>
                <a:lnTo>
                  <a:pt x="19505" y="18692"/>
                </a:lnTo>
                <a:lnTo>
                  <a:pt x="19505" y="5381"/>
                </a:lnTo>
                <a:lnTo>
                  <a:pt x="1517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7245181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7245181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22155" y="0"/>
                </a:moveTo>
                <a:lnTo>
                  <a:pt x="0" y="0"/>
                </a:lnTo>
                <a:lnTo>
                  <a:pt x="0" y="8803"/>
                </a:lnTo>
                <a:lnTo>
                  <a:pt x="22155" y="8803"/>
                </a:lnTo>
                <a:lnTo>
                  <a:pt x="22155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7251000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80" y="0"/>
                </a:moveTo>
                <a:lnTo>
                  <a:pt x="0" y="0"/>
                </a:lnTo>
                <a:lnTo>
                  <a:pt x="0" y="8853"/>
                </a:lnTo>
                <a:lnTo>
                  <a:pt x="10580" y="8853"/>
                </a:lnTo>
                <a:lnTo>
                  <a:pt x="1058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7253010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6508" y="0"/>
                </a:moveTo>
                <a:lnTo>
                  <a:pt x="0" y="0"/>
                </a:lnTo>
                <a:lnTo>
                  <a:pt x="0" y="8853"/>
                </a:lnTo>
                <a:lnTo>
                  <a:pt x="6508" y="8853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7253010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508" y="0"/>
                </a:moveTo>
                <a:lnTo>
                  <a:pt x="0" y="0"/>
                </a:lnTo>
                <a:lnTo>
                  <a:pt x="0" y="26500"/>
                </a:lnTo>
                <a:lnTo>
                  <a:pt x="6508" y="26500"/>
                </a:lnTo>
                <a:lnTo>
                  <a:pt x="650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7246502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4" h="24130">
                <a:moveTo>
                  <a:pt x="15189" y="0"/>
                </a:moveTo>
                <a:lnTo>
                  <a:pt x="4315" y="0"/>
                </a:lnTo>
                <a:lnTo>
                  <a:pt x="0" y="5381"/>
                </a:lnTo>
                <a:lnTo>
                  <a:pt x="0" y="18692"/>
                </a:lnTo>
                <a:lnTo>
                  <a:pt x="4315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7028179" y="2402069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>
                <a:moveTo>
                  <a:pt x="0" y="0"/>
                </a:moveTo>
                <a:lnTo>
                  <a:pt x="243127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858598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08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872407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42"/>
                </a:moveTo>
                <a:lnTo>
                  <a:pt x="62129" y="8742"/>
                </a:lnTo>
                <a:lnTo>
                  <a:pt x="62129" y="0"/>
                </a:lnTo>
                <a:lnTo>
                  <a:pt x="0" y="0"/>
                </a:lnTo>
                <a:lnTo>
                  <a:pt x="0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872407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93"/>
                </a:moveTo>
                <a:lnTo>
                  <a:pt x="62129" y="8793"/>
                </a:lnTo>
                <a:lnTo>
                  <a:pt x="62129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872407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32"/>
                </a:moveTo>
                <a:lnTo>
                  <a:pt x="62129" y="8732"/>
                </a:lnTo>
                <a:lnTo>
                  <a:pt x="62129" y="0"/>
                </a:lnTo>
                <a:lnTo>
                  <a:pt x="0" y="0"/>
                </a:lnTo>
                <a:lnTo>
                  <a:pt x="0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866365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5" h="8889">
                <a:moveTo>
                  <a:pt x="0" y="8793"/>
                </a:moveTo>
                <a:lnTo>
                  <a:pt x="74273" y="8793"/>
                </a:lnTo>
                <a:lnTo>
                  <a:pt x="74273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865045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70" h="12064">
                <a:moveTo>
                  <a:pt x="0" y="0"/>
                </a:moveTo>
                <a:lnTo>
                  <a:pt x="76913" y="0"/>
                </a:lnTo>
                <a:lnTo>
                  <a:pt x="76913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876499" y="2290416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10" h="12064">
                <a:moveTo>
                  <a:pt x="0" y="0"/>
                </a:moveTo>
                <a:lnTo>
                  <a:pt x="54017" y="0"/>
                </a:lnTo>
                <a:lnTo>
                  <a:pt x="54017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872407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29" h="43814">
                <a:moveTo>
                  <a:pt x="0" y="43396"/>
                </a:moveTo>
                <a:lnTo>
                  <a:pt x="62129" y="43396"/>
                </a:lnTo>
                <a:lnTo>
                  <a:pt x="62129" y="0"/>
                </a:lnTo>
                <a:lnTo>
                  <a:pt x="0" y="0"/>
                </a:lnTo>
                <a:lnTo>
                  <a:pt x="0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6118418" y="2290416"/>
            <a:ext cx="89747" cy="12023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6380878" y="2290416"/>
            <a:ext cx="89808" cy="12023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6640688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47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6654507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42"/>
                </a:moveTo>
                <a:lnTo>
                  <a:pt x="62068" y="8742"/>
                </a:lnTo>
                <a:lnTo>
                  <a:pt x="62068" y="0"/>
                </a:lnTo>
                <a:lnTo>
                  <a:pt x="0" y="0"/>
                </a:lnTo>
                <a:lnTo>
                  <a:pt x="0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6654507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93"/>
                </a:moveTo>
                <a:lnTo>
                  <a:pt x="62068" y="8793"/>
                </a:lnTo>
                <a:lnTo>
                  <a:pt x="62068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6654507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32"/>
                </a:moveTo>
                <a:lnTo>
                  <a:pt x="62068" y="8732"/>
                </a:lnTo>
                <a:lnTo>
                  <a:pt x="62068" y="0"/>
                </a:lnTo>
                <a:lnTo>
                  <a:pt x="0" y="0"/>
                </a:lnTo>
                <a:lnTo>
                  <a:pt x="0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6648394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5" h="8889">
                <a:moveTo>
                  <a:pt x="0" y="8793"/>
                </a:moveTo>
                <a:lnTo>
                  <a:pt x="74273" y="8793"/>
                </a:lnTo>
                <a:lnTo>
                  <a:pt x="74273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6647074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70" h="12064">
                <a:moveTo>
                  <a:pt x="0" y="0"/>
                </a:moveTo>
                <a:lnTo>
                  <a:pt x="76974" y="0"/>
                </a:lnTo>
                <a:lnTo>
                  <a:pt x="76974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6658528" y="2290416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09" h="12064">
                <a:moveTo>
                  <a:pt x="0" y="0"/>
                </a:moveTo>
                <a:lnTo>
                  <a:pt x="54017" y="0"/>
                </a:lnTo>
                <a:lnTo>
                  <a:pt x="54017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6654507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29" h="43814">
                <a:moveTo>
                  <a:pt x="0" y="43396"/>
                </a:moveTo>
                <a:lnTo>
                  <a:pt x="62068" y="43396"/>
                </a:lnTo>
                <a:lnTo>
                  <a:pt x="62068" y="0"/>
                </a:lnTo>
                <a:lnTo>
                  <a:pt x="0" y="0"/>
                </a:lnTo>
                <a:lnTo>
                  <a:pt x="0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244550" y="2290416"/>
            <a:ext cx="89818" cy="120238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538719" y="2290416"/>
            <a:ext cx="89747" cy="120238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7253650" y="2400678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747" y="0"/>
                </a:lnTo>
              </a:path>
            </a:pathLst>
          </a:custGeom>
          <a:ln w="17880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7267458" y="2382945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93"/>
                </a:moveTo>
                <a:lnTo>
                  <a:pt x="62068" y="8793"/>
                </a:lnTo>
                <a:lnTo>
                  <a:pt x="62068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7267458" y="2330756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32"/>
                </a:moveTo>
                <a:lnTo>
                  <a:pt x="62068" y="8732"/>
                </a:lnTo>
                <a:lnTo>
                  <a:pt x="62068" y="0"/>
                </a:lnTo>
                <a:lnTo>
                  <a:pt x="0" y="0"/>
                </a:lnTo>
                <a:lnTo>
                  <a:pt x="0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7267458" y="2310103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32"/>
                </a:moveTo>
                <a:lnTo>
                  <a:pt x="62068" y="8732"/>
                </a:lnTo>
                <a:lnTo>
                  <a:pt x="62068" y="0"/>
                </a:lnTo>
                <a:lnTo>
                  <a:pt x="0" y="0"/>
                </a:lnTo>
                <a:lnTo>
                  <a:pt x="0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7261407" y="2301300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5" h="8889">
                <a:moveTo>
                  <a:pt x="0" y="8793"/>
                </a:moveTo>
                <a:lnTo>
                  <a:pt x="74222" y="8793"/>
                </a:lnTo>
                <a:lnTo>
                  <a:pt x="74222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7260026" y="2318835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70" h="12064">
                <a:moveTo>
                  <a:pt x="0" y="0"/>
                </a:moveTo>
                <a:lnTo>
                  <a:pt x="76974" y="0"/>
                </a:lnTo>
                <a:lnTo>
                  <a:pt x="76974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7271530" y="2289441"/>
            <a:ext cx="53975" cy="12065"/>
          </a:xfrm>
          <a:custGeom>
            <a:avLst/>
            <a:gdLst/>
            <a:ahLst/>
            <a:cxnLst/>
            <a:rect l="l" t="t" r="r" b="b"/>
            <a:pathLst>
              <a:path w="53975" h="12064">
                <a:moveTo>
                  <a:pt x="0" y="0"/>
                </a:moveTo>
                <a:lnTo>
                  <a:pt x="53966" y="0"/>
                </a:lnTo>
                <a:lnTo>
                  <a:pt x="53966" y="11859"/>
                </a:lnTo>
                <a:lnTo>
                  <a:pt x="0" y="1185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7267458" y="2339488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29" h="43814">
                <a:moveTo>
                  <a:pt x="0" y="43457"/>
                </a:moveTo>
                <a:lnTo>
                  <a:pt x="62068" y="43457"/>
                </a:lnTo>
                <a:lnTo>
                  <a:pt x="62068" y="0"/>
                </a:lnTo>
                <a:lnTo>
                  <a:pt x="0" y="0"/>
                </a:lnTo>
                <a:lnTo>
                  <a:pt x="0" y="4345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6956667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08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6970527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42"/>
                </a:moveTo>
                <a:lnTo>
                  <a:pt x="62079" y="8742"/>
                </a:lnTo>
                <a:lnTo>
                  <a:pt x="62079" y="0"/>
                </a:lnTo>
                <a:lnTo>
                  <a:pt x="0" y="0"/>
                </a:lnTo>
                <a:lnTo>
                  <a:pt x="0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6970527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93"/>
                </a:moveTo>
                <a:lnTo>
                  <a:pt x="62079" y="8793"/>
                </a:lnTo>
                <a:lnTo>
                  <a:pt x="62079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6970527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0" y="8732"/>
                </a:moveTo>
                <a:lnTo>
                  <a:pt x="62079" y="8732"/>
                </a:lnTo>
                <a:lnTo>
                  <a:pt x="62079" y="0"/>
                </a:lnTo>
                <a:lnTo>
                  <a:pt x="0" y="0"/>
                </a:lnTo>
                <a:lnTo>
                  <a:pt x="0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6964425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5" h="8889">
                <a:moveTo>
                  <a:pt x="0" y="8793"/>
                </a:moveTo>
                <a:lnTo>
                  <a:pt x="74263" y="8793"/>
                </a:lnTo>
                <a:lnTo>
                  <a:pt x="74263" y="0"/>
                </a:lnTo>
                <a:lnTo>
                  <a:pt x="0" y="0"/>
                </a:lnTo>
                <a:lnTo>
                  <a:pt x="0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6963095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70" h="12064">
                <a:moveTo>
                  <a:pt x="0" y="0"/>
                </a:moveTo>
                <a:lnTo>
                  <a:pt x="76984" y="0"/>
                </a:lnTo>
                <a:lnTo>
                  <a:pt x="76984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6974609" y="2290416"/>
            <a:ext cx="53975" cy="12065"/>
          </a:xfrm>
          <a:custGeom>
            <a:avLst/>
            <a:gdLst/>
            <a:ahLst/>
            <a:cxnLst/>
            <a:rect l="l" t="t" r="r" b="b"/>
            <a:pathLst>
              <a:path w="53975" h="12064">
                <a:moveTo>
                  <a:pt x="0" y="0"/>
                </a:moveTo>
                <a:lnTo>
                  <a:pt x="53966" y="0"/>
                </a:lnTo>
                <a:lnTo>
                  <a:pt x="53966" y="11920"/>
                </a:lnTo>
                <a:lnTo>
                  <a:pt x="0" y="11920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6970527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29" h="43814">
                <a:moveTo>
                  <a:pt x="0" y="43396"/>
                </a:moveTo>
                <a:lnTo>
                  <a:pt x="62079" y="43396"/>
                </a:lnTo>
                <a:lnTo>
                  <a:pt x="62079" y="0"/>
                </a:lnTo>
                <a:lnTo>
                  <a:pt x="0" y="0"/>
                </a:lnTo>
                <a:lnTo>
                  <a:pt x="0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5870163" y="2200840"/>
            <a:ext cx="67310" cy="90170"/>
          </a:xfrm>
          <a:custGeom>
            <a:avLst/>
            <a:gdLst/>
            <a:ahLst/>
            <a:cxnLst/>
            <a:rect l="l" t="t" r="r" b="b"/>
            <a:pathLst>
              <a:path w="67310" h="90169">
                <a:moveTo>
                  <a:pt x="58464" y="67582"/>
                </a:moveTo>
                <a:lnTo>
                  <a:pt x="8173" y="67582"/>
                </a:lnTo>
                <a:lnTo>
                  <a:pt x="9554" y="67765"/>
                </a:lnTo>
                <a:lnTo>
                  <a:pt x="10874" y="67998"/>
                </a:lnTo>
                <a:lnTo>
                  <a:pt x="9666" y="85584"/>
                </a:lnTo>
                <a:lnTo>
                  <a:pt x="7818" y="86102"/>
                </a:lnTo>
                <a:lnTo>
                  <a:pt x="7818" y="89574"/>
                </a:lnTo>
                <a:lnTo>
                  <a:pt x="58799" y="89574"/>
                </a:lnTo>
                <a:lnTo>
                  <a:pt x="58799" y="86102"/>
                </a:lnTo>
                <a:lnTo>
                  <a:pt x="57022" y="85584"/>
                </a:lnTo>
                <a:lnTo>
                  <a:pt x="55753" y="67998"/>
                </a:lnTo>
                <a:lnTo>
                  <a:pt x="57134" y="67765"/>
                </a:lnTo>
                <a:lnTo>
                  <a:pt x="58464" y="67582"/>
                </a:lnTo>
                <a:close/>
              </a:path>
              <a:path w="67310" h="90169">
                <a:moveTo>
                  <a:pt x="9418" y="48785"/>
                </a:moveTo>
                <a:lnTo>
                  <a:pt x="8346" y="49295"/>
                </a:lnTo>
                <a:lnTo>
                  <a:pt x="6620" y="66546"/>
                </a:lnTo>
                <a:lnTo>
                  <a:pt x="6386" y="67582"/>
                </a:lnTo>
                <a:lnTo>
                  <a:pt x="60291" y="67582"/>
                </a:lnTo>
                <a:lnTo>
                  <a:pt x="60068" y="66546"/>
                </a:lnTo>
                <a:lnTo>
                  <a:pt x="58447" y="50341"/>
                </a:lnTo>
                <a:lnTo>
                  <a:pt x="10011" y="50341"/>
                </a:lnTo>
                <a:lnTo>
                  <a:pt x="9418" y="48785"/>
                </a:lnTo>
                <a:close/>
              </a:path>
              <a:path w="67310" h="90169">
                <a:moveTo>
                  <a:pt x="10725" y="48163"/>
                </a:moveTo>
                <a:lnTo>
                  <a:pt x="9420" y="48790"/>
                </a:lnTo>
                <a:lnTo>
                  <a:pt x="10011" y="50341"/>
                </a:lnTo>
                <a:lnTo>
                  <a:pt x="10725" y="48163"/>
                </a:lnTo>
                <a:close/>
              </a:path>
              <a:path w="67310" h="90169">
                <a:moveTo>
                  <a:pt x="12722" y="47214"/>
                </a:moveTo>
                <a:lnTo>
                  <a:pt x="10722" y="48173"/>
                </a:lnTo>
                <a:lnTo>
                  <a:pt x="10011" y="50341"/>
                </a:lnTo>
                <a:lnTo>
                  <a:pt x="56677" y="50341"/>
                </a:lnTo>
                <a:lnTo>
                  <a:pt x="55950" y="48173"/>
                </a:lnTo>
                <a:lnTo>
                  <a:pt x="54662" y="47569"/>
                </a:lnTo>
                <a:lnTo>
                  <a:pt x="12722" y="47569"/>
                </a:lnTo>
                <a:lnTo>
                  <a:pt x="12722" y="47214"/>
                </a:lnTo>
                <a:close/>
              </a:path>
              <a:path w="67310" h="90169">
                <a:moveTo>
                  <a:pt x="55950" y="48173"/>
                </a:moveTo>
                <a:lnTo>
                  <a:pt x="56677" y="50341"/>
                </a:lnTo>
                <a:lnTo>
                  <a:pt x="57255" y="48785"/>
                </a:lnTo>
                <a:lnTo>
                  <a:pt x="55950" y="48173"/>
                </a:lnTo>
                <a:close/>
              </a:path>
              <a:path w="67310" h="90169">
                <a:moveTo>
                  <a:pt x="57264" y="48790"/>
                </a:moveTo>
                <a:lnTo>
                  <a:pt x="56677" y="50341"/>
                </a:lnTo>
                <a:lnTo>
                  <a:pt x="58447" y="50341"/>
                </a:lnTo>
                <a:lnTo>
                  <a:pt x="58342" y="49295"/>
                </a:lnTo>
                <a:lnTo>
                  <a:pt x="57264" y="48790"/>
                </a:lnTo>
                <a:close/>
              </a:path>
              <a:path w="67310" h="90169">
                <a:moveTo>
                  <a:pt x="59783" y="42076"/>
                </a:moveTo>
                <a:lnTo>
                  <a:pt x="53905" y="42076"/>
                </a:lnTo>
                <a:lnTo>
                  <a:pt x="55950" y="48173"/>
                </a:lnTo>
                <a:lnTo>
                  <a:pt x="57264" y="48790"/>
                </a:lnTo>
                <a:lnTo>
                  <a:pt x="58738" y="44899"/>
                </a:lnTo>
                <a:lnTo>
                  <a:pt x="59783" y="42076"/>
                </a:lnTo>
                <a:close/>
              </a:path>
              <a:path w="67310" h="90169">
                <a:moveTo>
                  <a:pt x="2193" y="22398"/>
                </a:moveTo>
                <a:lnTo>
                  <a:pt x="1086" y="25170"/>
                </a:lnTo>
                <a:lnTo>
                  <a:pt x="0" y="28013"/>
                </a:lnTo>
                <a:lnTo>
                  <a:pt x="2711" y="30318"/>
                </a:lnTo>
                <a:lnTo>
                  <a:pt x="7594" y="30318"/>
                </a:lnTo>
                <a:lnTo>
                  <a:pt x="5868" y="39466"/>
                </a:lnTo>
                <a:lnTo>
                  <a:pt x="9418" y="48785"/>
                </a:lnTo>
                <a:lnTo>
                  <a:pt x="10725" y="48163"/>
                </a:lnTo>
                <a:lnTo>
                  <a:pt x="12722" y="42076"/>
                </a:lnTo>
                <a:lnTo>
                  <a:pt x="59783" y="42076"/>
                </a:lnTo>
                <a:lnTo>
                  <a:pt x="60170" y="41030"/>
                </a:lnTo>
                <a:lnTo>
                  <a:pt x="18814" y="41030"/>
                </a:lnTo>
                <a:lnTo>
                  <a:pt x="14326" y="36979"/>
                </a:lnTo>
                <a:lnTo>
                  <a:pt x="10133" y="31019"/>
                </a:lnTo>
                <a:lnTo>
                  <a:pt x="2193" y="22398"/>
                </a:lnTo>
                <a:close/>
              </a:path>
              <a:path w="67310" h="90169">
                <a:moveTo>
                  <a:pt x="53905" y="42076"/>
                </a:moveTo>
                <a:lnTo>
                  <a:pt x="12722" y="42076"/>
                </a:lnTo>
                <a:lnTo>
                  <a:pt x="12722" y="47569"/>
                </a:lnTo>
                <a:lnTo>
                  <a:pt x="53905" y="47569"/>
                </a:lnTo>
                <a:lnTo>
                  <a:pt x="53905" y="42076"/>
                </a:lnTo>
                <a:close/>
              </a:path>
              <a:path w="67310" h="90169">
                <a:moveTo>
                  <a:pt x="53905" y="47214"/>
                </a:moveTo>
                <a:lnTo>
                  <a:pt x="53905" y="47569"/>
                </a:lnTo>
                <a:lnTo>
                  <a:pt x="54662" y="47569"/>
                </a:lnTo>
                <a:lnTo>
                  <a:pt x="53905" y="47214"/>
                </a:lnTo>
                <a:close/>
              </a:path>
              <a:path w="67310" h="90169">
                <a:moveTo>
                  <a:pt x="33374" y="0"/>
                </a:moveTo>
                <a:lnTo>
                  <a:pt x="31009" y="172"/>
                </a:lnTo>
                <a:lnTo>
                  <a:pt x="29171" y="5554"/>
                </a:lnTo>
                <a:lnTo>
                  <a:pt x="27729" y="11108"/>
                </a:lnTo>
                <a:lnTo>
                  <a:pt x="26297" y="16783"/>
                </a:lnTo>
                <a:lnTo>
                  <a:pt x="28369" y="26622"/>
                </a:lnTo>
                <a:lnTo>
                  <a:pt x="28714" y="31364"/>
                </a:lnTo>
                <a:lnTo>
                  <a:pt x="21748" y="32572"/>
                </a:lnTo>
                <a:lnTo>
                  <a:pt x="18814" y="41030"/>
                </a:lnTo>
                <a:lnTo>
                  <a:pt x="47813" y="41030"/>
                </a:lnTo>
                <a:lnTo>
                  <a:pt x="44878" y="32572"/>
                </a:lnTo>
                <a:lnTo>
                  <a:pt x="37913" y="31364"/>
                </a:lnTo>
                <a:lnTo>
                  <a:pt x="38258" y="26622"/>
                </a:lnTo>
                <a:lnTo>
                  <a:pt x="40380" y="16783"/>
                </a:lnTo>
                <a:lnTo>
                  <a:pt x="37446" y="5554"/>
                </a:lnTo>
                <a:lnTo>
                  <a:pt x="35618" y="172"/>
                </a:lnTo>
                <a:lnTo>
                  <a:pt x="33374" y="60"/>
                </a:lnTo>
                <a:close/>
              </a:path>
              <a:path w="67310" h="90169">
                <a:moveTo>
                  <a:pt x="64444" y="22398"/>
                </a:moveTo>
                <a:lnTo>
                  <a:pt x="56494" y="31019"/>
                </a:lnTo>
                <a:lnTo>
                  <a:pt x="54423" y="34024"/>
                </a:lnTo>
                <a:lnTo>
                  <a:pt x="52351" y="36979"/>
                </a:lnTo>
                <a:lnTo>
                  <a:pt x="47813" y="41030"/>
                </a:lnTo>
                <a:lnTo>
                  <a:pt x="60170" y="41030"/>
                </a:lnTo>
                <a:lnTo>
                  <a:pt x="60748" y="39466"/>
                </a:lnTo>
                <a:lnTo>
                  <a:pt x="59083" y="30318"/>
                </a:lnTo>
                <a:lnTo>
                  <a:pt x="63977" y="30318"/>
                </a:lnTo>
                <a:lnTo>
                  <a:pt x="66678" y="28013"/>
                </a:lnTo>
                <a:lnTo>
                  <a:pt x="65531" y="25170"/>
                </a:lnTo>
                <a:lnTo>
                  <a:pt x="64444" y="2239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6653583" y="2200840"/>
            <a:ext cx="66675" cy="90170"/>
          </a:xfrm>
          <a:custGeom>
            <a:avLst/>
            <a:gdLst/>
            <a:ahLst/>
            <a:cxnLst/>
            <a:rect l="l" t="t" r="r" b="b"/>
            <a:pathLst>
              <a:path w="66675" h="90169">
                <a:moveTo>
                  <a:pt x="58454" y="67582"/>
                </a:moveTo>
                <a:lnTo>
                  <a:pt x="8173" y="67582"/>
                </a:lnTo>
                <a:lnTo>
                  <a:pt x="9544" y="67765"/>
                </a:lnTo>
                <a:lnTo>
                  <a:pt x="10864" y="67998"/>
                </a:lnTo>
                <a:lnTo>
                  <a:pt x="9666" y="85584"/>
                </a:lnTo>
                <a:lnTo>
                  <a:pt x="7818" y="86102"/>
                </a:lnTo>
                <a:lnTo>
                  <a:pt x="7818" y="89574"/>
                </a:lnTo>
                <a:lnTo>
                  <a:pt x="58799" y="89574"/>
                </a:lnTo>
                <a:lnTo>
                  <a:pt x="58799" y="86102"/>
                </a:lnTo>
                <a:lnTo>
                  <a:pt x="56951" y="85584"/>
                </a:lnTo>
                <a:lnTo>
                  <a:pt x="55743" y="67998"/>
                </a:lnTo>
                <a:lnTo>
                  <a:pt x="57134" y="67765"/>
                </a:lnTo>
                <a:lnTo>
                  <a:pt x="58454" y="67582"/>
                </a:lnTo>
                <a:close/>
              </a:path>
              <a:path w="66675" h="90169">
                <a:moveTo>
                  <a:pt x="9412" y="48773"/>
                </a:moveTo>
                <a:lnTo>
                  <a:pt x="8285" y="49295"/>
                </a:lnTo>
                <a:lnTo>
                  <a:pt x="6609" y="66546"/>
                </a:lnTo>
                <a:lnTo>
                  <a:pt x="6508" y="67064"/>
                </a:lnTo>
                <a:lnTo>
                  <a:pt x="6325" y="67582"/>
                </a:lnTo>
                <a:lnTo>
                  <a:pt x="60291" y="67582"/>
                </a:lnTo>
                <a:lnTo>
                  <a:pt x="60068" y="66546"/>
                </a:lnTo>
                <a:lnTo>
                  <a:pt x="58437" y="50341"/>
                </a:lnTo>
                <a:lnTo>
                  <a:pt x="10011" y="50341"/>
                </a:lnTo>
                <a:lnTo>
                  <a:pt x="9412" y="48773"/>
                </a:lnTo>
                <a:close/>
              </a:path>
              <a:path w="66675" h="90169">
                <a:moveTo>
                  <a:pt x="10723" y="48162"/>
                </a:moveTo>
                <a:lnTo>
                  <a:pt x="9412" y="48773"/>
                </a:lnTo>
                <a:lnTo>
                  <a:pt x="10011" y="50341"/>
                </a:lnTo>
                <a:lnTo>
                  <a:pt x="10723" y="48162"/>
                </a:lnTo>
                <a:close/>
              </a:path>
              <a:path w="66675" h="90169">
                <a:moveTo>
                  <a:pt x="12712" y="47214"/>
                </a:moveTo>
                <a:lnTo>
                  <a:pt x="10773" y="48138"/>
                </a:lnTo>
                <a:lnTo>
                  <a:pt x="10011" y="50341"/>
                </a:lnTo>
                <a:lnTo>
                  <a:pt x="56606" y="50341"/>
                </a:lnTo>
                <a:lnTo>
                  <a:pt x="55899" y="48138"/>
                </a:lnTo>
                <a:lnTo>
                  <a:pt x="54703" y="47569"/>
                </a:lnTo>
                <a:lnTo>
                  <a:pt x="12712" y="47569"/>
                </a:lnTo>
                <a:lnTo>
                  <a:pt x="12712" y="47214"/>
                </a:lnTo>
                <a:close/>
              </a:path>
              <a:path w="66675" h="90169">
                <a:moveTo>
                  <a:pt x="55899" y="48138"/>
                </a:moveTo>
                <a:lnTo>
                  <a:pt x="56606" y="50341"/>
                </a:lnTo>
                <a:lnTo>
                  <a:pt x="57208" y="48761"/>
                </a:lnTo>
                <a:lnTo>
                  <a:pt x="55899" y="48138"/>
                </a:lnTo>
                <a:close/>
              </a:path>
              <a:path w="66675" h="90169">
                <a:moveTo>
                  <a:pt x="57208" y="48761"/>
                </a:moveTo>
                <a:lnTo>
                  <a:pt x="56606" y="50341"/>
                </a:lnTo>
                <a:lnTo>
                  <a:pt x="58437" y="50341"/>
                </a:lnTo>
                <a:lnTo>
                  <a:pt x="58332" y="49295"/>
                </a:lnTo>
                <a:lnTo>
                  <a:pt x="57208" y="48761"/>
                </a:lnTo>
                <a:close/>
              </a:path>
              <a:path w="66675" h="90169">
                <a:moveTo>
                  <a:pt x="2183" y="22398"/>
                </a:moveTo>
                <a:lnTo>
                  <a:pt x="1086" y="25170"/>
                </a:lnTo>
                <a:lnTo>
                  <a:pt x="0" y="28013"/>
                </a:lnTo>
                <a:lnTo>
                  <a:pt x="2700" y="30318"/>
                </a:lnTo>
                <a:lnTo>
                  <a:pt x="7584" y="30318"/>
                </a:lnTo>
                <a:lnTo>
                  <a:pt x="5858" y="39466"/>
                </a:lnTo>
                <a:lnTo>
                  <a:pt x="9412" y="48773"/>
                </a:lnTo>
                <a:lnTo>
                  <a:pt x="10723" y="48162"/>
                </a:lnTo>
                <a:lnTo>
                  <a:pt x="12712" y="42076"/>
                </a:lnTo>
                <a:lnTo>
                  <a:pt x="59754" y="42076"/>
                </a:lnTo>
                <a:lnTo>
                  <a:pt x="60153" y="41030"/>
                </a:lnTo>
                <a:lnTo>
                  <a:pt x="18804" y="41030"/>
                </a:lnTo>
                <a:lnTo>
                  <a:pt x="14265" y="36979"/>
                </a:lnTo>
                <a:lnTo>
                  <a:pt x="12194" y="34024"/>
                </a:lnTo>
                <a:lnTo>
                  <a:pt x="10123" y="31019"/>
                </a:lnTo>
                <a:lnTo>
                  <a:pt x="2183" y="22398"/>
                </a:lnTo>
                <a:close/>
              </a:path>
              <a:path w="66675" h="90169">
                <a:moveTo>
                  <a:pt x="59754" y="42076"/>
                </a:moveTo>
                <a:lnTo>
                  <a:pt x="53956" y="42076"/>
                </a:lnTo>
                <a:lnTo>
                  <a:pt x="55899" y="48138"/>
                </a:lnTo>
                <a:lnTo>
                  <a:pt x="57208" y="48761"/>
                </a:lnTo>
                <a:lnTo>
                  <a:pt x="59754" y="42076"/>
                </a:lnTo>
                <a:close/>
              </a:path>
              <a:path w="66675" h="90169">
                <a:moveTo>
                  <a:pt x="53956" y="42076"/>
                </a:moveTo>
                <a:lnTo>
                  <a:pt x="12712" y="42076"/>
                </a:lnTo>
                <a:lnTo>
                  <a:pt x="12712" y="47569"/>
                </a:lnTo>
                <a:lnTo>
                  <a:pt x="53956" y="47569"/>
                </a:lnTo>
                <a:lnTo>
                  <a:pt x="53956" y="42076"/>
                </a:lnTo>
                <a:close/>
              </a:path>
              <a:path w="66675" h="90169">
                <a:moveTo>
                  <a:pt x="53956" y="47214"/>
                </a:moveTo>
                <a:lnTo>
                  <a:pt x="53956" y="47569"/>
                </a:lnTo>
                <a:lnTo>
                  <a:pt x="54703" y="47569"/>
                </a:lnTo>
                <a:lnTo>
                  <a:pt x="53956" y="47214"/>
                </a:lnTo>
                <a:close/>
              </a:path>
              <a:path w="66675" h="90169">
                <a:moveTo>
                  <a:pt x="33364" y="60"/>
                </a:moveTo>
                <a:lnTo>
                  <a:pt x="31009" y="172"/>
                </a:lnTo>
                <a:lnTo>
                  <a:pt x="29161" y="5554"/>
                </a:lnTo>
                <a:lnTo>
                  <a:pt x="27719" y="11108"/>
                </a:lnTo>
                <a:lnTo>
                  <a:pt x="26287" y="16783"/>
                </a:lnTo>
                <a:lnTo>
                  <a:pt x="28358" y="26622"/>
                </a:lnTo>
                <a:lnTo>
                  <a:pt x="28704" y="31364"/>
                </a:lnTo>
                <a:lnTo>
                  <a:pt x="21738" y="32572"/>
                </a:lnTo>
                <a:lnTo>
                  <a:pt x="18804" y="41030"/>
                </a:lnTo>
                <a:lnTo>
                  <a:pt x="47813" y="41030"/>
                </a:lnTo>
                <a:lnTo>
                  <a:pt x="44868" y="32572"/>
                </a:lnTo>
                <a:lnTo>
                  <a:pt x="37913" y="31364"/>
                </a:lnTo>
                <a:lnTo>
                  <a:pt x="38309" y="26622"/>
                </a:lnTo>
                <a:lnTo>
                  <a:pt x="40380" y="16783"/>
                </a:lnTo>
                <a:lnTo>
                  <a:pt x="37446" y="5554"/>
                </a:lnTo>
                <a:lnTo>
                  <a:pt x="35669" y="172"/>
                </a:lnTo>
                <a:lnTo>
                  <a:pt x="33364" y="60"/>
                </a:lnTo>
                <a:close/>
              </a:path>
              <a:path w="66675" h="90169">
                <a:moveTo>
                  <a:pt x="64434" y="22398"/>
                </a:moveTo>
                <a:lnTo>
                  <a:pt x="56484" y="31019"/>
                </a:lnTo>
                <a:lnTo>
                  <a:pt x="54423" y="34024"/>
                </a:lnTo>
                <a:lnTo>
                  <a:pt x="52351" y="36979"/>
                </a:lnTo>
                <a:lnTo>
                  <a:pt x="47813" y="41030"/>
                </a:lnTo>
                <a:lnTo>
                  <a:pt x="60153" y="41030"/>
                </a:lnTo>
                <a:lnTo>
                  <a:pt x="60748" y="39466"/>
                </a:lnTo>
                <a:lnTo>
                  <a:pt x="59022" y="30318"/>
                </a:lnTo>
                <a:lnTo>
                  <a:pt x="63977" y="30318"/>
                </a:lnTo>
                <a:lnTo>
                  <a:pt x="66617" y="28013"/>
                </a:lnTo>
                <a:lnTo>
                  <a:pt x="64434" y="22398"/>
                </a:lnTo>
                <a:close/>
              </a:path>
              <a:path w="66675" h="90169">
                <a:moveTo>
                  <a:pt x="33252" y="0"/>
                </a:moveTo>
                <a:close/>
              </a:path>
              <a:path w="66675" h="90169">
                <a:moveTo>
                  <a:pt x="33364" y="0"/>
                </a:move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5244265" y="2409619"/>
            <a:ext cx="2099310" cy="1398905"/>
          </a:xfrm>
          <a:custGeom>
            <a:avLst/>
            <a:gdLst/>
            <a:ahLst/>
            <a:cxnLst/>
            <a:rect l="l" t="t" r="r" b="b"/>
            <a:pathLst>
              <a:path w="2099309" h="1398904">
                <a:moveTo>
                  <a:pt x="2099121" y="0"/>
                </a:moveTo>
                <a:lnTo>
                  <a:pt x="0" y="0"/>
                </a:lnTo>
                <a:lnTo>
                  <a:pt x="0" y="1398575"/>
                </a:lnTo>
                <a:lnTo>
                  <a:pt x="2099121" y="1398575"/>
                </a:lnTo>
                <a:lnTo>
                  <a:pt x="2099121" y="0"/>
                </a:lnTo>
                <a:close/>
              </a:path>
            </a:pathLst>
          </a:custGeom>
          <a:solidFill>
            <a:srgbClr val="00A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5244265" y="2418584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09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5244265" y="243213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6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5244265" y="243381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09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5244265" y="244735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6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5244265" y="244902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09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5244265" y="2462570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5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5244265" y="246424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09" h="12064">
                <a:moveTo>
                  <a:pt x="0" y="11920"/>
                </a:moveTo>
                <a:lnTo>
                  <a:pt x="2099121" y="11920"/>
                </a:lnTo>
                <a:lnTo>
                  <a:pt x="2099121" y="0"/>
                </a:lnTo>
                <a:lnTo>
                  <a:pt x="0" y="0"/>
                </a:lnTo>
                <a:lnTo>
                  <a:pt x="0" y="1192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5244265" y="247781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299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5244265" y="3307003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0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5244265" y="330347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5244265" y="3299941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1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5244265" y="3296448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5244265" y="3292940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0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5244265" y="3289442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5244265" y="319312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56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5244265" y="319932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5244265" y="3205482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15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5244265" y="321164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5244265" y="3217809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15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5244265" y="3223977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5244265" y="323015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56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5244265" y="323635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09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6099309" y="2411995"/>
            <a:ext cx="127904" cy="15634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6125769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36" y="0"/>
                </a:moveTo>
                <a:lnTo>
                  <a:pt x="11747" y="0"/>
                </a:lnTo>
                <a:lnTo>
                  <a:pt x="0" y="464313"/>
                </a:lnTo>
                <a:lnTo>
                  <a:pt x="75034" y="464313"/>
                </a:lnTo>
                <a:lnTo>
                  <a:pt x="6323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6121624" y="2551677"/>
            <a:ext cx="83288" cy="6439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6099309" y="3080385"/>
            <a:ext cx="127904" cy="22942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6125769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36" y="0"/>
                </a:moveTo>
                <a:lnTo>
                  <a:pt x="11747" y="0"/>
                </a:lnTo>
                <a:lnTo>
                  <a:pt x="0" y="376525"/>
                </a:lnTo>
                <a:lnTo>
                  <a:pt x="75034" y="376525"/>
                </a:lnTo>
                <a:lnTo>
                  <a:pt x="6323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6138827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5" h="41275">
                <a:moveTo>
                  <a:pt x="48848" y="0"/>
                </a:moveTo>
                <a:lnTo>
                  <a:pt x="0" y="0"/>
                </a:lnTo>
                <a:lnTo>
                  <a:pt x="0" y="41030"/>
                </a:lnTo>
                <a:lnTo>
                  <a:pt x="48848" y="41030"/>
                </a:lnTo>
                <a:lnTo>
                  <a:pt x="4884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6138827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5" h="6985">
                <a:moveTo>
                  <a:pt x="48848" y="0"/>
                </a:moveTo>
                <a:lnTo>
                  <a:pt x="0" y="0"/>
                </a:lnTo>
                <a:lnTo>
                  <a:pt x="0" y="6366"/>
                </a:lnTo>
                <a:lnTo>
                  <a:pt x="48848" y="6366"/>
                </a:lnTo>
                <a:lnTo>
                  <a:pt x="48848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6136999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24" y="0"/>
                </a:moveTo>
                <a:lnTo>
                  <a:pt x="0" y="0"/>
                </a:lnTo>
                <a:lnTo>
                  <a:pt x="0" y="2030"/>
                </a:lnTo>
                <a:lnTo>
                  <a:pt x="52524" y="2030"/>
                </a:lnTo>
                <a:lnTo>
                  <a:pt x="52524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6136999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24" y="0"/>
                </a:moveTo>
                <a:lnTo>
                  <a:pt x="0" y="0"/>
                </a:lnTo>
                <a:lnTo>
                  <a:pt x="0" y="1969"/>
                </a:lnTo>
                <a:lnTo>
                  <a:pt x="52524" y="1969"/>
                </a:lnTo>
                <a:lnTo>
                  <a:pt x="52524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6161906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617093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615286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14383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617996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121624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20" h="34289">
                <a:moveTo>
                  <a:pt x="69625" y="9077"/>
                </a:moveTo>
                <a:lnTo>
                  <a:pt x="55238" y="11219"/>
                </a:lnTo>
                <a:lnTo>
                  <a:pt x="6683" y="11219"/>
                </a:lnTo>
                <a:lnTo>
                  <a:pt x="2275" y="14676"/>
                </a:lnTo>
                <a:lnTo>
                  <a:pt x="0" y="20514"/>
                </a:lnTo>
                <a:lnTo>
                  <a:pt x="606" y="26753"/>
                </a:lnTo>
                <a:lnTo>
                  <a:pt x="4845" y="31415"/>
                </a:lnTo>
                <a:lnTo>
                  <a:pt x="12284" y="33861"/>
                </a:lnTo>
                <a:lnTo>
                  <a:pt x="20323" y="33749"/>
                </a:lnTo>
                <a:lnTo>
                  <a:pt x="26693" y="29546"/>
                </a:lnTo>
                <a:lnTo>
                  <a:pt x="29123" y="19718"/>
                </a:lnTo>
                <a:lnTo>
                  <a:pt x="82976" y="19718"/>
                </a:lnTo>
                <a:lnTo>
                  <a:pt x="80997" y="14676"/>
                </a:lnTo>
                <a:lnTo>
                  <a:pt x="76580" y="11219"/>
                </a:lnTo>
                <a:lnTo>
                  <a:pt x="28026" y="11219"/>
                </a:lnTo>
                <a:lnTo>
                  <a:pt x="13709" y="9077"/>
                </a:lnTo>
                <a:lnTo>
                  <a:pt x="69625" y="9077"/>
                </a:lnTo>
                <a:close/>
              </a:path>
              <a:path w="83820" h="34289">
                <a:moveTo>
                  <a:pt x="82976" y="19718"/>
                </a:moveTo>
                <a:lnTo>
                  <a:pt x="54151" y="19718"/>
                </a:lnTo>
                <a:lnTo>
                  <a:pt x="56609" y="29546"/>
                </a:lnTo>
                <a:lnTo>
                  <a:pt x="62989" y="33749"/>
                </a:lnTo>
                <a:lnTo>
                  <a:pt x="71018" y="33861"/>
                </a:lnTo>
                <a:lnTo>
                  <a:pt x="78428" y="31415"/>
                </a:lnTo>
                <a:lnTo>
                  <a:pt x="82687" y="26753"/>
                </a:lnTo>
                <a:lnTo>
                  <a:pt x="83288" y="20514"/>
                </a:lnTo>
                <a:lnTo>
                  <a:pt x="82976" y="19718"/>
                </a:lnTo>
                <a:close/>
              </a:path>
              <a:path w="83820" h="34289">
                <a:moveTo>
                  <a:pt x="46038" y="19718"/>
                </a:moveTo>
                <a:lnTo>
                  <a:pt x="37235" y="19718"/>
                </a:lnTo>
                <a:lnTo>
                  <a:pt x="41672" y="20357"/>
                </a:lnTo>
                <a:lnTo>
                  <a:pt x="46038" y="19718"/>
                </a:lnTo>
                <a:close/>
              </a:path>
              <a:path w="83820" h="34289">
                <a:moveTo>
                  <a:pt x="41672" y="0"/>
                </a:moveTo>
                <a:lnTo>
                  <a:pt x="28026" y="11219"/>
                </a:lnTo>
                <a:lnTo>
                  <a:pt x="55238" y="11219"/>
                </a:lnTo>
                <a:lnTo>
                  <a:pt x="41672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6121007" y="3725056"/>
            <a:ext cx="84518" cy="83137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6360449" y="2411995"/>
            <a:ext cx="127904" cy="15634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6386920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26" y="0"/>
                </a:moveTo>
                <a:lnTo>
                  <a:pt x="11737" y="0"/>
                </a:lnTo>
                <a:lnTo>
                  <a:pt x="0" y="464313"/>
                </a:lnTo>
                <a:lnTo>
                  <a:pt x="75024" y="464313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6382756" y="2551677"/>
            <a:ext cx="83317" cy="6439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6360449" y="3080385"/>
            <a:ext cx="127904" cy="22942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6386920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26" y="0"/>
                </a:moveTo>
                <a:lnTo>
                  <a:pt x="11737" y="0"/>
                </a:lnTo>
                <a:lnTo>
                  <a:pt x="0" y="376525"/>
                </a:lnTo>
                <a:lnTo>
                  <a:pt x="75024" y="376525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6399967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5" h="41275">
                <a:moveTo>
                  <a:pt x="48859" y="0"/>
                </a:moveTo>
                <a:lnTo>
                  <a:pt x="0" y="0"/>
                </a:lnTo>
                <a:lnTo>
                  <a:pt x="0" y="41030"/>
                </a:lnTo>
                <a:lnTo>
                  <a:pt x="48859" y="41030"/>
                </a:lnTo>
                <a:lnTo>
                  <a:pt x="4885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6399967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5" h="6985">
                <a:moveTo>
                  <a:pt x="48859" y="0"/>
                </a:moveTo>
                <a:lnTo>
                  <a:pt x="0" y="0"/>
                </a:lnTo>
                <a:lnTo>
                  <a:pt x="0" y="6366"/>
                </a:lnTo>
                <a:lnTo>
                  <a:pt x="48859" y="6366"/>
                </a:lnTo>
                <a:lnTo>
                  <a:pt x="48859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6398129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85" y="0"/>
                </a:moveTo>
                <a:lnTo>
                  <a:pt x="0" y="0"/>
                </a:lnTo>
                <a:lnTo>
                  <a:pt x="0" y="2030"/>
                </a:lnTo>
                <a:lnTo>
                  <a:pt x="52585" y="2030"/>
                </a:lnTo>
                <a:lnTo>
                  <a:pt x="52585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6398129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85" y="0"/>
                </a:moveTo>
                <a:lnTo>
                  <a:pt x="0" y="0"/>
                </a:lnTo>
                <a:lnTo>
                  <a:pt x="0" y="1969"/>
                </a:lnTo>
                <a:lnTo>
                  <a:pt x="52585" y="1969"/>
                </a:lnTo>
                <a:lnTo>
                  <a:pt x="52585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6423036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643208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00" y="19555"/>
                </a:moveTo>
                <a:lnTo>
                  <a:pt x="0" y="19555"/>
                </a:lnTo>
                <a:lnTo>
                  <a:pt x="0" y="0"/>
                </a:lnTo>
                <a:lnTo>
                  <a:pt x="2700" y="0"/>
                </a:lnTo>
                <a:lnTo>
                  <a:pt x="270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641400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6404973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644110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6382756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20" h="34289">
                <a:moveTo>
                  <a:pt x="69583" y="9077"/>
                </a:moveTo>
                <a:lnTo>
                  <a:pt x="55246" y="11219"/>
                </a:lnTo>
                <a:lnTo>
                  <a:pt x="6692" y="11219"/>
                </a:lnTo>
                <a:lnTo>
                  <a:pt x="2282" y="14676"/>
                </a:lnTo>
                <a:lnTo>
                  <a:pt x="0" y="20514"/>
                </a:lnTo>
                <a:lnTo>
                  <a:pt x="616" y="26753"/>
                </a:lnTo>
                <a:lnTo>
                  <a:pt x="4905" y="31415"/>
                </a:lnTo>
                <a:lnTo>
                  <a:pt x="12294" y="33861"/>
                </a:lnTo>
                <a:lnTo>
                  <a:pt x="20327" y="33749"/>
                </a:lnTo>
                <a:lnTo>
                  <a:pt x="26721" y="29546"/>
                </a:lnTo>
                <a:lnTo>
                  <a:pt x="29192" y="19718"/>
                </a:lnTo>
                <a:lnTo>
                  <a:pt x="83006" y="19718"/>
                </a:lnTo>
                <a:lnTo>
                  <a:pt x="81032" y="14676"/>
                </a:lnTo>
                <a:lnTo>
                  <a:pt x="76599" y="11219"/>
                </a:lnTo>
                <a:lnTo>
                  <a:pt x="28035" y="11219"/>
                </a:lnTo>
                <a:lnTo>
                  <a:pt x="13718" y="9077"/>
                </a:lnTo>
                <a:lnTo>
                  <a:pt x="69583" y="9077"/>
                </a:lnTo>
                <a:close/>
              </a:path>
              <a:path w="83820" h="34289">
                <a:moveTo>
                  <a:pt x="83006" y="19718"/>
                </a:moveTo>
                <a:lnTo>
                  <a:pt x="54160" y="19718"/>
                </a:lnTo>
                <a:lnTo>
                  <a:pt x="56618" y="29546"/>
                </a:lnTo>
                <a:lnTo>
                  <a:pt x="62997" y="33749"/>
                </a:lnTo>
                <a:lnTo>
                  <a:pt x="71027" y="33861"/>
                </a:lnTo>
                <a:lnTo>
                  <a:pt x="78437" y="31415"/>
                </a:lnTo>
                <a:lnTo>
                  <a:pt x="82703" y="26753"/>
                </a:lnTo>
                <a:lnTo>
                  <a:pt x="83317" y="20514"/>
                </a:lnTo>
                <a:lnTo>
                  <a:pt x="83006" y="19718"/>
                </a:lnTo>
                <a:close/>
              </a:path>
              <a:path w="83820" h="34289">
                <a:moveTo>
                  <a:pt x="46108" y="19718"/>
                </a:moveTo>
                <a:lnTo>
                  <a:pt x="37244" y="19718"/>
                </a:lnTo>
                <a:lnTo>
                  <a:pt x="41681" y="20357"/>
                </a:lnTo>
                <a:lnTo>
                  <a:pt x="46108" y="19718"/>
                </a:lnTo>
                <a:close/>
              </a:path>
              <a:path w="83820" h="34289">
                <a:moveTo>
                  <a:pt x="41681" y="0"/>
                </a:moveTo>
                <a:lnTo>
                  <a:pt x="28035" y="11219"/>
                </a:lnTo>
                <a:lnTo>
                  <a:pt x="55246" y="11219"/>
                </a:lnTo>
                <a:lnTo>
                  <a:pt x="41681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6382147" y="3725056"/>
            <a:ext cx="84579" cy="83137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6621599" y="2411995"/>
            <a:ext cx="127894" cy="15634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6648060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5" h="464819">
                <a:moveTo>
                  <a:pt x="63226" y="0"/>
                </a:moveTo>
                <a:lnTo>
                  <a:pt x="11737" y="0"/>
                </a:lnTo>
                <a:lnTo>
                  <a:pt x="0" y="464313"/>
                </a:lnTo>
                <a:lnTo>
                  <a:pt x="75024" y="464313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6643889" y="2551677"/>
            <a:ext cx="83308" cy="6439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6621599" y="3080385"/>
            <a:ext cx="127894" cy="229420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6648060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5" h="376554">
                <a:moveTo>
                  <a:pt x="63226" y="0"/>
                </a:moveTo>
                <a:lnTo>
                  <a:pt x="11737" y="0"/>
                </a:lnTo>
                <a:lnTo>
                  <a:pt x="0" y="376525"/>
                </a:lnTo>
                <a:lnTo>
                  <a:pt x="75024" y="376525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6661117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5" h="41275">
                <a:moveTo>
                  <a:pt x="48848" y="0"/>
                </a:moveTo>
                <a:lnTo>
                  <a:pt x="0" y="0"/>
                </a:lnTo>
                <a:lnTo>
                  <a:pt x="0" y="41030"/>
                </a:lnTo>
                <a:lnTo>
                  <a:pt x="48848" y="41030"/>
                </a:lnTo>
                <a:lnTo>
                  <a:pt x="4884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6661117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5" h="6985">
                <a:moveTo>
                  <a:pt x="48848" y="0"/>
                </a:moveTo>
                <a:lnTo>
                  <a:pt x="0" y="0"/>
                </a:lnTo>
                <a:lnTo>
                  <a:pt x="0" y="6366"/>
                </a:lnTo>
                <a:lnTo>
                  <a:pt x="48848" y="6366"/>
                </a:lnTo>
                <a:lnTo>
                  <a:pt x="48848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6659269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34" y="0"/>
                </a:moveTo>
                <a:lnTo>
                  <a:pt x="0" y="0"/>
                </a:lnTo>
                <a:lnTo>
                  <a:pt x="0" y="2030"/>
                </a:lnTo>
                <a:lnTo>
                  <a:pt x="52534" y="2030"/>
                </a:lnTo>
                <a:lnTo>
                  <a:pt x="52534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6659269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34" y="0"/>
                </a:moveTo>
                <a:lnTo>
                  <a:pt x="0" y="0"/>
                </a:lnTo>
                <a:lnTo>
                  <a:pt x="0" y="1969"/>
                </a:lnTo>
                <a:lnTo>
                  <a:pt x="52534" y="1969"/>
                </a:lnTo>
                <a:lnTo>
                  <a:pt x="52534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6684186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6693283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639" y="19555"/>
                </a:moveTo>
                <a:lnTo>
                  <a:pt x="0" y="19555"/>
                </a:lnTo>
                <a:lnTo>
                  <a:pt x="0" y="0"/>
                </a:lnTo>
                <a:lnTo>
                  <a:pt x="2639" y="0"/>
                </a:lnTo>
                <a:lnTo>
                  <a:pt x="2639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6675210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650" y="19555"/>
                </a:moveTo>
                <a:lnTo>
                  <a:pt x="0" y="19555"/>
                </a:lnTo>
                <a:lnTo>
                  <a:pt x="0" y="0"/>
                </a:lnTo>
                <a:lnTo>
                  <a:pt x="2650" y="0"/>
                </a:lnTo>
                <a:lnTo>
                  <a:pt x="265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6666123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00" y="19555"/>
                </a:moveTo>
                <a:lnTo>
                  <a:pt x="0" y="19555"/>
                </a:lnTo>
                <a:lnTo>
                  <a:pt x="0" y="0"/>
                </a:lnTo>
                <a:lnTo>
                  <a:pt x="2700" y="0"/>
                </a:lnTo>
                <a:lnTo>
                  <a:pt x="270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670224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6643889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20" h="34289">
                <a:moveTo>
                  <a:pt x="69590" y="9077"/>
                </a:moveTo>
                <a:lnTo>
                  <a:pt x="55253" y="11219"/>
                </a:lnTo>
                <a:lnTo>
                  <a:pt x="6698" y="11219"/>
                </a:lnTo>
                <a:lnTo>
                  <a:pt x="2288" y="14676"/>
                </a:lnTo>
                <a:lnTo>
                  <a:pt x="0" y="20514"/>
                </a:lnTo>
                <a:lnTo>
                  <a:pt x="601" y="26753"/>
                </a:lnTo>
                <a:lnTo>
                  <a:pt x="4861" y="31415"/>
                </a:lnTo>
                <a:lnTo>
                  <a:pt x="12299" y="33861"/>
                </a:lnTo>
                <a:lnTo>
                  <a:pt x="20338" y="33749"/>
                </a:lnTo>
                <a:lnTo>
                  <a:pt x="26708" y="29546"/>
                </a:lnTo>
                <a:lnTo>
                  <a:pt x="29138" y="19718"/>
                </a:lnTo>
                <a:lnTo>
                  <a:pt x="82997" y="19718"/>
                </a:lnTo>
                <a:lnTo>
                  <a:pt x="81021" y="14676"/>
                </a:lnTo>
                <a:lnTo>
                  <a:pt x="76606" y="11219"/>
                </a:lnTo>
                <a:lnTo>
                  <a:pt x="28051" y="11219"/>
                </a:lnTo>
                <a:lnTo>
                  <a:pt x="13725" y="9077"/>
                </a:lnTo>
                <a:lnTo>
                  <a:pt x="69590" y="9077"/>
                </a:lnTo>
                <a:close/>
              </a:path>
              <a:path w="83820" h="34289">
                <a:moveTo>
                  <a:pt x="82997" y="19718"/>
                </a:moveTo>
                <a:lnTo>
                  <a:pt x="54166" y="19718"/>
                </a:lnTo>
                <a:lnTo>
                  <a:pt x="56626" y="29546"/>
                </a:lnTo>
                <a:lnTo>
                  <a:pt x="63008" y="33749"/>
                </a:lnTo>
                <a:lnTo>
                  <a:pt x="71038" y="33861"/>
                </a:lnTo>
                <a:lnTo>
                  <a:pt x="78444" y="31415"/>
                </a:lnTo>
                <a:lnTo>
                  <a:pt x="82704" y="26753"/>
                </a:lnTo>
                <a:lnTo>
                  <a:pt x="83308" y="20514"/>
                </a:lnTo>
                <a:lnTo>
                  <a:pt x="82997" y="19718"/>
                </a:lnTo>
                <a:close/>
              </a:path>
              <a:path w="83820" h="34289">
                <a:moveTo>
                  <a:pt x="46054" y="19718"/>
                </a:moveTo>
                <a:lnTo>
                  <a:pt x="37250" y="19718"/>
                </a:lnTo>
                <a:lnTo>
                  <a:pt x="41688" y="20357"/>
                </a:lnTo>
                <a:lnTo>
                  <a:pt x="46054" y="19718"/>
                </a:lnTo>
                <a:close/>
              </a:path>
              <a:path w="83820" h="34289">
                <a:moveTo>
                  <a:pt x="41688" y="0"/>
                </a:moveTo>
                <a:lnTo>
                  <a:pt x="28051" y="11219"/>
                </a:lnTo>
                <a:lnTo>
                  <a:pt x="55253" y="11219"/>
                </a:lnTo>
                <a:lnTo>
                  <a:pt x="41688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6643287" y="3725056"/>
            <a:ext cx="84518" cy="8313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5838169" y="2411995"/>
            <a:ext cx="127904" cy="15634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5864630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36" y="0"/>
                </a:moveTo>
                <a:lnTo>
                  <a:pt x="11747" y="0"/>
                </a:lnTo>
                <a:lnTo>
                  <a:pt x="0" y="464313"/>
                </a:lnTo>
                <a:lnTo>
                  <a:pt x="75034" y="464313"/>
                </a:lnTo>
                <a:lnTo>
                  <a:pt x="6323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5860508" y="2551677"/>
            <a:ext cx="83293" cy="6439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5838169" y="3080385"/>
            <a:ext cx="127904" cy="229420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5864630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36" y="0"/>
                </a:moveTo>
                <a:lnTo>
                  <a:pt x="11747" y="0"/>
                </a:lnTo>
                <a:lnTo>
                  <a:pt x="0" y="376525"/>
                </a:lnTo>
                <a:lnTo>
                  <a:pt x="75034" y="376525"/>
                </a:lnTo>
                <a:lnTo>
                  <a:pt x="6323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5877697" y="3307500"/>
            <a:ext cx="49530" cy="41275"/>
          </a:xfrm>
          <a:custGeom>
            <a:avLst/>
            <a:gdLst/>
            <a:ahLst/>
            <a:cxnLst/>
            <a:rect l="l" t="t" r="r" b="b"/>
            <a:pathLst>
              <a:path w="49529" h="41275">
                <a:moveTo>
                  <a:pt x="48899" y="0"/>
                </a:moveTo>
                <a:lnTo>
                  <a:pt x="0" y="0"/>
                </a:lnTo>
                <a:lnTo>
                  <a:pt x="0" y="41030"/>
                </a:lnTo>
                <a:lnTo>
                  <a:pt x="48899" y="41030"/>
                </a:lnTo>
                <a:lnTo>
                  <a:pt x="4889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5877697" y="3313805"/>
            <a:ext cx="49530" cy="6985"/>
          </a:xfrm>
          <a:custGeom>
            <a:avLst/>
            <a:gdLst/>
            <a:ahLst/>
            <a:cxnLst/>
            <a:rect l="l" t="t" r="r" b="b"/>
            <a:pathLst>
              <a:path w="49529" h="6985">
                <a:moveTo>
                  <a:pt x="48899" y="0"/>
                </a:moveTo>
                <a:lnTo>
                  <a:pt x="0" y="0"/>
                </a:lnTo>
                <a:lnTo>
                  <a:pt x="0" y="6366"/>
                </a:lnTo>
                <a:lnTo>
                  <a:pt x="48899" y="6366"/>
                </a:lnTo>
                <a:lnTo>
                  <a:pt x="48899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5875859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85" y="0"/>
                </a:moveTo>
                <a:lnTo>
                  <a:pt x="0" y="0"/>
                </a:lnTo>
                <a:lnTo>
                  <a:pt x="0" y="2030"/>
                </a:lnTo>
                <a:lnTo>
                  <a:pt x="52585" y="2030"/>
                </a:lnTo>
                <a:lnTo>
                  <a:pt x="52585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5875859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4" h="2539">
                <a:moveTo>
                  <a:pt x="52585" y="0"/>
                </a:moveTo>
                <a:lnTo>
                  <a:pt x="0" y="0"/>
                </a:lnTo>
                <a:lnTo>
                  <a:pt x="0" y="1969"/>
                </a:lnTo>
                <a:lnTo>
                  <a:pt x="52585" y="1969"/>
                </a:lnTo>
                <a:lnTo>
                  <a:pt x="52585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5900827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650" y="19555"/>
                </a:moveTo>
                <a:lnTo>
                  <a:pt x="0" y="19555"/>
                </a:lnTo>
                <a:lnTo>
                  <a:pt x="0" y="0"/>
                </a:lnTo>
                <a:lnTo>
                  <a:pt x="2650" y="0"/>
                </a:lnTo>
                <a:lnTo>
                  <a:pt x="265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590980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589172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588270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711" y="19555"/>
                </a:moveTo>
                <a:lnTo>
                  <a:pt x="0" y="19555"/>
                </a:lnTo>
                <a:lnTo>
                  <a:pt x="0" y="0"/>
                </a:lnTo>
                <a:lnTo>
                  <a:pt x="2711" y="0"/>
                </a:lnTo>
                <a:lnTo>
                  <a:pt x="2711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5918890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2639" y="19555"/>
                </a:moveTo>
                <a:lnTo>
                  <a:pt x="0" y="19555"/>
                </a:lnTo>
                <a:lnTo>
                  <a:pt x="0" y="0"/>
                </a:lnTo>
                <a:lnTo>
                  <a:pt x="2639" y="0"/>
                </a:lnTo>
                <a:lnTo>
                  <a:pt x="2639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5860508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20" h="34289">
                <a:moveTo>
                  <a:pt x="69601" y="9077"/>
                </a:moveTo>
                <a:lnTo>
                  <a:pt x="55224" y="11219"/>
                </a:lnTo>
                <a:lnTo>
                  <a:pt x="6730" y="11219"/>
                </a:lnTo>
                <a:lnTo>
                  <a:pt x="2288" y="14676"/>
                </a:lnTo>
                <a:lnTo>
                  <a:pt x="0" y="20514"/>
                </a:lnTo>
                <a:lnTo>
                  <a:pt x="615" y="26753"/>
                </a:lnTo>
                <a:lnTo>
                  <a:pt x="4882" y="31415"/>
                </a:lnTo>
                <a:lnTo>
                  <a:pt x="12292" y="33861"/>
                </a:lnTo>
                <a:lnTo>
                  <a:pt x="20322" y="33749"/>
                </a:lnTo>
                <a:lnTo>
                  <a:pt x="26701" y="29546"/>
                </a:lnTo>
                <a:lnTo>
                  <a:pt x="29159" y="19718"/>
                </a:lnTo>
                <a:lnTo>
                  <a:pt x="82981" y="19718"/>
                </a:lnTo>
                <a:lnTo>
                  <a:pt x="81004" y="14676"/>
                </a:lnTo>
                <a:lnTo>
                  <a:pt x="76566" y="11219"/>
                </a:lnTo>
                <a:lnTo>
                  <a:pt x="28012" y="11219"/>
                </a:lnTo>
                <a:lnTo>
                  <a:pt x="13685" y="9077"/>
                </a:lnTo>
                <a:lnTo>
                  <a:pt x="69601" y="9077"/>
                </a:lnTo>
                <a:close/>
              </a:path>
              <a:path w="83820" h="34289">
                <a:moveTo>
                  <a:pt x="82981" y="19718"/>
                </a:moveTo>
                <a:lnTo>
                  <a:pt x="54137" y="19718"/>
                </a:lnTo>
                <a:lnTo>
                  <a:pt x="56595" y="29546"/>
                </a:lnTo>
                <a:lnTo>
                  <a:pt x="62975" y="33749"/>
                </a:lnTo>
                <a:lnTo>
                  <a:pt x="71004" y="33861"/>
                </a:lnTo>
                <a:lnTo>
                  <a:pt x="78414" y="31415"/>
                </a:lnTo>
                <a:lnTo>
                  <a:pt x="82680" y="26753"/>
                </a:lnTo>
                <a:lnTo>
                  <a:pt x="83293" y="20514"/>
                </a:lnTo>
                <a:lnTo>
                  <a:pt x="82981" y="19718"/>
                </a:lnTo>
                <a:close/>
              </a:path>
              <a:path w="83820" h="34289">
                <a:moveTo>
                  <a:pt x="46075" y="19718"/>
                </a:moveTo>
                <a:lnTo>
                  <a:pt x="37221" y="19718"/>
                </a:lnTo>
                <a:lnTo>
                  <a:pt x="41648" y="20357"/>
                </a:lnTo>
                <a:lnTo>
                  <a:pt x="46075" y="19718"/>
                </a:lnTo>
                <a:close/>
              </a:path>
              <a:path w="83820" h="34289">
                <a:moveTo>
                  <a:pt x="41648" y="0"/>
                </a:moveTo>
                <a:lnTo>
                  <a:pt x="28012" y="11219"/>
                </a:lnTo>
                <a:lnTo>
                  <a:pt x="55224" y="11219"/>
                </a:lnTo>
                <a:lnTo>
                  <a:pt x="41648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5859867" y="3725056"/>
            <a:ext cx="84569" cy="83137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5935796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89" y="21586"/>
                </a:lnTo>
                <a:lnTo>
                  <a:pt x="29414" y="45599"/>
                </a:lnTo>
                <a:lnTo>
                  <a:pt x="87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633" y="37508"/>
                </a:lnTo>
                <a:lnTo>
                  <a:pt x="50300" y="24809"/>
                </a:lnTo>
                <a:lnTo>
                  <a:pt x="65583" y="17902"/>
                </a:lnTo>
                <a:lnTo>
                  <a:pt x="93778" y="12265"/>
                </a:lnTo>
                <a:lnTo>
                  <a:pt x="128678" y="12265"/>
                </a:lnTo>
                <a:lnTo>
                  <a:pt x="126042" y="10207"/>
                </a:lnTo>
                <a:lnTo>
                  <a:pt x="110747" y="3676"/>
                </a:lnTo>
                <a:lnTo>
                  <a:pt x="98678" y="704"/>
                </a:lnTo>
                <a:lnTo>
                  <a:pt x="93778" y="0"/>
                </a:lnTo>
                <a:close/>
              </a:path>
              <a:path w="187960" h="60960">
                <a:moveTo>
                  <a:pt x="128678" y="12265"/>
                </a:moveTo>
                <a:lnTo>
                  <a:pt x="93778" y="12265"/>
                </a:lnTo>
                <a:lnTo>
                  <a:pt x="123090" y="23468"/>
                </a:lnTo>
                <a:lnTo>
                  <a:pt x="140215" y="39651"/>
                </a:lnTo>
                <a:lnTo>
                  <a:pt x="148233" y="54205"/>
                </a:lnTo>
                <a:lnTo>
                  <a:pt x="150222" y="60525"/>
                </a:lnTo>
                <a:lnTo>
                  <a:pt x="187506" y="60525"/>
                </a:lnTo>
                <a:lnTo>
                  <a:pt x="186643" y="45599"/>
                </a:lnTo>
                <a:lnTo>
                  <a:pt x="158335" y="45599"/>
                </a:lnTo>
                <a:lnTo>
                  <a:pt x="157379" y="42992"/>
                </a:lnTo>
                <a:lnTo>
                  <a:pt x="155347" y="39296"/>
                </a:lnTo>
                <a:lnTo>
                  <a:pt x="150379" y="32749"/>
                </a:lnTo>
                <a:lnTo>
                  <a:pt x="140617" y="21586"/>
                </a:lnTo>
                <a:lnTo>
                  <a:pt x="128678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5938923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73" y="211834"/>
                </a:moveTo>
                <a:lnTo>
                  <a:pt x="6488" y="211834"/>
                </a:lnTo>
                <a:lnTo>
                  <a:pt x="6488" y="338033"/>
                </a:lnTo>
                <a:lnTo>
                  <a:pt x="174773" y="338033"/>
                </a:lnTo>
                <a:lnTo>
                  <a:pt x="174773" y="211834"/>
                </a:lnTo>
                <a:close/>
              </a:path>
              <a:path w="181610" h="338454">
                <a:moveTo>
                  <a:pt x="177880" y="204716"/>
                </a:moveTo>
                <a:lnTo>
                  <a:pt x="3381" y="204716"/>
                </a:lnTo>
                <a:lnTo>
                  <a:pt x="3381" y="211834"/>
                </a:lnTo>
                <a:lnTo>
                  <a:pt x="177880" y="211834"/>
                </a:lnTo>
                <a:lnTo>
                  <a:pt x="177880" y="204716"/>
                </a:lnTo>
                <a:close/>
              </a:path>
              <a:path w="181610" h="338454">
                <a:moveTo>
                  <a:pt x="172824" y="149227"/>
                </a:moveTo>
                <a:lnTo>
                  <a:pt x="8457" y="149227"/>
                </a:lnTo>
                <a:lnTo>
                  <a:pt x="9605" y="164965"/>
                </a:lnTo>
                <a:lnTo>
                  <a:pt x="3381" y="169422"/>
                </a:lnTo>
                <a:lnTo>
                  <a:pt x="7929" y="182155"/>
                </a:lnTo>
                <a:lnTo>
                  <a:pt x="7929" y="204716"/>
                </a:lnTo>
                <a:lnTo>
                  <a:pt x="173342" y="204716"/>
                </a:lnTo>
                <a:lnTo>
                  <a:pt x="173342" y="182155"/>
                </a:lnTo>
                <a:lnTo>
                  <a:pt x="177880" y="169422"/>
                </a:lnTo>
                <a:lnTo>
                  <a:pt x="171666" y="164965"/>
                </a:lnTo>
                <a:lnTo>
                  <a:pt x="172824" y="149227"/>
                </a:lnTo>
                <a:close/>
              </a:path>
              <a:path w="181610" h="338454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4">
                <a:moveTo>
                  <a:pt x="174489" y="45416"/>
                </a:moveTo>
                <a:lnTo>
                  <a:pt x="6782" y="45416"/>
                </a:lnTo>
                <a:lnTo>
                  <a:pt x="14143" y="54616"/>
                </a:lnTo>
                <a:lnTo>
                  <a:pt x="14143" y="64688"/>
                </a:lnTo>
                <a:lnTo>
                  <a:pt x="18447" y="81759"/>
                </a:lnTo>
                <a:lnTo>
                  <a:pt x="17145" y="95981"/>
                </a:lnTo>
                <a:lnTo>
                  <a:pt x="12357" y="107980"/>
                </a:lnTo>
                <a:lnTo>
                  <a:pt x="6203" y="118380"/>
                </a:lnTo>
                <a:lnTo>
                  <a:pt x="3066" y="127258"/>
                </a:lnTo>
                <a:lnTo>
                  <a:pt x="4122" y="134089"/>
                </a:lnTo>
                <a:lnTo>
                  <a:pt x="6709" y="138477"/>
                </a:lnTo>
                <a:lnTo>
                  <a:pt x="8163" y="140028"/>
                </a:lnTo>
                <a:lnTo>
                  <a:pt x="173047" y="140028"/>
                </a:lnTo>
                <a:lnTo>
                  <a:pt x="178807" y="134840"/>
                </a:lnTo>
                <a:lnTo>
                  <a:pt x="180938" y="130856"/>
                </a:lnTo>
                <a:lnTo>
                  <a:pt x="179628" y="126046"/>
                </a:lnTo>
                <a:lnTo>
                  <a:pt x="168889" y="107980"/>
                </a:lnTo>
                <a:lnTo>
                  <a:pt x="164109" y="95981"/>
                </a:lnTo>
                <a:lnTo>
                  <a:pt x="162837" y="81759"/>
                </a:lnTo>
                <a:lnTo>
                  <a:pt x="167178" y="64688"/>
                </a:lnTo>
                <a:lnTo>
                  <a:pt x="167178" y="54616"/>
                </a:lnTo>
                <a:lnTo>
                  <a:pt x="174489" y="45416"/>
                </a:lnTo>
                <a:close/>
              </a:path>
              <a:path w="181610" h="338454">
                <a:moveTo>
                  <a:pt x="90661" y="0"/>
                </a:moveTo>
                <a:lnTo>
                  <a:pt x="65193" y="7242"/>
                </a:lnTo>
                <a:lnTo>
                  <a:pt x="47417" y="22837"/>
                </a:lnTo>
                <a:lnTo>
                  <a:pt x="36997" y="38369"/>
                </a:lnTo>
                <a:lnTo>
                  <a:pt x="33598" y="45416"/>
                </a:lnTo>
                <a:lnTo>
                  <a:pt x="147673" y="45416"/>
                </a:lnTo>
                <a:lnTo>
                  <a:pt x="136782" y="19354"/>
                </a:lnTo>
                <a:lnTo>
                  <a:pt x="127212" y="5936"/>
                </a:lnTo>
                <a:lnTo>
                  <a:pt x="113620" y="903"/>
                </a:lnTo>
                <a:lnTo>
                  <a:pt x="90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5935796" y="3303733"/>
            <a:ext cx="187506" cy="33219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5936669" y="3685467"/>
            <a:ext cx="187496" cy="122320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6199657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79" y="21586"/>
                </a:lnTo>
                <a:lnTo>
                  <a:pt x="29455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627" y="37508"/>
                </a:lnTo>
                <a:lnTo>
                  <a:pt x="50293" y="24809"/>
                </a:lnTo>
                <a:lnTo>
                  <a:pt x="65578" y="17902"/>
                </a:lnTo>
                <a:lnTo>
                  <a:pt x="93778" y="12265"/>
                </a:lnTo>
                <a:lnTo>
                  <a:pt x="128669" y="12265"/>
                </a:lnTo>
                <a:lnTo>
                  <a:pt x="126033" y="10207"/>
                </a:lnTo>
                <a:lnTo>
                  <a:pt x="110742" y="3676"/>
                </a:lnTo>
                <a:lnTo>
                  <a:pt x="98676" y="704"/>
                </a:lnTo>
                <a:lnTo>
                  <a:pt x="93778" y="0"/>
                </a:lnTo>
                <a:close/>
              </a:path>
              <a:path w="187960" h="60960">
                <a:moveTo>
                  <a:pt x="128669" y="12265"/>
                </a:moveTo>
                <a:lnTo>
                  <a:pt x="93778" y="12265"/>
                </a:lnTo>
                <a:lnTo>
                  <a:pt x="123080" y="23468"/>
                </a:lnTo>
                <a:lnTo>
                  <a:pt x="140203" y="39651"/>
                </a:lnTo>
                <a:lnTo>
                  <a:pt x="148222" y="54205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93" y="45599"/>
                </a:lnTo>
                <a:lnTo>
                  <a:pt x="158385" y="45599"/>
                </a:lnTo>
                <a:lnTo>
                  <a:pt x="157394" y="42992"/>
                </a:lnTo>
                <a:lnTo>
                  <a:pt x="155340" y="39296"/>
                </a:lnTo>
                <a:lnTo>
                  <a:pt x="150365" y="32749"/>
                </a:lnTo>
                <a:lnTo>
                  <a:pt x="140606" y="21586"/>
                </a:lnTo>
                <a:lnTo>
                  <a:pt x="128669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6202754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834"/>
                </a:moveTo>
                <a:lnTo>
                  <a:pt x="6498" y="211834"/>
                </a:lnTo>
                <a:lnTo>
                  <a:pt x="6498" y="338033"/>
                </a:lnTo>
                <a:lnTo>
                  <a:pt x="174783" y="338033"/>
                </a:lnTo>
                <a:lnTo>
                  <a:pt x="174783" y="211834"/>
                </a:lnTo>
                <a:close/>
              </a:path>
              <a:path w="181610" h="338454">
                <a:moveTo>
                  <a:pt x="177890" y="204716"/>
                </a:moveTo>
                <a:lnTo>
                  <a:pt x="3452" y="204716"/>
                </a:lnTo>
                <a:lnTo>
                  <a:pt x="3452" y="211834"/>
                </a:lnTo>
                <a:lnTo>
                  <a:pt x="177890" y="211834"/>
                </a:lnTo>
                <a:lnTo>
                  <a:pt x="177890" y="204716"/>
                </a:lnTo>
                <a:close/>
              </a:path>
              <a:path w="181610" h="338454">
                <a:moveTo>
                  <a:pt x="172834" y="149227"/>
                </a:moveTo>
                <a:lnTo>
                  <a:pt x="8508" y="149227"/>
                </a:lnTo>
                <a:lnTo>
                  <a:pt x="9666" y="164965"/>
                </a:lnTo>
                <a:lnTo>
                  <a:pt x="3452" y="169422"/>
                </a:lnTo>
                <a:lnTo>
                  <a:pt x="7950" y="182155"/>
                </a:lnTo>
                <a:lnTo>
                  <a:pt x="7950" y="204716"/>
                </a:lnTo>
                <a:lnTo>
                  <a:pt x="173402" y="204716"/>
                </a:lnTo>
                <a:lnTo>
                  <a:pt x="173402" y="182155"/>
                </a:lnTo>
                <a:lnTo>
                  <a:pt x="177890" y="169422"/>
                </a:lnTo>
                <a:lnTo>
                  <a:pt x="171676" y="164965"/>
                </a:lnTo>
                <a:lnTo>
                  <a:pt x="172834" y="149227"/>
                </a:lnTo>
                <a:close/>
              </a:path>
              <a:path w="181610" h="338454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4">
                <a:moveTo>
                  <a:pt x="174499" y="45416"/>
                </a:moveTo>
                <a:lnTo>
                  <a:pt x="6782" y="45416"/>
                </a:lnTo>
                <a:lnTo>
                  <a:pt x="14154" y="54616"/>
                </a:lnTo>
                <a:lnTo>
                  <a:pt x="14154" y="64688"/>
                </a:lnTo>
                <a:lnTo>
                  <a:pt x="18486" y="81759"/>
                </a:lnTo>
                <a:lnTo>
                  <a:pt x="17195" y="95981"/>
                </a:lnTo>
                <a:lnTo>
                  <a:pt x="12400" y="107980"/>
                </a:lnTo>
                <a:lnTo>
                  <a:pt x="6224" y="118380"/>
                </a:lnTo>
                <a:lnTo>
                  <a:pt x="3088" y="127258"/>
                </a:lnTo>
                <a:lnTo>
                  <a:pt x="4159" y="134089"/>
                </a:lnTo>
                <a:lnTo>
                  <a:pt x="6762" y="138477"/>
                </a:lnTo>
                <a:lnTo>
                  <a:pt x="8224" y="140028"/>
                </a:lnTo>
                <a:lnTo>
                  <a:pt x="173118" y="140028"/>
                </a:lnTo>
                <a:lnTo>
                  <a:pt x="178877" y="134840"/>
                </a:lnTo>
                <a:lnTo>
                  <a:pt x="181001" y="130856"/>
                </a:lnTo>
                <a:lnTo>
                  <a:pt x="179673" y="126046"/>
                </a:lnTo>
                <a:lnTo>
                  <a:pt x="175078" y="118380"/>
                </a:lnTo>
                <a:lnTo>
                  <a:pt x="168925" y="107980"/>
                </a:lnTo>
                <a:lnTo>
                  <a:pt x="164142" y="95981"/>
                </a:lnTo>
                <a:lnTo>
                  <a:pt x="162855" y="81759"/>
                </a:lnTo>
                <a:lnTo>
                  <a:pt x="167188" y="64688"/>
                </a:lnTo>
                <a:lnTo>
                  <a:pt x="167188" y="54616"/>
                </a:lnTo>
                <a:lnTo>
                  <a:pt x="174499" y="45416"/>
                </a:lnTo>
                <a:close/>
              </a:path>
              <a:path w="181610" h="338454">
                <a:moveTo>
                  <a:pt x="90671" y="0"/>
                </a:moveTo>
                <a:lnTo>
                  <a:pt x="65211" y="7242"/>
                </a:lnTo>
                <a:lnTo>
                  <a:pt x="47452" y="22837"/>
                </a:lnTo>
                <a:lnTo>
                  <a:pt x="37050" y="38369"/>
                </a:lnTo>
                <a:lnTo>
                  <a:pt x="33659" y="45416"/>
                </a:lnTo>
                <a:lnTo>
                  <a:pt x="147683" y="45416"/>
                </a:lnTo>
                <a:lnTo>
                  <a:pt x="136792" y="19354"/>
                </a:lnTo>
                <a:lnTo>
                  <a:pt x="127223" y="5936"/>
                </a:lnTo>
                <a:lnTo>
                  <a:pt x="113631" y="903"/>
                </a:lnTo>
                <a:lnTo>
                  <a:pt x="9067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6199657" y="3303733"/>
            <a:ext cx="187496" cy="332195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6200561" y="3685467"/>
            <a:ext cx="187455" cy="12232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6463549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27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508"/>
                </a:lnTo>
                <a:lnTo>
                  <a:pt x="50248" y="24809"/>
                </a:lnTo>
                <a:lnTo>
                  <a:pt x="65528" y="17902"/>
                </a:lnTo>
                <a:lnTo>
                  <a:pt x="93727" y="12265"/>
                </a:lnTo>
                <a:lnTo>
                  <a:pt x="128667" y="12265"/>
                </a:lnTo>
                <a:lnTo>
                  <a:pt x="126029" y="10207"/>
                </a:lnTo>
                <a:lnTo>
                  <a:pt x="110718" y="3676"/>
                </a:lnTo>
                <a:lnTo>
                  <a:pt x="98633" y="704"/>
                </a:lnTo>
                <a:lnTo>
                  <a:pt x="93727" y="0"/>
                </a:lnTo>
                <a:close/>
              </a:path>
              <a:path w="187959" h="60960">
                <a:moveTo>
                  <a:pt x="128667" y="12265"/>
                </a:moveTo>
                <a:lnTo>
                  <a:pt x="93727" y="12265"/>
                </a:lnTo>
                <a:lnTo>
                  <a:pt x="123037" y="23468"/>
                </a:lnTo>
                <a:lnTo>
                  <a:pt x="140177" y="39651"/>
                </a:lnTo>
                <a:lnTo>
                  <a:pt x="148214" y="54205"/>
                </a:lnTo>
                <a:lnTo>
                  <a:pt x="150212" y="60525"/>
                </a:lnTo>
                <a:lnTo>
                  <a:pt x="187506" y="60525"/>
                </a:lnTo>
                <a:lnTo>
                  <a:pt x="186633" y="45599"/>
                </a:lnTo>
                <a:lnTo>
                  <a:pt x="158335" y="45599"/>
                </a:lnTo>
                <a:lnTo>
                  <a:pt x="157369" y="42992"/>
                </a:lnTo>
                <a:lnTo>
                  <a:pt x="155320" y="39296"/>
                </a:lnTo>
                <a:lnTo>
                  <a:pt x="150349" y="32749"/>
                </a:lnTo>
                <a:lnTo>
                  <a:pt x="140617" y="21586"/>
                </a:lnTo>
                <a:lnTo>
                  <a:pt x="12866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6466656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174783" y="211834"/>
                </a:moveTo>
                <a:lnTo>
                  <a:pt x="6498" y="211834"/>
                </a:lnTo>
                <a:lnTo>
                  <a:pt x="6498" y="338033"/>
                </a:lnTo>
                <a:lnTo>
                  <a:pt x="174783" y="338033"/>
                </a:lnTo>
                <a:lnTo>
                  <a:pt x="174783" y="211834"/>
                </a:lnTo>
                <a:close/>
              </a:path>
              <a:path w="181609" h="338454">
                <a:moveTo>
                  <a:pt x="177890" y="204716"/>
                </a:moveTo>
                <a:lnTo>
                  <a:pt x="3391" y="204716"/>
                </a:lnTo>
                <a:lnTo>
                  <a:pt x="3391" y="211834"/>
                </a:lnTo>
                <a:lnTo>
                  <a:pt x="177890" y="211834"/>
                </a:lnTo>
                <a:lnTo>
                  <a:pt x="177890" y="204716"/>
                </a:lnTo>
                <a:close/>
              </a:path>
              <a:path w="181609" h="338454">
                <a:moveTo>
                  <a:pt x="172763" y="149227"/>
                </a:moveTo>
                <a:lnTo>
                  <a:pt x="8457" y="149227"/>
                </a:lnTo>
                <a:lnTo>
                  <a:pt x="9615" y="164965"/>
                </a:lnTo>
                <a:lnTo>
                  <a:pt x="3391" y="169422"/>
                </a:lnTo>
                <a:lnTo>
                  <a:pt x="7889" y="182155"/>
                </a:lnTo>
                <a:lnTo>
                  <a:pt x="7889" y="204716"/>
                </a:lnTo>
                <a:lnTo>
                  <a:pt x="173352" y="204716"/>
                </a:lnTo>
                <a:lnTo>
                  <a:pt x="173352" y="182155"/>
                </a:lnTo>
                <a:lnTo>
                  <a:pt x="177890" y="169422"/>
                </a:lnTo>
                <a:lnTo>
                  <a:pt x="171676" y="164965"/>
                </a:lnTo>
                <a:lnTo>
                  <a:pt x="172763" y="149227"/>
                </a:lnTo>
                <a:close/>
              </a:path>
              <a:path w="181609" h="338454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09" h="338454">
                <a:moveTo>
                  <a:pt x="174499" y="45416"/>
                </a:moveTo>
                <a:lnTo>
                  <a:pt x="6782" y="45416"/>
                </a:lnTo>
                <a:lnTo>
                  <a:pt x="14093" y="54616"/>
                </a:lnTo>
                <a:lnTo>
                  <a:pt x="14093" y="64688"/>
                </a:lnTo>
                <a:lnTo>
                  <a:pt x="18427" y="81759"/>
                </a:lnTo>
                <a:lnTo>
                  <a:pt x="17144" y="95981"/>
                </a:lnTo>
                <a:lnTo>
                  <a:pt x="12365" y="107980"/>
                </a:lnTo>
                <a:lnTo>
                  <a:pt x="6213" y="118380"/>
                </a:lnTo>
                <a:lnTo>
                  <a:pt x="3070" y="127258"/>
                </a:lnTo>
                <a:lnTo>
                  <a:pt x="4123" y="134089"/>
                </a:lnTo>
                <a:lnTo>
                  <a:pt x="6709" y="138477"/>
                </a:lnTo>
                <a:lnTo>
                  <a:pt x="8163" y="140028"/>
                </a:lnTo>
                <a:lnTo>
                  <a:pt x="173057" y="140028"/>
                </a:lnTo>
                <a:lnTo>
                  <a:pt x="178812" y="134840"/>
                </a:lnTo>
                <a:lnTo>
                  <a:pt x="180940" y="130856"/>
                </a:lnTo>
                <a:lnTo>
                  <a:pt x="179632" y="126046"/>
                </a:lnTo>
                <a:lnTo>
                  <a:pt x="168897" y="107980"/>
                </a:lnTo>
                <a:lnTo>
                  <a:pt x="164108" y="95981"/>
                </a:lnTo>
                <a:lnTo>
                  <a:pt x="162817" y="81759"/>
                </a:lnTo>
                <a:lnTo>
                  <a:pt x="167128" y="64688"/>
                </a:lnTo>
                <a:lnTo>
                  <a:pt x="167128" y="54616"/>
                </a:lnTo>
                <a:lnTo>
                  <a:pt x="174499" y="45416"/>
                </a:lnTo>
                <a:close/>
              </a:path>
              <a:path w="181609" h="338454">
                <a:moveTo>
                  <a:pt x="90610" y="0"/>
                </a:moveTo>
                <a:lnTo>
                  <a:pt x="65150" y="7242"/>
                </a:lnTo>
                <a:lnTo>
                  <a:pt x="47391" y="22837"/>
                </a:lnTo>
                <a:lnTo>
                  <a:pt x="36989" y="38369"/>
                </a:lnTo>
                <a:lnTo>
                  <a:pt x="33598" y="45416"/>
                </a:lnTo>
                <a:lnTo>
                  <a:pt x="147683" y="45416"/>
                </a:lnTo>
                <a:lnTo>
                  <a:pt x="136762" y="19354"/>
                </a:lnTo>
                <a:lnTo>
                  <a:pt x="127177" y="5936"/>
                </a:lnTo>
                <a:lnTo>
                  <a:pt x="113576" y="903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6463549" y="3303733"/>
            <a:ext cx="187506" cy="332195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6543417" y="3685467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13859" y="0"/>
                </a:moveTo>
                <a:lnTo>
                  <a:pt x="7990" y="517"/>
                </a:lnTo>
                <a:lnTo>
                  <a:pt x="0" y="2782"/>
                </a:lnTo>
                <a:lnTo>
                  <a:pt x="27780" y="2782"/>
                </a:lnTo>
                <a:lnTo>
                  <a:pt x="19728" y="517"/>
                </a:lnTo>
                <a:lnTo>
                  <a:pt x="1385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5935796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89" y="21525"/>
                </a:lnTo>
                <a:lnTo>
                  <a:pt x="29414" y="45538"/>
                </a:lnTo>
                <a:lnTo>
                  <a:pt x="87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42633" y="37447"/>
                </a:lnTo>
                <a:lnTo>
                  <a:pt x="50300" y="24749"/>
                </a:lnTo>
                <a:lnTo>
                  <a:pt x="65583" y="17846"/>
                </a:lnTo>
                <a:lnTo>
                  <a:pt x="93778" y="12214"/>
                </a:lnTo>
                <a:lnTo>
                  <a:pt x="128681" y="12214"/>
                </a:lnTo>
                <a:lnTo>
                  <a:pt x="126042" y="10156"/>
                </a:lnTo>
                <a:lnTo>
                  <a:pt x="110747" y="3646"/>
                </a:lnTo>
                <a:lnTo>
                  <a:pt x="98678" y="694"/>
                </a:lnTo>
                <a:lnTo>
                  <a:pt x="93778" y="0"/>
                </a:lnTo>
                <a:close/>
              </a:path>
              <a:path w="187960" h="60960">
                <a:moveTo>
                  <a:pt x="128681" y="12214"/>
                </a:moveTo>
                <a:lnTo>
                  <a:pt x="93778" y="12214"/>
                </a:lnTo>
                <a:lnTo>
                  <a:pt x="123090" y="23411"/>
                </a:lnTo>
                <a:lnTo>
                  <a:pt x="140215" y="39591"/>
                </a:lnTo>
                <a:lnTo>
                  <a:pt x="148233" y="54144"/>
                </a:lnTo>
                <a:lnTo>
                  <a:pt x="150222" y="60464"/>
                </a:lnTo>
                <a:lnTo>
                  <a:pt x="187506" y="60464"/>
                </a:lnTo>
                <a:lnTo>
                  <a:pt x="186643" y="45538"/>
                </a:lnTo>
                <a:lnTo>
                  <a:pt x="158335" y="45538"/>
                </a:lnTo>
                <a:lnTo>
                  <a:pt x="157379" y="42931"/>
                </a:lnTo>
                <a:lnTo>
                  <a:pt x="155347" y="39235"/>
                </a:lnTo>
                <a:lnTo>
                  <a:pt x="150379" y="32688"/>
                </a:lnTo>
                <a:lnTo>
                  <a:pt x="140617" y="21525"/>
                </a:lnTo>
                <a:lnTo>
                  <a:pt x="12868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5938923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73" y="211783"/>
                </a:moveTo>
                <a:lnTo>
                  <a:pt x="6488" y="211783"/>
                </a:lnTo>
                <a:lnTo>
                  <a:pt x="648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10" h="338455">
                <a:moveTo>
                  <a:pt x="177880" y="204655"/>
                </a:moveTo>
                <a:lnTo>
                  <a:pt x="3381" y="204655"/>
                </a:lnTo>
                <a:lnTo>
                  <a:pt x="3381" y="211783"/>
                </a:lnTo>
                <a:lnTo>
                  <a:pt x="177880" y="211783"/>
                </a:lnTo>
                <a:lnTo>
                  <a:pt x="177880" y="204655"/>
                </a:lnTo>
                <a:close/>
              </a:path>
              <a:path w="181610" h="338455">
                <a:moveTo>
                  <a:pt x="172824" y="149166"/>
                </a:moveTo>
                <a:lnTo>
                  <a:pt x="8457" y="149166"/>
                </a:lnTo>
                <a:lnTo>
                  <a:pt x="9605" y="164904"/>
                </a:lnTo>
                <a:lnTo>
                  <a:pt x="3381" y="169361"/>
                </a:lnTo>
                <a:lnTo>
                  <a:pt x="7929" y="182094"/>
                </a:lnTo>
                <a:lnTo>
                  <a:pt x="7929" y="204655"/>
                </a:lnTo>
                <a:lnTo>
                  <a:pt x="173342" y="204655"/>
                </a:lnTo>
                <a:lnTo>
                  <a:pt x="173342" y="182094"/>
                </a:lnTo>
                <a:lnTo>
                  <a:pt x="177880" y="169361"/>
                </a:lnTo>
                <a:lnTo>
                  <a:pt x="171666" y="164904"/>
                </a:lnTo>
                <a:lnTo>
                  <a:pt x="172824" y="149166"/>
                </a:lnTo>
                <a:close/>
              </a:path>
              <a:path w="181610" h="338455">
                <a:moveTo>
                  <a:pt x="181282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82" y="149166"/>
                </a:lnTo>
                <a:lnTo>
                  <a:pt x="181282" y="139967"/>
                </a:lnTo>
                <a:close/>
              </a:path>
              <a:path w="181610" h="338455">
                <a:moveTo>
                  <a:pt x="174489" y="45356"/>
                </a:moveTo>
                <a:lnTo>
                  <a:pt x="6782" y="45356"/>
                </a:lnTo>
                <a:lnTo>
                  <a:pt x="14143" y="54565"/>
                </a:lnTo>
                <a:lnTo>
                  <a:pt x="14143" y="64627"/>
                </a:lnTo>
                <a:lnTo>
                  <a:pt x="18447" y="81698"/>
                </a:lnTo>
                <a:lnTo>
                  <a:pt x="17145" y="95920"/>
                </a:lnTo>
                <a:lnTo>
                  <a:pt x="12357" y="107919"/>
                </a:lnTo>
                <a:lnTo>
                  <a:pt x="6203" y="118319"/>
                </a:lnTo>
                <a:lnTo>
                  <a:pt x="3066" y="127219"/>
                </a:lnTo>
                <a:lnTo>
                  <a:pt x="4122" y="134047"/>
                </a:lnTo>
                <a:lnTo>
                  <a:pt x="6709" y="138423"/>
                </a:lnTo>
                <a:lnTo>
                  <a:pt x="8163" y="139967"/>
                </a:lnTo>
                <a:lnTo>
                  <a:pt x="173047" y="139967"/>
                </a:lnTo>
                <a:lnTo>
                  <a:pt x="178807" y="134808"/>
                </a:lnTo>
                <a:lnTo>
                  <a:pt x="180938" y="130834"/>
                </a:lnTo>
                <a:lnTo>
                  <a:pt x="179628" y="126014"/>
                </a:lnTo>
                <a:lnTo>
                  <a:pt x="168889" y="107919"/>
                </a:lnTo>
                <a:lnTo>
                  <a:pt x="164109" y="95920"/>
                </a:lnTo>
                <a:lnTo>
                  <a:pt x="162837" y="81698"/>
                </a:lnTo>
                <a:lnTo>
                  <a:pt x="167178" y="64627"/>
                </a:lnTo>
                <a:lnTo>
                  <a:pt x="167178" y="54565"/>
                </a:lnTo>
                <a:lnTo>
                  <a:pt x="174489" y="45356"/>
                </a:lnTo>
                <a:close/>
              </a:path>
              <a:path w="181610" h="338455">
                <a:moveTo>
                  <a:pt x="90661" y="0"/>
                </a:moveTo>
                <a:lnTo>
                  <a:pt x="65193" y="7202"/>
                </a:lnTo>
                <a:lnTo>
                  <a:pt x="47417" y="22780"/>
                </a:lnTo>
                <a:lnTo>
                  <a:pt x="36997" y="38307"/>
                </a:lnTo>
                <a:lnTo>
                  <a:pt x="33598" y="45356"/>
                </a:lnTo>
                <a:lnTo>
                  <a:pt x="147673" y="45356"/>
                </a:lnTo>
                <a:lnTo>
                  <a:pt x="136782" y="19288"/>
                </a:lnTo>
                <a:lnTo>
                  <a:pt x="127212" y="5875"/>
                </a:lnTo>
                <a:lnTo>
                  <a:pt x="113620" y="862"/>
                </a:lnTo>
                <a:lnTo>
                  <a:pt x="90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5935796" y="2807659"/>
            <a:ext cx="187506" cy="332205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5935796" y="2506016"/>
            <a:ext cx="187506" cy="258947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6199657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79" y="21525"/>
                </a:lnTo>
                <a:lnTo>
                  <a:pt x="29455" y="45538"/>
                </a:lnTo>
                <a:lnTo>
                  <a:pt x="86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42627" y="37447"/>
                </a:lnTo>
                <a:lnTo>
                  <a:pt x="50293" y="24749"/>
                </a:lnTo>
                <a:lnTo>
                  <a:pt x="65578" y="17846"/>
                </a:lnTo>
                <a:lnTo>
                  <a:pt x="93778" y="12214"/>
                </a:lnTo>
                <a:lnTo>
                  <a:pt x="128672" y="12214"/>
                </a:lnTo>
                <a:lnTo>
                  <a:pt x="126033" y="10156"/>
                </a:lnTo>
                <a:lnTo>
                  <a:pt x="110742" y="3646"/>
                </a:lnTo>
                <a:lnTo>
                  <a:pt x="98676" y="694"/>
                </a:lnTo>
                <a:lnTo>
                  <a:pt x="93778" y="0"/>
                </a:lnTo>
                <a:close/>
              </a:path>
              <a:path w="187960" h="60960">
                <a:moveTo>
                  <a:pt x="128672" y="12214"/>
                </a:moveTo>
                <a:lnTo>
                  <a:pt x="93778" y="12214"/>
                </a:lnTo>
                <a:lnTo>
                  <a:pt x="123080" y="23411"/>
                </a:lnTo>
                <a:lnTo>
                  <a:pt x="140203" y="39591"/>
                </a:lnTo>
                <a:lnTo>
                  <a:pt x="148222" y="54144"/>
                </a:lnTo>
                <a:lnTo>
                  <a:pt x="150212" y="60464"/>
                </a:lnTo>
                <a:lnTo>
                  <a:pt x="187496" y="60464"/>
                </a:lnTo>
                <a:lnTo>
                  <a:pt x="186693" y="45538"/>
                </a:lnTo>
                <a:lnTo>
                  <a:pt x="158385" y="45538"/>
                </a:lnTo>
                <a:lnTo>
                  <a:pt x="157394" y="42931"/>
                </a:lnTo>
                <a:lnTo>
                  <a:pt x="155340" y="39235"/>
                </a:lnTo>
                <a:lnTo>
                  <a:pt x="150365" y="32688"/>
                </a:lnTo>
                <a:lnTo>
                  <a:pt x="140606" y="21525"/>
                </a:lnTo>
                <a:lnTo>
                  <a:pt x="128672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6202754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452" y="204655"/>
                </a:lnTo>
                <a:lnTo>
                  <a:pt x="3452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834" y="149166"/>
                </a:moveTo>
                <a:lnTo>
                  <a:pt x="8508" y="149166"/>
                </a:lnTo>
                <a:lnTo>
                  <a:pt x="9666" y="164904"/>
                </a:lnTo>
                <a:lnTo>
                  <a:pt x="3452" y="169361"/>
                </a:lnTo>
                <a:lnTo>
                  <a:pt x="7950" y="182094"/>
                </a:lnTo>
                <a:lnTo>
                  <a:pt x="7950" y="204655"/>
                </a:lnTo>
                <a:lnTo>
                  <a:pt x="173402" y="204655"/>
                </a:lnTo>
                <a:lnTo>
                  <a:pt x="173402" y="182094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834" y="149166"/>
                </a:lnTo>
                <a:close/>
              </a:path>
              <a:path w="181610" h="338455">
                <a:moveTo>
                  <a:pt x="181282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82" y="149166"/>
                </a:lnTo>
                <a:lnTo>
                  <a:pt x="181282" y="139967"/>
                </a:lnTo>
                <a:close/>
              </a:path>
              <a:path w="181610" h="338455">
                <a:moveTo>
                  <a:pt x="174499" y="45356"/>
                </a:moveTo>
                <a:lnTo>
                  <a:pt x="6782" y="45356"/>
                </a:lnTo>
                <a:lnTo>
                  <a:pt x="14154" y="54565"/>
                </a:lnTo>
                <a:lnTo>
                  <a:pt x="14154" y="64627"/>
                </a:lnTo>
                <a:lnTo>
                  <a:pt x="18486" y="81698"/>
                </a:lnTo>
                <a:lnTo>
                  <a:pt x="17195" y="95920"/>
                </a:lnTo>
                <a:lnTo>
                  <a:pt x="12400" y="107919"/>
                </a:lnTo>
                <a:lnTo>
                  <a:pt x="6224" y="118319"/>
                </a:lnTo>
                <a:lnTo>
                  <a:pt x="3088" y="127219"/>
                </a:lnTo>
                <a:lnTo>
                  <a:pt x="4159" y="134047"/>
                </a:lnTo>
                <a:lnTo>
                  <a:pt x="6762" y="138423"/>
                </a:lnTo>
                <a:lnTo>
                  <a:pt x="8224" y="139967"/>
                </a:lnTo>
                <a:lnTo>
                  <a:pt x="173118" y="139967"/>
                </a:lnTo>
                <a:lnTo>
                  <a:pt x="178877" y="134808"/>
                </a:lnTo>
                <a:lnTo>
                  <a:pt x="181001" y="130834"/>
                </a:lnTo>
                <a:lnTo>
                  <a:pt x="179673" y="126014"/>
                </a:lnTo>
                <a:lnTo>
                  <a:pt x="175078" y="118319"/>
                </a:lnTo>
                <a:lnTo>
                  <a:pt x="168925" y="107919"/>
                </a:lnTo>
                <a:lnTo>
                  <a:pt x="164142" y="95920"/>
                </a:lnTo>
                <a:lnTo>
                  <a:pt x="162855" y="81698"/>
                </a:lnTo>
                <a:lnTo>
                  <a:pt x="167188" y="64627"/>
                </a:lnTo>
                <a:lnTo>
                  <a:pt x="167188" y="54565"/>
                </a:lnTo>
                <a:lnTo>
                  <a:pt x="174499" y="45356"/>
                </a:lnTo>
                <a:close/>
              </a:path>
              <a:path w="181610" h="338455">
                <a:moveTo>
                  <a:pt x="90671" y="0"/>
                </a:moveTo>
                <a:lnTo>
                  <a:pt x="65211" y="7202"/>
                </a:lnTo>
                <a:lnTo>
                  <a:pt x="47452" y="22780"/>
                </a:lnTo>
                <a:lnTo>
                  <a:pt x="37050" y="38307"/>
                </a:lnTo>
                <a:lnTo>
                  <a:pt x="33659" y="45356"/>
                </a:lnTo>
                <a:lnTo>
                  <a:pt x="147683" y="45356"/>
                </a:lnTo>
                <a:lnTo>
                  <a:pt x="136792" y="19288"/>
                </a:lnTo>
                <a:lnTo>
                  <a:pt x="127223" y="5875"/>
                </a:lnTo>
                <a:lnTo>
                  <a:pt x="113631" y="862"/>
                </a:lnTo>
                <a:lnTo>
                  <a:pt x="9067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6199657" y="2807659"/>
            <a:ext cx="187496" cy="332205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6199657" y="2506016"/>
            <a:ext cx="187496" cy="25894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6463549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27" y="0"/>
                </a:moveTo>
                <a:lnTo>
                  <a:pt x="46889" y="21525"/>
                </a:lnTo>
                <a:lnTo>
                  <a:pt x="29404" y="45538"/>
                </a:lnTo>
                <a:lnTo>
                  <a:pt x="86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42597" y="37447"/>
                </a:lnTo>
                <a:lnTo>
                  <a:pt x="50248" y="24749"/>
                </a:lnTo>
                <a:lnTo>
                  <a:pt x="65528" y="17846"/>
                </a:lnTo>
                <a:lnTo>
                  <a:pt x="93727" y="12214"/>
                </a:lnTo>
                <a:lnTo>
                  <a:pt x="128671" y="12214"/>
                </a:lnTo>
                <a:lnTo>
                  <a:pt x="126029" y="10156"/>
                </a:lnTo>
                <a:lnTo>
                  <a:pt x="110718" y="3646"/>
                </a:lnTo>
                <a:lnTo>
                  <a:pt x="98633" y="694"/>
                </a:lnTo>
                <a:lnTo>
                  <a:pt x="93727" y="0"/>
                </a:lnTo>
                <a:close/>
              </a:path>
              <a:path w="187959" h="60960">
                <a:moveTo>
                  <a:pt x="128671" y="12214"/>
                </a:moveTo>
                <a:lnTo>
                  <a:pt x="93727" y="12214"/>
                </a:lnTo>
                <a:lnTo>
                  <a:pt x="123037" y="23411"/>
                </a:lnTo>
                <a:lnTo>
                  <a:pt x="140177" y="39591"/>
                </a:lnTo>
                <a:lnTo>
                  <a:pt x="148214" y="54144"/>
                </a:lnTo>
                <a:lnTo>
                  <a:pt x="150212" y="60464"/>
                </a:lnTo>
                <a:lnTo>
                  <a:pt x="187506" y="60464"/>
                </a:lnTo>
                <a:lnTo>
                  <a:pt x="186633" y="45538"/>
                </a:lnTo>
                <a:lnTo>
                  <a:pt x="158335" y="45538"/>
                </a:lnTo>
                <a:lnTo>
                  <a:pt x="157369" y="42931"/>
                </a:lnTo>
                <a:lnTo>
                  <a:pt x="155320" y="39235"/>
                </a:lnTo>
                <a:lnTo>
                  <a:pt x="150349" y="32688"/>
                </a:lnTo>
                <a:lnTo>
                  <a:pt x="140617" y="21525"/>
                </a:lnTo>
                <a:lnTo>
                  <a:pt x="12867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6466656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09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09" h="338455">
                <a:moveTo>
                  <a:pt x="172763" y="149166"/>
                </a:moveTo>
                <a:lnTo>
                  <a:pt x="8457" y="149166"/>
                </a:lnTo>
                <a:lnTo>
                  <a:pt x="9615" y="164904"/>
                </a:lnTo>
                <a:lnTo>
                  <a:pt x="3391" y="169361"/>
                </a:lnTo>
                <a:lnTo>
                  <a:pt x="7889" y="182094"/>
                </a:lnTo>
                <a:lnTo>
                  <a:pt x="7889" y="204655"/>
                </a:lnTo>
                <a:lnTo>
                  <a:pt x="173352" y="204655"/>
                </a:lnTo>
                <a:lnTo>
                  <a:pt x="173352" y="182094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763" y="149166"/>
                </a:lnTo>
                <a:close/>
              </a:path>
              <a:path w="181609" h="338455">
                <a:moveTo>
                  <a:pt x="181282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82" y="149166"/>
                </a:lnTo>
                <a:lnTo>
                  <a:pt x="181282" y="139967"/>
                </a:lnTo>
                <a:close/>
              </a:path>
              <a:path w="181609" h="338455">
                <a:moveTo>
                  <a:pt x="174499" y="45356"/>
                </a:moveTo>
                <a:lnTo>
                  <a:pt x="6782" y="4535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7" y="81698"/>
                </a:lnTo>
                <a:lnTo>
                  <a:pt x="17144" y="95920"/>
                </a:lnTo>
                <a:lnTo>
                  <a:pt x="12365" y="107919"/>
                </a:lnTo>
                <a:lnTo>
                  <a:pt x="6213" y="118319"/>
                </a:lnTo>
                <a:lnTo>
                  <a:pt x="3070" y="127219"/>
                </a:lnTo>
                <a:lnTo>
                  <a:pt x="4123" y="134047"/>
                </a:lnTo>
                <a:lnTo>
                  <a:pt x="6709" y="138423"/>
                </a:lnTo>
                <a:lnTo>
                  <a:pt x="8163" y="139967"/>
                </a:lnTo>
                <a:lnTo>
                  <a:pt x="173057" y="139967"/>
                </a:lnTo>
                <a:lnTo>
                  <a:pt x="178812" y="134808"/>
                </a:lnTo>
                <a:lnTo>
                  <a:pt x="180940" y="130834"/>
                </a:lnTo>
                <a:lnTo>
                  <a:pt x="179632" y="126014"/>
                </a:lnTo>
                <a:lnTo>
                  <a:pt x="168897" y="107919"/>
                </a:lnTo>
                <a:lnTo>
                  <a:pt x="164108" y="95920"/>
                </a:lnTo>
                <a:lnTo>
                  <a:pt x="162817" y="81698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56"/>
                </a:lnTo>
                <a:close/>
              </a:path>
              <a:path w="181609" h="338455">
                <a:moveTo>
                  <a:pt x="90610" y="0"/>
                </a:moveTo>
                <a:lnTo>
                  <a:pt x="65150" y="7202"/>
                </a:lnTo>
                <a:lnTo>
                  <a:pt x="47391" y="22780"/>
                </a:lnTo>
                <a:lnTo>
                  <a:pt x="36989" y="38307"/>
                </a:lnTo>
                <a:lnTo>
                  <a:pt x="33598" y="45356"/>
                </a:lnTo>
                <a:lnTo>
                  <a:pt x="147683" y="45356"/>
                </a:lnTo>
                <a:lnTo>
                  <a:pt x="136762" y="19288"/>
                </a:lnTo>
                <a:lnTo>
                  <a:pt x="127177" y="5875"/>
                </a:lnTo>
                <a:lnTo>
                  <a:pt x="113576" y="86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6463549" y="2807659"/>
            <a:ext cx="187506" cy="332205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6463549" y="2506016"/>
            <a:ext cx="187506" cy="258947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6464412" y="3693966"/>
            <a:ext cx="187496" cy="113821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6749606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17" y="0"/>
                </a:moveTo>
                <a:lnTo>
                  <a:pt x="46879" y="21525"/>
                </a:lnTo>
                <a:lnTo>
                  <a:pt x="2939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73" y="60525"/>
                </a:lnTo>
                <a:lnTo>
                  <a:pt x="42587" y="37479"/>
                </a:lnTo>
                <a:lnTo>
                  <a:pt x="50238" y="24764"/>
                </a:lnTo>
                <a:lnTo>
                  <a:pt x="65518" y="17852"/>
                </a:lnTo>
                <a:lnTo>
                  <a:pt x="93717" y="12214"/>
                </a:lnTo>
                <a:lnTo>
                  <a:pt x="128660" y="12214"/>
                </a:lnTo>
                <a:lnTo>
                  <a:pt x="126019" y="10156"/>
                </a:lnTo>
                <a:lnTo>
                  <a:pt x="110708" y="3646"/>
                </a:lnTo>
                <a:lnTo>
                  <a:pt x="98623" y="694"/>
                </a:lnTo>
                <a:lnTo>
                  <a:pt x="93717" y="0"/>
                </a:lnTo>
                <a:close/>
              </a:path>
              <a:path w="187959" h="60960">
                <a:moveTo>
                  <a:pt x="128660" y="12214"/>
                </a:moveTo>
                <a:lnTo>
                  <a:pt x="93717" y="12214"/>
                </a:lnTo>
                <a:lnTo>
                  <a:pt x="123033" y="23425"/>
                </a:lnTo>
                <a:lnTo>
                  <a:pt x="140176" y="39625"/>
                </a:lnTo>
                <a:lnTo>
                  <a:pt x="148214" y="54197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9" y="42989"/>
                </a:lnTo>
                <a:lnTo>
                  <a:pt x="155337" y="39274"/>
                </a:lnTo>
                <a:lnTo>
                  <a:pt x="150368" y="32703"/>
                </a:lnTo>
                <a:lnTo>
                  <a:pt x="140606" y="21525"/>
                </a:lnTo>
                <a:lnTo>
                  <a:pt x="128660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6752713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09" h="338454">
                <a:moveTo>
                  <a:pt x="177890" y="204665"/>
                </a:moveTo>
                <a:lnTo>
                  <a:pt x="3391" y="20466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09" h="338454">
                <a:moveTo>
                  <a:pt x="17276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14"/>
                </a:lnTo>
                <a:lnTo>
                  <a:pt x="172763" y="149227"/>
                </a:lnTo>
                <a:close/>
              </a:path>
              <a:path w="181609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09" h="338454">
                <a:moveTo>
                  <a:pt x="174489" y="45366"/>
                </a:moveTo>
                <a:lnTo>
                  <a:pt x="6782" y="45366"/>
                </a:lnTo>
                <a:lnTo>
                  <a:pt x="14083" y="54565"/>
                </a:lnTo>
                <a:lnTo>
                  <a:pt x="14083" y="64627"/>
                </a:lnTo>
                <a:lnTo>
                  <a:pt x="18426" y="81712"/>
                </a:lnTo>
                <a:lnTo>
                  <a:pt x="17158" y="95952"/>
                </a:lnTo>
                <a:lnTo>
                  <a:pt x="12385" y="107955"/>
                </a:lnTo>
                <a:lnTo>
                  <a:pt x="6213" y="118329"/>
                </a:lnTo>
                <a:lnTo>
                  <a:pt x="3044" y="127227"/>
                </a:lnTo>
                <a:lnTo>
                  <a:pt x="4100" y="134052"/>
                </a:lnTo>
                <a:lnTo>
                  <a:pt x="6700" y="138425"/>
                </a:lnTo>
                <a:lnTo>
                  <a:pt x="8163" y="139967"/>
                </a:lnTo>
                <a:lnTo>
                  <a:pt x="173047" y="139967"/>
                </a:lnTo>
                <a:lnTo>
                  <a:pt x="178807" y="134814"/>
                </a:lnTo>
                <a:lnTo>
                  <a:pt x="180938" y="130842"/>
                </a:lnTo>
                <a:lnTo>
                  <a:pt x="179628" y="126024"/>
                </a:lnTo>
                <a:lnTo>
                  <a:pt x="168888" y="107955"/>
                </a:lnTo>
                <a:lnTo>
                  <a:pt x="164103" y="95952"/>
                </a:lnTo>
                <a:lnTo>
                  <a:pt x="162815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89" y="45366"/>
                </a:lnTo>
                <a:close/>
              </a:path>
              <a:path w="181609" h="338454">
                <a:moveTo>
                  <a:pt x="90600" y="0"/>
                </a:moveTo>
                <a:lnTo>
                  <a:pt x="65142" y="7208"/>
                </a:lnTo>
                <a:lnTo>
                  <a:pt x="47386" y="22789"/>
                </a:lnTo>
                <a:lnTo>
                  <a:pt x="36987" y="38317"/>
                </a:lnTo>
                <a:lnTo>
                  <a:pt x="33598" y="45366"/>
                </a:lnTo>
                <a:lnTo>
                  <a:pt x="147673" y="45366"/>
                </a:lnTo>
                <a:lnTo>
                  <a:pt x="136752" y="19298"/>
                </a:lnTo>
                <a:lnTo>
                  <a:pt x="127167" y="5884"/>
                </a:lnTo>
                <a:lnTo>
                  <a:pt x="113566" y="868"/>
                </a:lnTo>
                <a:lnTo>
                  <a:pt x="906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6752712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6752712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6752712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6869301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7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6846705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73" y="58159"/>
                </a:lnTo>
                <a:lnTo>
                  <a:pt x="45764" y="46347"/>
                </a:lnTo>
                <a:lnTo>
                  <a:pt x="44726" y="38558"/>
                </a:lnTo>
                <a:lnTo>
                  <a:pt x="1171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6817340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6794203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45780" y="0"/>
                </a:moveTo>
                <a:lnTo>
                  <a:pt x="12476" y="21180"/>
                </a:lnTo>
                <a:lnTo>
                  <a:pt x="0" y="46347"/>
                </a:lnTo>
                <a:lnTo>
                  <a:pt x="556" y="58159"/>
                </a:lnTo>
                <a:lnTo>
                  <a:pt x="45780" y="58159"/>
                </a:lnTo>
                <a:lnTo>
                  <a:pt x="4578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6775548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90" h="61595">
                <a:moveTo>
                  <a:pt x="7608" y="43685"/>
                </a:moveTo>
                <a:lnTo>
                  <a:pt x="3797" y="50219"/>
                </a:lnTo>
                <a:lnTo>
                  <a:pt x="1553" y="54961"/>
                </a:lnTo>
                <a:lnTo>
                  <a:pt x="0" y="59022"/>
                </a:lnTo>
                <a:lnTo>
                  <a:pt x="5635" y="61510"/>
                </a:lnTo>
                <a:lnTo>
                  <a:pt x="7608" y="43685"/>
                </a:lnTo>
                <a:close/>
              </a:path>
              <a:path w="135890" h="61595">
                <a:moveTo>
                  <a:pt x="127195" y="9483"/>
                </a:moveTo>
                <a:lnTo>
                  <a:pt x="67765" y="9483"/>
                </a:lnTo>
                <a:lnTo>
                  <a:pt x="101941" y="17612"/>
                </a:lnTo>
                <a:lnTo>
                  <a:pt x="120583" y="35496"/>
                </a:lnTo>
                <a:lnTo>
                  <a:pt x="128351" y="53381"/>
                </a:lnTo>
                <a:lnTo>
                  <a:pt x="129904" y="61510"/>
                </a:lnTo>
                <a:lnTo>
                  <a:pt x="135540" y="59022"/>
                </a:lnTo>
                <a:lnTo>
                  <a:pt x="134047" y="54961"/>
                </a:lnTo>
                <a:lnTo>
                  <a:pt x="131803" y="50219"/>
                </a:lnTo>
                <a:lnTo>
                  <a:pt x="125634" y="32854"/>
                </a:lnTo>
                <a:lnTo>
                  <a:pt x="125700" y="16342"/>
                </a:lnTo>
                <a:lnTo>
                  <a:pt x="127195" y="9483"/>
                </a:lnTo>
                <a:close/>
              </a:path>
              <a:path w="135890" h="61595">
                <a:moveTo>
                  <a:pt x="13524" y="22143"/>
                </a:moveTo>
                <a:lnTo>
                  <a:pt x="8964" y="31432"/>
                </a:lnTo>
                <a:lnTo>
                  <a:pt x="7608" y="43685"/>
                </a:lnTo>
                <a:lnTo>
                  <a:pt x="11656" y="36744"/>
                </a:lnTo>
                <a:lnTo>
                  <a:pt x="14467" y="27021"/>
                </a:lnTo>
                <a:lnTo>
                  <a:pt x="13524" y="22143"/>
                </a:lnTo>
                <a:close/>
              </a:path>
              <a:path w="135890" h="61595">
                <a:moveTo>
                  <a:pt x="129904" y="0"/>
                </a:moveTo>
                <a:lnTo>
                  <a:pt x="5635" y="0"/>
                </a:lnTo>
                <a:lnTo>
                  <a:pt x="12403" y="16342"/>
                </a:lnTo>
                <a:lnTo>
                  <a:pt x="13524" y="22143"/>
                </a:lnTo>
                <a:lnTo>
                  <a:pt x="16546" y="15986"/>
                </a:lnTo>
                <a:lnTo>
                  <a:pt x="34205" y="10296"/>
                </a:lnTo>
                <a:lnTo>
                  <a:pt x="67765" y="9483"/>
                </a:lnTo>
                <a:lnTo>
                  <a:pt x="127195" y="9483"/>
                </a:lnTo>
                <a:lnTo>
                  <a:pt x="128244" y="4674"/>
                </a:lnTo>
                <a:lnTo>
                  <a:pt x="1299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6749606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59" h="58420">
                <a:moveTo>
                  <a:pt x="93717" y="0"/>
                </a:moveTo>
                <a:lnTo>
                  <a:pt x="4687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73" y="57865"/>
                </a:lnTo>
                <a:lnTo>
                  <a:pt x="42587" y="35857"/>
                </a:lnTo>
                <a:lnTo>
                  <a:pt x="50238" y="23712"/>
                </a:lnTo>
                <a:lnTo>
                  <a:pt x="65518" y="17101"/>
                </a:lnTo>
                <a:lnTo>
                  <a:pt x="93717" y="11696"/>
                </a:lnTo>
                <a:lnTo>
                  <a:pt x="128627" y="11696"/>
                </a:lnTo>
                <a:lnTo>
                  <a:pt x="126019" y="9745"/>
                </a:lnTo>
                <a:lnTo>
                  <a:pt x="110708" y="3496"/>
                </a:lnTo>
                <a:lnTo>
                  <a:pt x="98623" y="665"/>
                </a:lnTo>
                <a:lnTo>
                  <a:pt x="93717" y="0"/>
                </a:lnTo>
                <a:close/>
              </a:path>
              <a:path w="187959" h="58420">
                <a:moveTo>
                  <a:pt x="128627" y="11696"/>
                </a:moveTo>
                <a:lnTo>
                  <a:pt x="93717" y="11696"/>
                </a:lnTo>
                <a:lnTo>
                  <a:pt x="123033" y="22423"/>
                </a:lnTo>
                <a:lnTo>
                  <a:pt x="140176" y="37903"/>
                </a:lnTo>
                <a:lnTo>
                  <a:pt x="148214" y="51822"/>
                </a:lnTo>
                <a:lnTo>
                  <a:pt x="150212" y="57865"/>
                </a:lnTo>
                <a:lnTo>
                  <a:pt x="187496" y="57865"/>
                </a:lnTo>
                <a:lnTo>
                  <a:pt x="186633" y="45254"/>
                </a:lnTo>
                <a:lnTo>
                  <a:pt x="156720" y="45254"/>
                </a:lnTo>
                <a:lnTo>
                  <a:pt x="155990" y="42487"/>
                </a:lnTo>
                <a:lnTo>
                  <a:pt x="154512" y="38384"/>
                </a:lnTo>
                <a:lnTo>
                  <a:pt x="150109" y="31568"/>
                </a:lnTo>
                <a:lnTo>
                  <a:pt x="140606" y="20662"/>
                </a:lnTo>
                <a:lnTo>
                  <a:pt x="128627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6791936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77" y="0"/>
                </a:moveTo>
                <a:lnTo>
                  <a:pt x="47787" y="3641"/>
                </a:lnTo>
                <a:lnTo>
                  <a:pt x="44661" y="9343"/>
                </a:lnTo>
                <a:lnTo>
                  <a:pt x="40395" y="16177"/>
                </a:lnTo>
                <a:lnTo>
                  <a:pt x="33384" y="23211"/>
                </a:lnTo>
                <a:lnTo>
                  <a:pt x="24741" y="31258"/>
                </a:lnTo>
                <a:lnTo>
                  <a:pt x="17408" y="41358"/>
                </a:lnTo>
                <a:lnTo>
                  <a:pt x="12321" y="52870"/>
                </a:lnTo>
                <a:lnTo>
                  <a:pt x="10417" y="65155"/>
                </a:lnTo>
                <a:lnTo>
                  <a:pt x="10294" y="75006"/>
                </a:lnTo>
                <a:lnTo>
                  <a:pt x="9221" y="81925"/>
                </a:lnTo>
                <a:lnTo>
                  <a:pt x="6142" y="89310"/>
                </a:lnTo>
                <a:lnTo>
                  <a:pt x="0" y="100561"/>
                </a:lnTo>
                <a:lnTo>
                  <a:pt x="8155" y="98072"/>
                </a:lnTo>
                <a:lnTo>
                  <a:pt x="15220" y="91978"/>
                </a:lnTo>
                <a:lnTo>
                  <a:pt x="21249" y="84335"/>
                </a:lnTo>
                <a:lnTo>
                  <a:pt x="26297" y="77197"/>
                </a:lnTo>
                <a:lnTo>
                  <a:pt x="31256" y="73620"/>
                </a:lnTo>
                <a:lnTo>
                  <a:pt x="92497" y="73620"/>
                </a:lnTo>
                <a:lnTo>
                  <a:pt x="92397" y="65155"/>
                </a:lnTo>
                <a:lnTo>
                  <a:pt x="90485" y="52870"/>
                </a:lnTo>
                <a:lnTo>
                  <a:pt x="85385" y="41358"/>
                </a:lnTo>
                <a:lnTo>
                  <a:pt x="78052" y="31258"/>
                </a:lnTo>
                <a:lnTo>
                  <a:pt x="69440" y="23211"/>
                </a:lnTo>
                <a:lnTo>
                  <a:pt x="62397" y="16177"/>
                </a:lnTo>
                <a:lnTo>
                  <a:pt x="58124" y="9343"/>
                </a:lnTo>
                <a:lnTo>
                  <a:pt x="54993" y="3641"/>
                </a:lnTo>
                <a:lnTo>
                  <a:pt x="51377" y="0"/>
                </a:lnTo>
                <a:close/>
              </a:path>
              <a:path w="102870" h="100964">
                <a:moveTo>
                  <a:pt x="92497" y="73620"/>
                </a:moveTo>
                <a:lnTo>
                  <a:pt x="71537" y="73620"/>
                </a:lnTo>
                <a:lnTo>
                  <a:pt x="76466" y="77197"/>
                </a:lnTo>
                <a:lnTo>
                  <a:pt x="81518" y="84335"/>
                </a:lnTo>
                <a:lnTo>
                  <a:pt x="87565" y="91978"/>
                </a:lnTo>
                <a:lnTo>
                  <a:pt x="94650" y="98072"/>
                </a:lnTo>
                <a:lnTo>
                  <a:pt x="102815" y="100561"/>
                </a:lnTo>
                <a:lnTo>
                  <a:pt x="96651" y="89310"/>
                </a:lnTo>
                <a:lnTo>
                  <a:pt x="93574" y="81925"/>
                </a:lnTo>
                <a:lnTo>
                  <a:pt x="92513" y="75006"/>
                </a:lnTo>
                <a:lnTo>
                  <a:pt x="92497" y="73620"/>
                </a:lnTo>
                <a:close/>
              </a:path>
              <a:path w="102870" h="100964">
                <a:moveTo>
                  <a:pt x="71537" y="73620"/>
                </a:moveTo>
                <a:lnTo>
                  <a:pt x="31256" y="73620"/>
                </a:lnTo>
                <a:lnTo>
                  <a:pt x="36462" y="74291"/>
                </a:lnTo>
                <a:lnTo>
                  <a:pt x="41260" y="77554"/>
                </a:lnTo>
                <a:lnTo>
                  <a:pt x="44990" y="81756"/>
                </a:lnTo>
                <a:lnTo>
                  <a:pt x="48970" y="87320"/>
                </a:lnTo>
                <a:lnTo>
                  <a:pt x="51377" y="86102"/>
                </a:lnTo>
                <a:lnTo>
                  <a:pt x="54723" y="86102"/>
                </a:lnTo>
                <a:lnTo>
                  <a:pt x="57824" y="81756"/>
                </a:lnTo>
                <a:lnTo>
                  <a:pt x="61554" y="77554"/>
                </a:lnTo>
                <a:lnTo>
                  <a:pt x="66346" y="74291"/>
                </a:lnTo>
                <a:lnTo>
                  <a:pt x="71537" y="73620"/>
                </a:lnTo>
                <a:close/>
              </a:path>
              <a:path w="102870" h="100964">
                <a:moveTo>
                  <a:pt x="54723" y="86102"/>
                </a:moveTo>
                <a:lnTo>
                  <a:pt x="51377" y="86102"/>
                </a:lnTo>
                <a:lnTo>
                  <a:pt x="53854" y="87320"/>
                </a:lnTo>
                <a:lnTo>
                  <a:pt x="5472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6750469" y="3685924"/>
            <a:ext cx="187496" cy="122269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6944981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17" y="0"/>
                </a:moveTo>
                <a:lnTo>
                  <a:pt x="46889" y="21525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479"/>
                </a:lnTo>
                <a:lnTo>
                  <a:pt x="50247" y="24764"/>
                </a:lnTo>
                <a:lnTo>
                  <a:pt x="65523" y="17852"/>
                </a:lnTo>
                <a:lnTo>
                  <a:pt x="93717" y="12214"/>
                </a:lnTo>
                <a:lnTo>
                  <a:pt x="128660" y="12214"/>
                </a:lnTo>
                <a:lnTo>
                  <a:pt x="126019" y="10156"/>
                </a:lnTo>
                <a:lnTo>
                  <a:pt x="110708" y="3646"/>
                </a:lnTo>
                <a:lnTo>
                  <a:pt x="98623" y="694"/>
                </a:lnTo>
                <a:lnTo>
                  <a:pt x="93717" y="0"/>
                </a:lnTo>
                <a:close/>
              </a:path>
              <a:path w="187959" h="60960">
                <a:moveTo>
                  <a:pt x="128660" y="12214"/>
                </a:moveTo>
                <a:lnTo>
                  <a:pt x="93717" y="12214"/>
                </a:lnTo>
                <a:lnTo>
                  <a:pt x="123054" y="23425"/>
                </a:lnTo>
                <a:lnTo>
                  <a:pt x="140195" y="39625"/>
                </a:lnTo>
                <a:lnTo>
                  <a:pt x="148221" y="54197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1" y="42989"/>
                </a:lnTo>
                <a:lnTo>
                  <a:pt x="155314" y="39274"/>
                </a:lnTo>
                <a:lnTo>
                  <a:pt x="150343" y="32703"/>
                </a:lnTo>
                <a:lnTo>
                  <a:pt x="140606" y="21525"/>
                </a:lnTo>
                <a:lnTo>
                  <a:pt x="128660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6948088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09" h="338454">
                <a:moveTo>
                  <a:pt x="177890" y="204665"/>
                </a:moveTo>
                <a:lnTo>
                  <a:pt x="3391" y="20466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09" h="338454">
                <a:moveTo>
                  <a:pt x="17276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14"/>
                </a:lnTo>
                <a:lnTo>
                  <a:pt x="172763" y="149227"/>
                </a:lnTo>
                <a:close/>
              </a:path>
              <a:path w="181609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09" h="338454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7" y="81712"/>
                </a:lnTo>
                <a:lnTo>
                  <a:pt x="17144" y="95952"/>
                </a:lnTo>
                <a:lnTo>
                  <a:pt x="12365" y="107955"/>
                </a:lnTo>
                <a:lnTo>
                  <a:pt x="6213" y="118329"/>
                </a:lnTo>
                <a:lnTo>
                  <a:pt x="3079" y="127227"/>
                </a:lnTo>
                <a:lnTo>
                  <a:pt x="4154" y="134052"/>
                </a:lnTo>
                <a:lnTo>
                  <a:pt x="6760" y="138425"/>
                </a:lnTo>
                <a:lnTo>
                  <a:pt x="8224" y="139967"/>
                </a:lnTo>
                <a:lnTo>
                  <a:pt x="173057" y="139967"/>
                </a:lnTo>
                <a:lnTo>
                  <a:pt x="178811" y="134814"/>
                </a:lnTo>
                <a:lnTo>
                  <a:pt x="180939" y="130842"/>
                </a:lnTo>
                <a:lnTo>
                  <a:pt x="179628" y="126024"/>
                </a:lnTo>
                <a:lnTo>
                  <a:pt x="168918" y="107955"/>
                </a:lnTo>
                <a:lnTo>
                  <a:pt x="164130" y="95952"/>
                </a:lnTo>
                <a:lnTo>
                  <a:pt x="162825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09" h="338454">
                <a:moveTo>
                  <a:pt x="90600" y="0"/>
                </a:moveTo>
                <a:lnTo>
                  <a:pt x="65142" y="7208"/>
                </a:lnTo>
                <a:lnTo>
                  <a:pt x="47386" y="22789"/>
                </a:lnTo>
                <a:lnTo>
                  <a:pt x="36987" y="38317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85" y="19298"/>
                </a:lnTo>
                <a:lnTo>
                  <a:pt x="127206" y="5884"/>
                </a:lnTo>
                <a:lnTo>
                  <a:pt x="113595" y="868"/>
                </a:lnTo>
                <a:lnTo>
                  <a:pt x="906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6948088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6948088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6948088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7064681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7042100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47"/>
                </a:lnTo>
                <a:lnTo>
                  <a:pt x="44717" y="38558"/>
                </a:lnTo>
                <a:lnTo>
                  <a:pt x="1171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012730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6989602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45755" y="0"/>
                </a:moveTo>
                <a:lnTo>
                  <a:pt x="12390" y="21180"/>
                </a:lnTo>
                <a:lnTo>
                  <a:pt x="0" y="46347"/>
                </a:lnTo>
                <a:lnTo>
                  <a:pt x="592" y="58159"/>
                </a:lnTo>
                <a:lnTo>
                  <a:pt x="45755" y="58159"/>
                </a:lnTo>
                <a:lnTo>
                  <a:pt x="45755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6970974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90" h="61595">
                <a:moveTo>
                  <a:pt x="7608" y="43615"/>
                </a:moveTo>
                <a:lnTo>
                  <a:pt x="3756" y="50219"/>
                </a:lnTo>
                <a:lnTo>
                  <a:pt x="1502" y="54961"/>
                </a:lnTo>
                <a:lnTo>
                  <a:pt x="0" y="59022"/>
                </a:lnTo>
                <a:lnTo>
                  <a:pt x="5645" y="61510"/>
                </a:lnTo>
                <a:lnTo>
                  <a:pt x="7608" y="43615"/>
                </a:lnTo>
                <a:close/>
              </a:path>
              <a:path w="135890" h="61595">
                <a:moveTo>
                  <a:pt x="127152" y="9483"/>
                </a:moveTo>
                <a:lnTo>
                  <a:pt x="67714" y="9483"/>
                </a:lnTo>
                <a:lnTo>
                  <a:pt x="101892" y="17612"/>
                </a:lnTo>
                <a:lnTo>
                  <a:pt x="120538" y="35496"/>
                </a:lnTo>
                <a:lnTo>
                  <a:pt x="128309" y="53381"/>
                </a:lnTo>
                <a:lnTo>
                  <a:pt x="129864" y="61510"/>
                </a:lnTo>
                <a:lnTo>
                  <a:pt x="135499" y="59022"/>
                </a:lnTo>
                <a:lnTo>
                  <a:pt x="134007" y="54961"/>
                </a:lnTo>
                <a:lnTo>
                  <a:pt x="131763" y="50219"/>
                </a:lnTo>
                <a:lnTo>
                  <a:pt x="125589" y="32854"/>
                </a:lnTo>
                <a:lnTo>
                  <a:pt x="125656" y="16342"/>
                </a:lnTo>
                <a:lnTo>
                  <a:pt x="127152" y="9483"/>
                </a:lnTo>
                <a:close/>
              </a:path>
              <a:path w="135890" h="61595">
                <a:moveTo>
                  <a:pt x="13496" y="22140"/>
                </a:moveTo>
                <a:lnTo>
                  <a:pt x="8945" y="31432"/>
                </a:lnTo>
                <a:lnTo>
                  <a:pt x="7608" y="43615"/>
                </a:lnTo>
                <a:lnTo>
                  <a:pt x="11616" y="36744"/>
                </a:lnTo>
                <a:lnTo>
                  <a:pt x="14433" y="27021"/>
                </a:lnTo>
                <a:lnTo>
                  <a:pt x="13496" y="22140"/>
                </a:lnTo>
                <a:close/>
              </a:path>
              <a:path w="135890" h="61595">
                <a:moveTo>
                  <a:pt x="129864" y="0"/>
                </a:moveTo>
                <a:lnTo>
                  <a:pt x="5645" y="0"/>
                </a:lnTo>
                <a:lnTo>
                  <a:pt x="12383" y="16342"/>
                </a:lnTo>
                <a:lnTo>
                  <a:pt x="13496" y="22140"/>
                </a:lnTo>
                <a:lnTo>
                  <a:pt x="16510" y="15986"/>
                </a:lnTo>
                <a:lnTo>
                  <a:pt x="34160" y="10296"/>
                </a:lnTo>
                <a:lnTo>
                  <a:pt x="67714" y="9483"/>
                </a:lnTo>
                <a:lnTo>
                  <a:pt x="127152" y="9483"/>
                </a:lnTo>
                <a:lnTo>
                  <a:pt x="128202" y="4674"/>
                </a:lnTo>
                <a:lnTo>
                  <a:pt x="12986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6944981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59" h="58420">
                <a:moveTo>
                  <a:pt x="93717" y="0"/>
                </a:moveTo>
                <a:lnTo>
                  <a:pt x="4688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83" y="57865"/>
                </a:lnTo>
                <a:lnTo>
                  <a:pt x="42597" y="35857"/>
                </a:lnTo>
                <a:lnTo>
                  <a:pt x="50247" y="23712"/>
                </a:lnTo>
                <a:lnTo>
                  <a:pt x="65523" y="17101"/>
                </a:lnTo>
                <a:lnTo>
                  <a:pt x="93717" y="11696"/>
                </a:lnTo>
                <a:lnTo>
                  <a:pt x="128627" y="11696"/>
                </a:lnTo>
                <a:lnTo>
                  <a:pt x="126019" y="9745"/>
                </a:lnTo>
                <a:lnTo>
                  <a:pt x="110708" y="3496"/>
                </a:lnTo>
                <a:lnTo>
                  <a:pt x="98623" y="665"/>
                </a:lnTo>
                <a:lnTo>
                  <a:pt x="93717" y="0"/>
                </a:lnTo>
                <a:close/>
              </a:path>
              <a:path w="187959" h="58420">
                <a:moveTo>
                  <a:pt x="128627" y="11696"/>
                </a:moveTo>
                <a:lnTo>
                  <a:pt x="93717" y="11696"/>
                </a:lnTo>
                <a:lnTo>
                  <a:pt x="123054" y="22423"/>
                </a:lnTo>
                <a:lnTo>
                  <a:pt x="140195" y="37903"/>
                </a:lnTo>
                <a:lnTo>
                  <a:pt x="148221" y="51822"/>
                </a:lnTo>
                <a:lnTo>
                  <a:pt x="150212" y="57865"/>
                </a:lnTo>
                <a:lnTo>
                  <a:pt x="187496" y="57865"/>
                </a:lnTo>
                <a:lnTo>
                  <a:pt x="186633" y="45254"/>
                </a:lnTo>
                <a:lnTo>
                  <a:pt x="156720" y="45254"/>
                </a:lnTo>
                <a:lnTo>
                  <a:pt x="155981" y="42487"/>
                </a:lnTo>
                <a:lnTo>
                  <a:pt x="154489" y="38384"/>
                </a:lnTo>
                <a:lnTo>
                  <a:pt x="150083" y="31568"/>
                </a:lnTo>
                <a:lnTo>
                  <a:pt x="140606" y="20662"/>
                </a:lnTo>
                <a:lnTo>
                  <a:pt x="128627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6987332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808" y="3641"/>
                </a:lnTo>
                <a:lnTo>
                  <a:pt x="44682" y="9343"/>
                </a:lnTo>
                <a:lnTo>
                  <a:pt x="40399" y="16177"/>
                </a:lnTo>
                <a:lnTo>
                  <a:pt x="33374" y="23211"/>
                </a:lnTo>
                <a:lnTo>
                  <a:pt x="24757" y="31258"/>
                </a:lnTo>
                <a:lnTo>
                  <a:pt x="17421" y="41358"/>
                </a:lnTo>
                <a:lnTo>
                  <a:pt x="12319" y="52870"/>
                </a:lnTo>
                <a:lnTo>
                  <a:pt x="10407" y="65155"/>
                </a:lnTo>
                <a:lnTo>
                  <a:pt x="10284" y="75006"/>
                </a:lnTo>
                <a:lnTo>
                  <a:pt x="9213" y="81925"/>
                </a:lnTo>
                <a:lnTo>
                  <a:pt x="6136" y="89310"/>
                </a:lnTo>
                <a:lnTo>
                  <a:pt x="0" y="100561"/>
                </a:lnTo>
                <a:lnTo>
                  <a:pt x="8151" y="98072"/>
                </a:lnTo>
                <a:lnTo>
                  <a:pt x="15215" y="91978"/>
                </a:lnTo>
                <a:lnTo>
                  <a:pt x="21243" y="84335"/>
                </a:lnTo>
                <a:lnTo>
                  <a:pt x="26287" y="77197"/>
                </a:lnTo>
                <a:lnTo>
                  <a:pt x="31247" y="73620"/>
                </a:lnTo>
                <a:lnTo>
                  <a:pt x="92501" y="73620"/>
                </a:lnTo>
                <a:lnTo>
                  <a:pt x="92397" y="65155"/>
                </a:lnTo>
                <a:lnTo>
                  <a:pt x="90492" y="52870"/>
                </a:lnTo>
                <a:lnTo>
                  <a:pt x="85404" y="41358"/>
                </a:lnTo>
                <a:lnTo>
                  <a:pt x="78073" y="31258"/>
                </a:lnTo>
                <a:lnTo>
                  <a:pt x="69440" y="23211"/>
                </a:lnTo>
                <a:lnTo>
                  <a:pt x="62395" y="16177"/>
                </a:lnTo>
                <a:lnTo>
                  <a:pt x="58119" y="9343"/>
                </a:lnTo>
                <a:lnTo>
                  <a:pt x="54984" y="3641"/>
                </a:lnTo>
                <a:lnTo>
                  <a:pt x="51366" y="0"/>
                </a:lnTo>
                <a:close/>
              </a:path>
              <a:path w="102870" h="100964">
                <a:moveTo>
                  <a:pt x="92501" y="73620"/>
                </a:moveTo>
                <a:lnTo>
                  <a:pt x="71527" y="73620"/>
                </a:lnTo>
                <a:lnTo>
                  <a:pt x="76456" y="77197"/>
                </a:lnTo>
                <a:lnTo>
                  <a:pt x="81535" y="84335"/>
                </a:lnTo>
                <a:lnTo>
                  <a:pt x="87582" y="91978"/>
                </a:lnTo>
                <a:lnTo>
                  <a:pt x="94652" y="98072"/>
                </a:lnTo>
                <a:lnTo>
                  <a:pt x="102805" y="100561"/>
                </a:lnTo>
                <a:lnTo>
                  <a:pt x="96664" y="89310"/>
                </a:lnTo>
                <a:lnTo>
                  <a:pt x="93588" y="81925"/>
                </a:lnTo>
                <a:lnTo>
                  <a:pt x="92518" y="75006"/>
                </a:lnTo>
                <a:lnTo>
                  <a:pt x="92501" y="73620"/>
                </a:lnTo>
                <a:close/>
              </a:path>
              <a:path w="102870" h="100964">
                <a:moveTo>
                  <a:pt x="71527" y="73620"/>
                </a:moveTo>
                <a:lnTo>
                  <a:pt x="31247" y="73620"/>
                </a:lnTo>
                <a:lnTo>
                  <a:pt x="36456" y="74291"/>
                </a:lnTo>
                <a:lnTo>
                  <a:pt x="41254" y="77554"/>
                </a:lnTo>
                <a:lnTo>
                  <a:pt x="44980" y="81756"/>
                </a:lnTo>
                <a:lnTo>
                  <a:pt x="48960" y="87320"/>
                </a:lnTo>
                <a:lnTo>
                  <a:pt x="51366" y="86102"/>
                </a:lnTo>
                <a:lnTo>
                  <a:pt x="54713" y="86102"/>
                </a:lnTo>
                <a:lnTo>
                  <a:pt x="57814" y="81756"/>
                </a:lnTo>
                <a:lnTo>
                  <a:pt x="61544" y="77554"/>
                </a:lnTo>
                <a:lnTo>
                  <a:pt x="66335" y="74291"/>
                </a:lnTo>
                <a:lnTo>
                  <a:pt x="71527" y="73620"/>
                </a:lnTo>
                <a:close/>
              </a:path>
              <a:path w="102870" h="100964">
                <a:moveTo>
                  <a:pt x="54713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1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6945845" y="3685924"/>
            <a:ext cx="187496" cy="122269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7140357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78" y="0"/>
                </a:moveTo>
                <a:lnTo>
                  <a:pt x="46889" y="21525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8" y="37479"/>
                </a:lnTo>
                <a:lnTo>
                  <a:pt x="50255" y="24764"/>
                </a:lnTo>
                <a:lnTo>
                  <a:pt x="65549" y="17852"/>
                </a:lnTo>
                <a:lnTo>
                  <a:pt x="93778" y="12214"/>
                </a:lnTo>
                <a:lnTo>
                  <a:pt x="128672" y="12214"/>
                </a:lnTo>
                <a:lnTo>
                  <a:pt x="126033" y="10156"/>
                </a:lnTo>
                <a:lnTo>
                  <a:pt x="110742" y="3646"/>
                </a:lnTo>
                <a:lnTo>
                  <a:pt x="98676" y="694"/>
                </a:lnTo>
                <a:lnTo>
                  <a:pt x="93778" y="0"/>
                </a:lnTo>
                <a:close/>
              </a:path>
              <a:path w="187959" h="60960">
                <a:moveTo>
                  <a:pt x="128672" y="12214"/>
                </a:moveTo>
                <a:lnTo>
                  <a:pt x="93778" y="12214"/>
                </a:lnTo>
                <a:lnTo>
                  <a:pt x="123060" y="23425"/>
                </a:lnTo>
                <a:lnTo>
                  <a:pt x="140189" y="39625"/>
                </a:lnTo>
                <a:lnTo>
                  <a:pt x="148223" y="54197"/>
                </a:lnTo>
                <a:lnTo>
                  <a:pt x="150222" y="60525"/>
                </a:lnTo>
                <a:lnTo>
                  <a:pt x="187496" y="60525"/>
                </a:lnTo>
                <a:lnTo>
                  <a:pt x="186643" y="45599"/>
                </a:lnTo>
                <a:lnTo>
                  <a:pt x="158395" y="45599"/>
                </a:lnTo>
                <a:lnTo>
                  <a:pt x="157395" y="42989"/>
                </a:lnTo>
                <a:lnTo>
                  <a:pt x="155327" y="39274"/>
                </a:lnTo>
                <a:lnTo>
                  <a:pt x="150345" y="32703"/>
                </a:lnTo>
                <a:lnTo>
                  <a:pt x="140606" y="21525"/>
                </a:lnTo>
                <a:lnTo>
                  <a:pt x="128672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7143463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09" h="338454">
                <a:moveTo>
                  <a:pt x="177890" y="204665"/>
                </a:moveTo>
                <a:lnTo>
                  <a:pt x="3391" y="20466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09" h="338454">
                <a:moveTo>
                  <a:pt x="172834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91" y="169361"/>
                </a:lnTo>
                <a:lnTo>
                  <a:pt x="7940" y="182155"/>
                </a:lnTo>
                <a:lnTo>
                  <a:pt x="7940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14"/>
                </a:lnTo>
                <a:lnTo>
                  <a:pt x="172834" y="149227"/>
                </a:lnTo>
                <a:close/>
              </a:path>
              <a:path w="181609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09" h="338454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34" y="81712"/>
                </a:lnTo>
                <a:lnTo>
                  <a:pt x="17163" y="95952"/>
                </a:lnTo>
                <a:lnTo>
                  <a:pt x="12386" y="107955"/>
                </a:lnTo>
                <a:lnTo>
                  <a:pt x="6213" y="118329"/>
                </a:lnTo>
                <a:lnTo>
                  <a:pt x="3079" y="127227"/>
                </a:lnTo>
                <a:lnTo>
                  <a:pt x="4154" y="134052"/>
                </a:lnTo>
                <a:lnTo>
                  <a:pt x="6760" y="138425"/>
                </a:lnTo>
                <a:lnTo>
                  <a:pt x="8224" y="139967"/>
                </a:lnTo>
                <a:lnTo>
                  <a:pt x="173057" y="139967"/>
                </a:lnTo>
                <a:lnTo>
                  <a:pt x="178811" y="134814"/>
                </a:lnTo>
                <a:lnTo>
                  <a:pt x="180939" y="130842"/>
                </a:lnTo>
                <a:lnTo>
                  <a:pt x="179628" y="126024"/>
                </a:lnTo>
                <a:lnTo>
                  <a:pt x="168919" y="107955"/>
                </a:lnTo>
                <a:lnTo>
                  <a:pt x="164133" y="95952"/>
                </a:lnTo>
                <a:lnTo>
                  <a:pt x="162830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09" h="338454">
                <a:moveTo>
                  <a:pt x="90671" y="0"/>
                </a:moveTo>
                <a:lnTo>
                  <a:pt x="65176" y="7208"/>
                </a:lnTo>
                <a:lnTo>
                  <a:pt x="47399" y="22789"/>
                </a:lnTo>
                <a:lnTo>
                  <a:pt x="36990" y="38317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92" y="19298"/>
                </a:lnTo>
                <a:lnTo>
                  <a:pt x="127223" y="5884"/>
                </a:lnTo>
                <a:lnTo>
                  <a:pt x="113631" y="868"/>
                </a:lnTo>
                <a:lnTo>
                  <a:pt x="9067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7140357" y="3304139"/>
            <a:ext cx="187496" cy="332266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7220225" y="368592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13920" y="0"/>
                </a:moveTo>
                <a:lnTo>
                  <a:pt x="8051" y="527"/>
                </a:lnTo>
                <a:lnTo>
                  <a:pt x="0" y="2721"/>
                </a:lnTo>
                <a:lnTo>
                  <a:pt x="27780" y="2721"/>
                </a:lnTo>
                <a:lnTo>
                  <a:pt x="19728" y="527"/>
                </a:lnTo>
                <a:lnTo>
                  <a:pt x="1392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6749606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17" y="0"/>
                </a:moveTo>
                <a:lnTo>
                  <a:pt x="46879" y="21586"/>
                </a:lnTo>
                <a:lnTo>
                  <a:pt x="2939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73" y="60525"/>
                </a:lnTo>
                <a:lnTo>
                  <a:pt x="42587" y="37508"/>
                </a:lnTo>
                <a:lnTo>
                  <a:pt x="50238" y="24809"/>
                </a:lnTo>
                <a:lnTo>
                  <a:pt x="65518" y="17902"/>
                </a:lnTo>
                <a:lnTo>
                  <a:pt x="93717" y="12265"/>
                </a:lnTo>
                <a:lnTo>
                  <a:pt x="128657" y="12265"/>
                </a:lnTo>
                <a:lnTo>
                  <a:pt x="126019" y="10207"/>
                </a:lnTo>
                <a:lnTo>
                  <a:pt x="110708" y="3676"/>
                </a:lnTo>
                <a:lnTo>
                  <a:pt x="98623" y="704"/>
                </a:lnTo>
                <a:lnTo>
                  <a:pt x="93717" y="0"/>
                </a:lnTo>
                <a:close/>
              </a:path>
              <a:path w="187959" h="60960">
                <a:moveTo>
                  <a:pt x="128657" y="12265"/>
                </a:moveTo>
                <a:lnTo>
                  <a:pt x="93717" y="12265"/>
                </a:lnTo>
                <a:lnTo>
                  <a:pt x="123033" y="23468"/>
                </a:lnTo>
                <a:lnTo>
                  <a:pt x="140176" y="39651"/>
                </a:lnTo>
                <a:lnTo>
                  <a:pt x="148214" y="54205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9" y="42992"/>
                </a:lnTo>
                <a:lnTo>
                  <a:pt x="155337" y="39296"/>
                </a:lnTo>
                <a:lnTo>
                  <a:pt x="150368" y="32749"/>
                </a:lnTo>
                <a:lnTo>
                  <a:pt x="140606" y="21586"/>
                </a:lnTo>
                <a:lnTo>
                  <a:pt x="12865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6752713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5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09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09" h="338455">
                <a:moveTo>
                  <a:pt x="17276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763" y="149227"/>
                </a:lnTo>
                <a:close/>
              </a:path>
              <a:path w="181609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09" h="338455">
                <a:moveTo>
                  <a:pt x="174489" y="45366"/>
                </a:moveTo>
                <a:lnTo>
                  <a:pt x="6782" y="45366"/>
                </a:lnTo>
                <a:lnTo>
                  <a:pt x="14083" y="54565"/>
                </a:lnTo>
                <a:lnTo>
                  <a:pt x="14083" y="64688"/>
                </a:lnTo>
                <a:lnTo>
                  <a:pt x="18426" y="81736"/>
                </a:lnTo>
                <a:lnTo>
                  <a:pt x="17158" y="95956"/>
                </a:lnTo>
                <a:lnTo>
                  <a:pt x="12385" y="107952"/>
                </a:lnTo>
                <a:lnTo>
                  <a:pt x="6213" y="118329"/>
                </a:lnTo>
                <a:lnTo>
                  <a:pt x="3044" y="127237"/>
                </a:lnTo>
                <a:lnTo>
                  <a:pt x="4100" y="134083"/>
                </a:lnTo>
                <a:lnTo>
                  <a:pt x="6700" y="138476"/>
                </a:lnTo>
                <a:lnTo>
                  <a:pt x="8163" y="140028"/>
                </a:lnTo>
                <a:lnTo>
                  <a:pt x="173047" y="140028"/>
                </a:lnTo>
                <a:lnTo>
                  <a:pt x="178807" y="134840"/>
                </a:lnTo>
                <a:lnTo>
                  <a:pt x="180938" y="130850"/>
                </a:lnTo>
                <a:lnTo>
                  <a:pt x="179628" y="126025"/>
                </a:lnTo>
                <a:lnTo>
                  <a:pt x="168888" y="107952"/>
                </a:lnTo>
                <a:lnTo>
                  <a:pt x="164103" y="95956"/>
                </a:lnTo>
                <a:lnTo>
                  <a:pt x="162815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89" y="45366"/>
                </a:lnTo>
                <a:close/>
              </a:path>
              <a:path w="181609" h="338455">
                <a:moveTo>
                  <a:pt x="90600" y="0"/>
                </a:moveTo>
                <a:lnTo>
                  <a:pt x="65142" y="7212"/>
                </a:lnTo>
                <a:lnTo>
                  <a:pt x="47386" y="22793"/>
                </a:lnTo>
                <a:lnTo>
                  <a:pt x="36987" y="38319"/>
                </a:lnTo>
                <a:lnTo>
                  <a:pt x="33598" y="45366"/>
                </a:lnTo>
                <a:lnTo>
                  <a:pt x="147673" y="45366"/>
                </a:lnTo>
                <a:lnTo>
                  <a:pt x="136752" y="19304"/>
                </a:lnTo>
                <a:lnTo>
                  <a:pt x="127167" y="5891"/>
                </a:lnTo>
                <a:lnTo>
                  <a:pt x="113566" y="874"/>
                </a:lnTo>
                <a:lnTo>
                  <a:pt x="906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6752712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6752712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6752712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6869301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7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6846705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73" y="58159"/>
                </a:lnTo>
                <a:lnTo>
                  <a:pt x="45764" y="46353"/>
                </a:lnTo>
                <a:lnTo>
                  <a:pt x="44726" y="38565"/>
                </a:lnTo>
                <a:lnTo>
                  <a:pt x="1171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6817340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6794203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45780" y="0"/>
                </a:moveTo>
                <a:lnTo>
                  <a:pt x="12476" y="21180"/>
                </a:lnTo>
                <a:lnTo>
                  <a:pt x="0" y="46353"/>
                </a:lnTo>
                <a:lnTo>
                  <a:pt x="556" y="58159"/>
                </a:lnTo>
                <a:lnTo>
                  <a:pt x="45780" y="58159"/>
                </a:lnTo>
                <a:lnTo>
                  <a:pt x="4578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6775548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90" h="61594">
                <a:moveTo>
                  <a:pt x="7607" y="43693"/>
                </a:moveTo>
                <a:lnTo>
                  <a:pt x="3797" y="50229"/>
                </a:lnTo>
                <a:lnTo>
                  <a:pt x="1553" y="54971"/>
                </a:lnTo>
                <a:lnTo>
                  <a:pt x="0" y="59022"/>
                </a:lnTo>
                <a:lnTo>
                  <a:pt x="5635" y="61510"/>
                </a:lnTo>
                <a:lnTo>
                  <a:pt x="7607" y="43693"/>
                </a:lnTo>
                <a:close/>
              </a:path>
              <a:path w="135890" h="61594">
                <a:moveTo>
                  <a:pt x="127193" y="9493"/>
                </a:moveTo>
                <a:lnTo>
                  <a:pt x="67765" y="9493"/>
                </a:lnTo>
                <a:lnTo>
                  <a:pt x="101941" y="17621"/>
                </a:lnTo>
                <a:lnTo>
                  <a:pt x="120583" y="35502"/>
                </a:lnTo>
                <a:lnTo>
                  <a:pt x="128351" y="53382"/>
                </a:lnTo>
                <a:lnTo>
                  <a:pt x="129904" y="61510"/>
                </a:lnTo>
                <a:lnTo>
                  <a:pt x="135540" y="59022"/>
                </a:lnTo>
                <a:lnTo>
                  <a:pt x="134047" y="54971"/>
                </a:lnTo>
                <a:lnTo>
                  <a:pt x="131803" y="50229"/>
                </a:lnTo>
                <a:lnTo>
                  <a:pt x="125634" y="32859"/>
                </a:lnTo>
                <a:lnTo>
                  <a:pt x="125701" y="16342"/>
                </a:lnTo>
                <a:lnTo>
                  <a:pt x="127193" y="9493"/>
                </a:lnTo>
                <a:close/>
              </a:path>
              <a:path w="135890" h="61594">
                <a:moveTo>
                  <a:pt x="13525" y="22148"/>
                </a:moveTo>
                <a:lnTo>
                  <a:pt x="8964" y="31438"/>
                </a:lnTo>
                <a:lnTo>
                  <a:pt x="7607" y="43693"/>
                </a:lnTo>
                <a:lnTo>
                  <a:pt x="11656" y="36748"/>
                </a:lnTo>
                <a:lnTo>
                  <a:pt x="14467" y="27022"/>
                </a:lnTo>
                <a:lnTo>
                  <a:pt x="13525" y="22148"/>
                </a:lnTo>
                <a:close/>
              </a:path>
              <a:path w="135890" h="61594">
                <a:moveTo>
                  <a:pt x="129904" y="0"/>
                </a:moveTo>
                <a:lnTo>
                  <a:pt x="5635" y="0"/>
                </a:lnTo>
                <a:lnTo>
                  <a:pt x="12403" y="16342"/>
                </a:lnTo>
                <a:lnTo>
                  <a:pt x="13525" y="22148"/>
                </a:lnTo>
                <a:lnTo>
                  <a:pt x="16546" y="15995"/>
                </a:lnTo>
                <a:lnTo>
                  <a:pt x="34205" y="10306"/>
                </a:lnTo>
                <a:lnTo>
                  <a:pt x="67765" y="9493"/>
                </a:lnTo>
                <a:lnTo>
                  <a:pt x="127193" y="9493"/>
                </a:lnTo>
                <a:lnTo>
                  <a:pt x="128244" y="4674"/>
                </a:lnTo>
                <a:lnTo>
                  <a:pt x="1299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6749606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59" h="58419">
                <a:moveTo>
                  <a:pt x="93717" y="0"/>
                </a:moveTo>
                <a:lnTo>
                  <a:pt x="4687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73" y="57855"/>
                </a:lnTo>
                <a:lnTo>
                  <a:pt x="42587" y="35852"/>
                </a:lnTo>
                <a:lnTo>
                  <a:pt x="50238" y="23708"/>
                </a:lnTo>
                <a:lnTo>
                  <a:pt x="65518" y="17092"/>
                </a:lnTo>
                <a:lnTo>
                  <a:pt x="93717" y="11676"/>
                </a:lnTo>
                <a:lnTo>
                  <a:pt x="128626" y="11676"/>
                </a:lnTo>
                <a:lnTo>
                  <a:pt x="126019" y="9736"/>
                </a:lnTo>
                <a:lnTo>
                  <a:pt x="110708" y="3506"/>
                </a:lnTo>
                <a:lnTo>
                  <a:pt x="98623" y="671"/>
                </a:lnTo>
                <a:lnTo>
                  <a:pt x="93717" y="0"/>
                </a:lnTo>
                <a:close/>
              </a:path>
              <a:path w="187959" h="58419">
                <a:moveTo>
                  <a:pt x="128626" y="11676"/>
                </a:moveTo>
                <a:lnTo>
                  <a:pt x="93717" y="11676"/>
                </a:lnTo>
                <a:lnTo>
                  <a:pt x="123033" y="22413"/>
                </a:lnTo>
                <a:lnTo>
                  <a:pt x="140176" y="37895"/>
                </a:lnTo>
                <a:lnTo>
                  <a:pt x="148214" y="51813"/>
                </a:lnTo>
                <a:lnTo>
                  <a:pt x="150212" y="57855"/>
                </a:lnTo>
                <a:lnTo>
                  <a:pt x="187496" y="57855"/>
                </a:lnTo>
                <a:lnTo>
                  <a:pt x="186633" y="45244"/>
                </a:lnTo>
                <a:lnTo>
                  <a:pt x="156720" y="45244"/>
                </a:lnTo>
                <a:lnTo>
                  <a:pt x="155990" y="42476"/>
                </a:lnTo>
                <a:lnTo>
                  <a:pt x="154512" y="38366"/>
                </a:lnTo>
                <a:lnTo>
                  <a:pt x="150109" y="31532"/>
                </a:lnTo>
                <a:lnTo>
                  <a:pt x="140606" y="20591"/>
                </a:lnTo>
                <a:lnTo>
                  <a:pt x="128626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6791936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77" y="0"/>
                </a:moveTo>
                <a:lnTo>
                  <a:pt x="47787" y="3642"/>
                </a:lnTo>
                <a:lnTo>
                  <a:pt x="44661" y="9346"/>
                </a:lnTo>
                <a:lnTo>
                  <a:pt x="40395" y="16177"/>
                </a:lnTo>
                <a:lnTo>
                  <a:pt x="33384" y="23200"/>
                </a:lnTo>
                <a:lnTo>
                  <a:pt x="24741" y="31263"/>
                </a:lnTo>
                <a:lnTo>
                  <a:pt x="17408" y="41387"/>
                </a:lnTo>
                <a:lnTo>
                  <a:pt x="12321" y="52921"/>
                </a:lnTo>
                <a:lnTo>
                  <a:pt x="10417" y="65216"/>
                </a:lnTo>
                <a:lnTo>
                  <a:pt x="10294" y="75062"/>
                </a:lnTo>
                <a:lnTo>
                  <a:pt x="9221" y="81961"/>
                </a:lnTo>
                <a:lnTo>
                  <a:pt x="6142" y="89325"/>
                </a:lnTo>
                <a:lnTo>
                  <a:pt x="0" y="100571"/>
                </a:lnTo>
                <a:lnTo>
                  <a:pt x="8155" y="98082"/>
                </a:lnTo>
                <a:lnTo>
                  <a:pt x="15220" y="91986"/>
                </a:lnTo>
                <a:lnTo>
                  <a:pt x="21249" y="84336"/>
                </a:lnTo>
                <a:lnTo>
                  <a:pt x="26297" y="77187"/>
                </a:lnTo>
                <a:lnTo>
                  <a:pt x="31256" y="73617"/>
                </a:lnTo>
                <a:lnTo>
                  <a:pt x="92496" y="73617"/>
                </a:lnTo>
                <a:lnTo>
                  <a:pt x="92397" y="65216"/>
                </a:lnTo>
                <a:lnTo>
                  <a:pt x="90485" y="52921"/>
                </a:lnTo>
                <a:lnTo>
                  <a:pt x="85385" y="41387"/>
                </a:lnTo>
                <a:lnTo>
                  <a:pt x="78052" y="31263"/>
                </a:lnTo>
                <a:lnTo>
                  <a:pt x="69440" y="23200"/>
                </a:lnTo>
                <a:lnTo>
                  <a:pt x="62397" y="16177"/>
                </a:lnTo>
                <a:lnTo>
                  <a:pt x="58124" y="9346"/>
                </a:lnTo>
                <a:lnTo>
                  <a:pt x="54993" y="3642"/>
                </a:lnTo>
                <a:lnTo>
                  <a:pt x="51377" y="0"/>
                </a:lnTo>
                <a:close/>
              </a:path>
              <a:path w="102870" h="100964">
                <a:moveTo>
                  <a:pt x="92496" y="73617"/>
                </a:moveTo>
                <a:lnTo>
                  <a:pt x="71537" y="73617"/>
                </a:lnTo>
                <a:lnTo>
                  <a:pt x="76466" y="77187"/>
                </a:lnTo>
                <a:lnTo>
                  <a:pt x="81518" y="84336"/>
                </a:lnTo>
                <a:lnTo>
                  <a:pt x="87565" y="91986"/>
                </a:lnTo>
                <a:lnTo>
                  <a:pt x="94650" y="98082"/>
                </a:lnTo>
                <a:lnTo>
                  <a:pt x="102815" y="100571"/>
                </a:lnTo>
                <a:lnTo>
                  <a:pt x="96651" y="89325"/>
                </a:lnTo>
                <a:lnTo>
                  <a:pt x="93574" y="81961"/>
                </a:lnTo>
                <a:lnTo>
                  <a:pt x="92513" y="75062"/>
                </a:lnTo>
                <a:lnTo>
                  <a:pt x="92496" y="73617"/>
                </a:lnTo>
                <a:close/>
              </a:path>
              <a:path w="102870" h="100964">
                <a:moveTo>
                  <a:pt x="71537" y="73617"/>
                </a:moveTo>
                <a:lnTo>
                  <a:pt x="31256" y="73617"/>
                </a:lnTo>
                <a:lnTo>
                  <a:pt x="36462" y="74298"/>
                </a:lnTo>
                <a:lnTo>
                  <a:pt x="41260" y="77584"/>
                </a:lnTo>
                <a:lnTo>
                  <a:pt x="44990" y="81827"/>
                </a:lnTo>
                <a:lnTo>
                  <a:pt x="48970" y="87320"/>
                </a:lnTo>
                <a:lnTo>
                  <a:pt x="51377" y="86102"/>
                </a:lnTo>
                <a:lnTo>
                  <a:pt x="54735" y="86102"/>
                </a:lnTo>
                <a:lnTo>
                  <a:pt x="57824" y="81827"/>
                </a:lnTo>
                <a:lnTo>
                  <a:pt x="61554" y="77584"/>
                </a:lnTo>
                <a:lnTo>
                  <a:pt x="66346" y="74298"/>
                </a:lnTo>
                <a:lnTo>
                  <a:pt x="71537" y="73617"/>
                </a:lnTo>
                <a:close/>
              </a:path>
              <a:path w="102870" h="100964">
                <a:moveTo>
                  <a:pt x="54735" y="86102"/>
                </a:moveTo>
                <a:lnTo>
                  <a:pt x="51377" y="86102"/>
                </a:lnTo>
                <a:lnTo>
                  <a:pt x="53854" y="87320"/>
                </a:lnTo>
                <a:lnTo>
                  <a:pt x="5473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6749606" y="2506483"/>
            <a:ext cx="187496" cy="258886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6944981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17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508"/>
                </a:lnTo>
                <a:lnTo>
                  <a:pt x="50247" y="24809"/>
                </a:lnTo>
                <a:lnTo>
                  <a:pt x="65523" y="17902"/>
                </a:lnTo>
                <a:lnTo>
                  <a:pt x="93717" y="12265"/>
                </a:lnTo>
                <a:lnTo>
                  <a:pt x="128657" y="12265"/>
                </a:lnTo>
                <a:lnTo>
                  <a:pt x="126019" y="10207"/>
                </a:lnTo>
                <a:lnTo>
                  <a:pt x="110708" y="3676"/>
                </a:lnTo>
                <a:lnTo>
                  <a:pt x="98623" y="704"/>
                </a:lnTo>
                <a:lnTo>
                  <a:pt x="93717" y="0"/>
                </a:lnTo>
                <a:close/>
              </a:path>
              <a:path w="187959" h="60960">
                <a:moveTo>
                  <a:pt x="128657" y="12265"/>
                </a:moveTo>
                <a:lnTo>
                  <a:pt x="93717" y="12265"/>
                </a:lnTo>
                <a:lnTo>
                  <a:pt x="123054" y="23468"/>
                </a:lnTo>
                <a:lnTo>
                  <a:pt x="140195" y="39651"/>
                </a:lnTo>
                <a:lnTo>
                  <a:pt x="148221" y="54205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1" y="42992"/>
                </a:lnTo>
                <a:lnTo>
                  <a:pt x="155314" y="39296"/>
                </a:lnTo>
                <a:lnTo>
                  <a:pt x="150343" y="32749"/>
                </a:lnTo>
                <a:lnTo>
                  <a:pt x="140606" y="21586"/>
                </a:lnTo>
                <a:lnTo>
                  <a:pt x="12865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6948088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5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09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09" h="338455">
                <a:moveTo>
                  <a:pt x="17276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763" y="149227"/>
                </a:lnTo>
                <a:close/>
              </a:path>
              <a:path w="181609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09" h="338455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27" y="81736"/>
                </a:lnTo>
                <a:lnTo>
                  <a:pt x="17144" y="95956"/>
                </a:lnTo>
                <a:lnTo>
                  <a:pt x="12365" y="107952"/>
                </a:lnTo>
                <a:lnTo>
                  <a:pt x="6213" y="118329"/>
                </a:lnTo>
                <a:lnTo>
                  <a:pt x="3079" y="127237"/>
                </a:lnTo>
                <a:lnTo>
                  <a:pt x="4154" y="134083"/>
                </a:lnTo>
                <a:lnTo>
                  <a:pt x="6760" y="138476"/>
                </a:lnTo>
                <a:lnTo>
                  <a:pt x="8224" y="140028"/>
                </a:lnTo>
                <a:lnTo>
                  <a:pt x="173057" y="140028"/>
                </a:lnTo>
                <a:lnTo>
                  <a:pt x="178811" y="134840"/>
                </a:lnTo>
                <a:lnTo>
                  <a:pt x="180939" y="130850"/>
                </a:lnTo>
                <a:lnTo>
                  <a:pt x="179628" y="126025"/>
                </a:lnTo>
                <a:lnTo>
                  <a:pt x="168918" y="107952"/>
                </a:lnTo>
                <a:lnTo>
                  <a:pt x="164130" y="95956"/>
                </a:lnTo>
                <a:lnTo>
                  <a:pt x="162825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09" h="338455">
                <a:moveTo>
                  <a:pt x="90600" y="0"/>
                </a:moveTo>
                <a:lnTo>
                  <a:pt x="65142" y="7212"/>
                </a:lnTo>
                <a:lnTo>
                  <a:pt x="47386" y="22793"/>
                </a:lnTo>
                <a:lnTo>
                  <a:pt x="36987" y="38319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85" y="19304"/>
                </a:lnTo>
                <a:lnTo>
                  <a:pt x="127206" y="5891"/>
                </a:lnTo>
                <a:lnTo>
                  <a:pt x="113595" y="874"/>
                </a:lnTo>
                <a:lnTo>
                  <a:pt x="906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948088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948088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948088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7064681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7042100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53"/>
                </a:lnTo>
                <a:lnTo>
                  <a:pt x="44717" y="38565"/>
                </a:lnTo>
                <a:lnTo>
                  <a:pt x="1171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7012730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6989602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45755" y="0"/>
                </a:moveTo>
                <a:lnTo>
                  <a:pt x="12390" y="21180"/>
                </a:lnTo>
                <a:lnTo>
                  <a:pt x="0" y="46353"/>
                </a:lnTo>
                <a:lnTo>
                  <a:pt x="592" y="58159"/>
                </a:lnTo>
                <a:lnTo>
                  <a:pt x="45755" y="58159"/>
                </a:lnTo>
                <a:lnTo>
                  <a:pt x="45755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6970974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90" h="61594">
                <a:moveTo>
                  <a:pt x="7608" y="43623"/>
                </a:moveTo>
                <a:lnTo>
                  <a:pt x="3756" y="50229"/>
                </a:lnTo>
                <a:lnTo>
                  <a:pt x="1502" y="54971"/>
                </a:lnTo>
                <a:lnTo>
                  <a:pt x="0" y="59022"/>
                </a:lnTo>
                <a:lnTo>
                  <a:pt x="5645" y="61510"/>
                </a:lnTo>
                <a:lnTo>
                  <a:pt x="7608" y="43623"/>
                </a:lnTo>
                <a:close/>
              </a:path>
              <a:path w="135890" h="61594">
                <a:moveTo>
                  <a:pt x="127150" y="9493"/>
                </a:moveTo>
                <a:lnTo>
                  <a:pt x="67714" y="9493"/>
                </a:lnTo>
                <a:lnTo>
                  <a:pt x="101892" y="17621"/>
                </a:lnTo>
                <a:lnTo>
                  <a:pt x="120538" y="35502"/>
                </a:lnTo>
                <a:lnTo>
                  <a:pt x="128309" y="53382"/>
                </a:lnTo>
                <a:lnTo>
                  <a:pt x="129864" y="61510"/>
                </a:lnTo>
                <a:lnTo>
                  <a:pt x="135499" y="59022"/>
                </a:lnTo>
                <a:lnTo>
                  <a:pt x="134007" y="54971"/>
                </a:lnTo>
                <a:lnTo>
                  <a:pt x="131763" y="50229"/>
                </a:lnTo>
                <a:lnTo>
                  <a:pt x="125589" y="32859"/>
                </a:lnTo>
                <a:lnTo>
                  <a:pt x="125656" y="16342"/>
                </a:lnTo>
                <a:lnTo>
                  <a:pt x="127150" y="9493"/>
                </a:lnTo>
                <a:close/>
              </a:path>
              <a:path w="135890" h="61594">
                <a:moveTo>
                  <a:pt x="13497" y="22146"/>
                </a:moveTo>
                <a:lnTo>
                  <a:pt x="8945" y="31438"/>
                </a:lnTo>
                <a:lnTo>
                  <a:pt x="7608" y="43623"/>
                </a:lnTo>
                <a:lnTo>
                  <a:pt x="11616" y="36748"/>
                </a:lnTo>
                <a:lnTo>
                  <a:pt x="14433" y="27022"/>
                </a:lnTo>
                <a:lnTo>
                  <a:pt x="13497" y="22146"/>
                </a:lnTo>
                <a:close/>
              </a:path>
              <a:path w="135890" h="61594">
                <a:moveTo>
                  <a:pt x="129864" y="0"/>
                </a:moveTo>
                <a:lnTo>
                  <a:pt x="5645" y="0"/>
                </a:lnTo>
                <a:lnTo>
                  <a:pt x="12383" y="16342"/>
                </a:lnTo>
                <a:lnTo>
                  <a:pt x="13497" y="22146"/>
                </a:lnTo>
                <a:lnTo>
                  <a:pt x="16510" y="15995"/>
                </a:lnTo>
                <a:lnTo>
                  <a:pt x="34160" y="10306"/>
                </a:lnTo>
                <a:lnTo>
                  <a:pt x="67714" y="9493"/>
                </a:lnTo>
                <a:lnTo>
                  <a:pt x="127150" y="9493"/>
                </a:lnTo>
                <a:lnTo>
                  <a:pt x="128202" y="4674"/>
                </a:lnTo>
                <a:lnTo>
                  <a:pt x="12986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6944981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59" h="58419">
                <a:moveTo>
                  <a:pt x="93717" y="0"/>
                </a:moveTo>
                <a:lnTo>
                  <a:pt x="4688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83" y="57855"/>
                </a:lnTo>
                <a:lnTo>
                  <a:pt x="42597" y="35852"/>
                </a:lnTo>
                <a:lnTo>
                  <a:pt x="50247" y="23708"/>
                </a:lnTo>
                <a:lnTo>
                  <a:pt x="65523" y="17092"/>
                </a:lnTo>
                <a:lnTo>
                  <a:pt x="93717" y="11676"/>
                </a:lnTo>
                <a:lnTo>
                  <a:pt x="128626" y="11676"/>
                </a:lnTo>
                <a:lnTo>
                  <a:pt x="126019" y="9736"/>
                </a:lnTo>
                <a:lnTo>
                  <a:pt x="110708" y="3506"/>
                </a:lnTo>
                <a:lnTo>
                  <a:pt x="98623" y="671"/>
                </a:lnTo>
                <a:lnTo>
                  <a:pt x="93717" y="0"/>
                </a:lnTo>
                <a:close/>
              </a:path>
              <a:path w="187959" h="58419">
                <a:moveTo>
                  <a:pt x="128626" y="11676"/>
                </a:moveTo>
                <a:lnTo>
                  <a:pt x="93717" y="11676"/>
                </a:lnTo>
                <a:lnTo>
                  <a:pt x="123054" y="22413"/>
                </a:lnTo>
                <a:lnTo>
                  <a:pt x="140195" y="37895"/>
                </a:lnTo>
                <a:lnTo>
                  <a:pt x="148221" y="51813"/>
                </a:lnTo>
                <a:lnTo>
                  <a:pt x="150212" y="57855"/>
                </a:lnTo>
                <a:lnTo>
                  <a:pt x="187496" y="57855"/>
                </a:lnTo>
                <a:lnTo>
                  <a:pt x="186633" y="45244"/>
                </a:lnTo>
                <a:lnTo>
                  <a:pt x="156720" y="45244"/>
                </a:lnTo>
                <a:lnTo>
                  <a:pt x="155981" y="42476"/>
                </a:lnTo>
                <a:lnTo>
                  <a:pt x="154489" y="38366"/>
                </a:lnTo>
                <a:lnTo>
                  <a:pt x="150083" y="31532"/>
                </a:lnTo>
                <a:lnTo>
                  <a:pt x="140606" y="20591"/>
                </a:lnTo>
                <a:lnTo>
                  <a:pt x="128626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6987332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808" y="3642"/>
                </a:lnTo>
                <a:lnTo>
                  <a:pt x="44682" y="9346"/>
                </a:lnTo>
                <a:lnTo>
                  <a:pt x="40399" y="16177"/>
                </a:lnTo>
                <a:lnTo>
                  <a:pt x="33374" y="23200"/>
                </a:lnTo>
                <a:lnTo>
                  <a:pt x="24757" y="31263"/>
                </a:lnTo>
                <a:lnTo>
                  <a:pt x="17421" y="41387"/>
                </a:lnTo>
                <a:lnTo>
                  <a:pt x="12319" y="52921"/>
                </a:lnTo>
                <a:lnTo>
                  <a:pt x="10407" y="65216"/>
                </a:lnTo>
                <a:lnTo>
                  <a:pt x="10284" y="75062"/>
                </a:lnTo>
                <a:lnTo>
                  <a:pt x="9213" y="81961"/>
                </a:lnTo>
                <a:lnTo>
                  <a:pt x="6136" y="89325"/>
                </a:lnTo>
                <a:lnTo>
                  <a:pt x="0" y="100571"/>
                </a:lnTo>
                <a:lnTo>
                  <a:pt x="8151" y="98082"/>
                </a:lnTo>
                <a:lnTo>
                  <a:pt x="15215" y="91986"/>
                </a:lnTo>
                <a:lnTo>
                  <a:pt x="21243" y="84336"/>
                </a:lnTo>
                <a:lnTo>
                  <a:pt x="26287" y="77187"/>
                </a:lnTo>
                <a:lnTo>
                  <a:pt x="31247" y="73617"/>
                </a:lnTo>
                <a:lnTo>
                  <a:pt x="92501" y="73617"/>
                </a:lnTo>
                <a:lnTo>
                  <a:pt x="92397" y="65216"/>
                </a:lnTo>
                <a:lnTo>
                  <a:pt x="90492" y="52921"/>
                </a:lnTo>
                <a:lnTo>
                  <a:pt x="85404" y="41387"/>
                </a:lnTo>
                <a:lnTo>
                  <a:pt x="78073" y="31263"/>
                </a:lnTo>
                <a:lnTo>
                  <a:pt x="69440" y="23200"/>
                </a:lnTo>
                <a:lnTo>
                  <a:pt x="62395" y="16177"/>
                </a:lnTo>
                <a:lnTo>
                  <a:pt x="58119" y="9346"/>
                </a:lnTo>
                <a:lnTo>
                  <a:pt x="54984" y="3642"/>
                </a:lnTo>
                <a:lnTo>
                  <a:pt x="51366" y="0"/>
                </a:lnTo>
                <a:close/>
              </a:path>
              <a:path w="102870" h="100964">
                <a:moveTo>
                  <a:pt x="92501" y="73617"/>
                </a:moveTo>
                <a:lnTo>
                  <a:pt x="71527" y="73617"/>
                </a:lnTo>
                <a:lnTo>
                  <a:pt x="76456" y="77187"/>
                </a:lnTo>
                <a:lnTo>
                  <a:pt x="81535" y="84336"/>
                </a:lnTo>
                <a:lnTo>
                  <a:pt x="87582" y="91986"/>
                </a:lnTo>
                <a:lnTo>
                  <a:pt x="94652" y="98082"/>
                </a:lnTo>
                <a:lnTo>
                  <a:pt x="102805" y="100571"/>
                </a:lnTo>
                <a:lnTo>
                  <a:pt x="96664" y="89325"/>
                </a:lnTo>
                <a:lnTo>
                  <a:pt x="93588" y="81961"/>
                </a:lnTo>
                <a:lnTo>
                  <a:pt x="92518" y="75062"/>
                </a:lnTo>
                <a:lnTo>
                  <a:pt x="92501" y="73617"/>
                </a:lnTo>
                <a:close/>
              </a:path>
              <a:path w="102870" h="100964">
                <a:moveTo>
                  <a:pt x="71527" y="73617"/>
                </a:moveTo>
                <a:lnTo>
                  <a:pt x="31247" y="73617"/>
                </a:lnTo>
                <a:lnTo>
                  <a:pt x="36456" y="74298"/>
                </a:lnTo>
                <a:lnTo>
                  <a:pt x="41254" y="77584"/>
                </a:lnTo>
                <a:lnTo>
                  <a:pt x="44980" y="81827"/>
                </a:lnTo>
                <a:lnTo>
                  <a:pt x="48960" y="87320"/>
                </a:lnTo>
                <a:lnTo>
                  <a:pt x="51366" y="86102"/>
                </a:lnTo>
                <a:lnTo>
                  <a:pt x="54725" y="86102"/>
                </a:lnTo>
                <a:lnTo>
                  <a:pt x="57814" y="81827"/>
                </a:lnTo>
                <a:lnTo>
                  <a:pt x="61544" y="77584"/>
                </a:lnTo>
                <a:lnTo>
                  <a:pt x="66335" y="74298"/>
                </a:lnTo>
                <a:lnTo>
                  <a:pt x="71527" y="73617"/>
                </a:lnTo>
                <a:close/>
              </a:path>
              <a:path w="102870" h="100964">
                <a:moveTo>
                  <a:pt x="54725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2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6944981" y="2506483"/>
            <a:ext cx="187496" cy="25888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7140357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59" h="60960">
                <a:moveTo>
                  <a:pt x="93778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8" y="37508"/>
                </a:lnTo>
                <a:lnTo>
                  <a:pt x="50255" y="24809"/>
                </a:lnTo>
                <a:lnTo>
                  <a:pt x="65549" y="17902"/>
                </a:lnTo>
                <a:lnTo>
                  <a:pt x="93778" y="12265"/>
                </a:lnTo>
                <a:lnTo>
                  <a:pt x="128669" y="12265"/>
                </a:lnTo>
                <a:lnTo>
                  <a:pt x="126033" y="10207"/>
                </a:lnTo>
                <a:lnTo>
                  <a:pt x="110742" y="3676"/>
                </a:lnTo>
                <a:lnTo>
                  <a:pt x="98676" y="704"/>
                </a:lnTo>
                <a:lnTo>
                  <a:pt x="93778" y="0"/>
                </a:lnTo>
                <a:close/>
              </a:path>
              <a:path w="187959" h="60960">
                <a:moveTo>
                  <a:pt x="128669" y="12265"/>
                </a:moveTo>
                <a:lnTo>
                  <a:pt x="93778" y="12265"/>
                </a:lnTo>
                <a:lnTo>
                  <a:pt x="123060" y="23468"/>
                </a:lnTo>
                <a:lnTo>
                  <a:pt x="140189" y="39651"/>
                </a:lnTo>
                <a:lnTo>
                  <a:pt x="148223" y="54205"/>
                </a:lnTo>
                <a:lnTo>
                  <a:pt x="150222" y="60525"/>
                </a:lnTo>
                <a:lnTo>
                  <a:pt x="187496" y="60525"/>
                </a:lnTo>
                <a:lnTo>
                  <a:pt x="186643" y="45599"/>
                </a:lnTo>
                <a:lnTo>
                  <a:pt x="158395" y="45599"/>
                </a:lnTo>
                <a:lnTo>
                  <a:pt x="157395" y="42992"/>
                </a:lnTo>
                <a:lnTo>
                  <a:pt x="155327" y="39296"/>
                </a:lnTo>
                <a:lnTo>
                  <a:pt x="150345" y="32749"/>
                </a:lnTo>
                <a:lnTo>
                  <a:pt x="140606" y="21586"/>
                </a:lnTo>
                <a:lnTo>
                  <a:pt x="128669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7143463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09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09" h="338455">
                <a:moveTo>
                  <a:pt x="172834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91" y="169361"/>
                </a:lnTo>
                <a:lnTo>
                  <a:pt x="7940" y="182155"/>
                </a:lnTo>
                <a:lnTo>
                  <a:pt x="7940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834" y="149227"/>
                </a:lnTo>
                <a:close/>
              </a:path>
              <a:path w="181609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09" h="338455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34" y="81736"/>
                </a:lnTo>
                <a:lnTo>
                  <a:pt x="17163" y="95956"/>
                </a:lnTo>
                <a:lnTo>
                  <a:pt x="12386" y="107952"/>
                </a:lnTo>
                <a:lnTo>
                  <a:pt x="6213" y="118329"/>
                </a:lnTo>
                <a:lnTo>
                  <a:pt x="3079" y="127237"/>
                </a:lnTo>
                <a:lnTo>
                  <a:pt x="4154" y="134083"/>
                </a:lnTo>
                <a:lnTo>
                  <a:pt x="6760" y="138476"/>
                </a:lnTo>
                <a:lnTo>
                  <a:pt x="8224" y="140028"/>
                </a:lnTo>
                <a:lnTo>
                  <a:pt x="173057" y="140028"/>
                </a:lnTo>
                <a:lnTo>
                  <a:pt x="178811" y="134840"/>
                </a:lnTo>
                <a:lnTo>
                  <a:pt x="180939" y="130850"/>
                </a:lnTo>
                <a:lnTo>
                  <a:pt x="179628" y="126025"/>
                </a:lnTo>
                <a:lnTo>
                  <a:pt x="168919" y="107952"/>
                </a:lnTo>
                <a:lnTo>
                  <a:pt x="164133" y="95956"/>
                </a:lnTo>
                <a:lnTo>
                  <a:pt x="162830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09" h="338455">
                <a:moveTo>
                  <a:pt x="90671" y="0"/>
                </a:moveTo>
                <a:lnTo>
                  <a:pt x="65176" y="7212"/>
                </a:lnTo>
                <a:lnTo>
                  <a:pt x="47399" y="22793"/>
                </a:lnTo>
                <a:lnTo>
                  <a:pt x="36990" y="38319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92" y="19304"/>
                </a:lnTo>
                <a:lnTo>
                  <a:pt x="127223" y="5891"/>
                </a:lnTo>
                <a:lnTo>
                  <a:pt x="113631" y="874"/>
                </a:lnTo>
                <a:lnTo>
                  <a:pt x="9067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7140357" y="2808075"/>
            <a:ext cx="187496" cy="332256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7140357" y="2506483"/>
            <a:ext cx="187496" cy="25888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7141219" y="3694372"/>
            <a:ext cx="187506" cy="11382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5258999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89" y="21525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479"/>
                </a:lnTo>
                <a:lnTo>
                  <a:pt x="50247" y="24764"/>
                </a:lnTo>
                <a:lnTo>
                  <a:pt x="65523" y="17852"/>
                </a:lnTo>
                <a:lnTo>
                  <a:pt x="93717" y="12214"/>
                </a:lnTo>
                <a:lnTo>
                  <a:pt x="128660" y="12214"/>
                </a:lnTo>
                <a:lnTo>
                  <a:pt x="126019" y="10156"/>
                </a:lnTo>
                <a:lnTo>
                  <a:pt x="110708" y="3646"/>
                </a:lnTo>
                <a:lnTo>
                  <a:pt x="98623" y="694"/>
                </a:lnTo>
                <a:lnTo>
                  <a:pt x="93717" y="0"/>
                </a:lnTo>
                <a:close/>
              </a:path>
              <a:path w="187960" h="60960">
                <a:moveTo>
                  <a:pt x="128660" y="12214"/>
                </a:moveTo>
                <a:lnTo>
                  <a:pt x="93717" y="12214"/>
                </a:lnTo>
                <a:lnTo>
                  <a:pt x="123028" y="23425"/>
                </a:lnTo>
                <a:lnTo>
                  <a:pt x="140172" y="39625"/>
                </a:lnTo>
                <a:lnTo>
                  <a:pt x="148212" y="54197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1" y="42989"/>
                </a:lnTo>
                <a:lnTo>
                  <a:pt x="155314" y="39274"/>
                </a:lnTo>
                <a:lnTo>
                  <a:pt x="150343" y="32703"/>
                </a:lnTo>
                <a:lnTo>
                  <a:pt x="140606" y="21525"/>
                </a:lnTo>
                <a:lnTo>
                  <a:pt x="128660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5262105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4">
                <a:moveTo>
                  <a:pt x="177890" y="204665"/>
                </a:moveTo>
                <a:lnTo>
                  <a:pt x="3391" y="20466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57" y="149227"/>
                </a:lnTo>
                <a:lnTo>
                  <a:pt x="9615" y="164914"/>
                </a:lnTo>
                <a:lnTo>
                  <a:pt x="3391" y="169361"/>
                </a:lnTo>
                <a:lnTo>
                  <a:pt x="7889" y="182155"/>
                </a:lnTo>
                <a:lnTo>
                  <a:pt x="7889" y="204665"/>
                </a:lnTo>
                <a:lnTo>
                  <a:pt x="173352" y="204665"/>
                </a:lnTo>
                <a:lnTo>
                  <a:pt x="173352" y="182155"/>
                </a:lnTo>
                <a:lnTo>
                  <a:pt x="177890" y="169361"/>
                </a:lnTo>
                <a:lnTo>
                  <a:pt x="171686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32" y="81712"/>
                </a:lnTo>
                <a:lnTo>
                  <a:pt x="17149" y="95952"/>
                </a:lnTo>
                <a:lnTo>
                  <a:pt x="12371" y="107955"/>
                </a:lnTo>
                <a:lnTo>
                  <a:pt x="6224" y="118329"/>
                </a:lnTo>
                <a:lnTo>
                  <a:pt x="3054" y="127227"/>
                </a:lnTo>
                <a:lnTo>
                  <a:pt x="4110" y="134052"/>
                </a:lnTo>
                <a:lnTo>
                  <a:pt x="6711" y="138425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8817" y="134814"/>
                </a:lnTo>
                <a:lnTo>
                  <a:pt x="180948" y="130842"/>
                </a:lnTo>
                <a:lnTo>
                  <a:pt x="179638" y="126024"/>
                </a:lnTo>
                <a:lnTo>
                  <a:pt x="168898" y="107955"/>
                </a:lnTo>
                <a:lnTo>
                  <a:pt x="164112" y="95952"/>
                </a:lnTo>
                <a:lnTo>
                  <a:pt x="162821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5150" y="7208"/>
                </a:lnTo>
                <a:lnTo>
                  <a:pt x="47391" y="22789"/>
                </a:lnTo>
                <a:lnTo>
                  <a:pt x="36989" y="38317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62" y="19298"/>
                </a:lnTo>
                <a:lnTo>
                  <a:pt x="127177" y="5884"/>
                </a:lnTo>
                <a:lnTo>
                  <a:pt x="113576" y="86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5262095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5262095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5262095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5378694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5356118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52" y="58159"/>
                </a:lnTo>
                <a:lnTo>
                  <a:pt x="45744" y="46347"/>
                </a:lnTo>
                <a:lnTo>
                  <a:pt x="44707" y="38558"/>
                </a:lnTo>
                <a:lnTo>
                  <a:pt x="11713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5326748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5303609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45777" y="0"/>
                </a:moveTo>
                <a:lnTo>
                  <a:pt x="12402" y="21180"/>
                </a:lnTo>
                <a:lnTo>
                  <a:pt x="0" y="46347"/>
                </a:lnTo>
                <a:lnTo>
                  <a:pt x="563" y="58159"/>
                </a:lnTo>
                <a:lnTo>
                  <a:pt x="45777" y="58159"/>
                </a:lnTo>
                <a:lnTo>
                  <a:pt x="45777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5284992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7610" y="43600"/>
                </a:moveTo>
                <a:lnTo>
                  <a:pt x="3746" y="50219"/>
                </a:lnTo>
                <a:lnTo>
                  <a:pt x="1502" y="54961"/>
                </a:lnTo>
                <a:lnTo>
                  <a:pt x="0" y="59022"/>
                </a:lnTo>
                <a:lnTo>
                  <a:pt x="5645" y="61510"/>
                </a:lnTo>
                <a:lnTo>
                  <a:pt x="7610" y="43600"/>
                </a:lnTo>
                <a:close/>
              </a:path>
              <a:path w="135889" h="61595">
                <a:moveTo>
                  <a:pt x="127130" y="9483"/>
                </a:moveTo>
                <a:lnTo>
                  <a:pt x="67714" y="9483"/>
                </a:lnTo>
                <a:lnTo>
                  <a:pt x="101891" y="17612"/>
                </a:lnTo>
                <a:lnTo>
                  <a:pt x="120533" y="35496"/>
                </a:lnTo>
                <a:lnTo>
                  <a:pt x="128300" y="53381"/>
                </a:lnTo>
                <a:lnTo>
                  <a:pt x="129854" y="61510"/>
                </a:lnTo>
                <a:lnTo>
                  <a:pt x="135499" y="59022"/>
                </a:lnTo>
                <a:lnTo>
                  <a:pt x="134007" y="54961"/>
                </a:lnTo>
                <a:lnTo>
                  <a:pt x="131752" y="50219"/>
                </a:lnTo>
                <a:lnTo>
                  <a:pt x="125557" y="32854"/>
                </a:lnTo>
                <a:lnTo>
                  <a:pt x="125627" y="16342"/>
                </a:lnTo>
                <a:lnTo>
                  <a:pt x="127130" y="9483"/>
                </a:lnTo>
                <a:close/>
              </a:path>
              <a:path w="135889" h="61595">
                <a:moveTo>
                  <a:pt x="13496" y="22141"/>
                </a:moveTo>
                <a:lnTo>
                  <a:pt x="8945" y="31432"/>
                </a:lnTo>
                <a:lnTo>
                  <a:pt x="7610" y="43600"/>
                </a:lnTo>
                <a:lnTo>
                  <a:pt x="11612" y="36744"/>
                </a:lnTo>
                <a:lnTo>
                  <a:pt x="14432" y="27021"/>
                </a:lnTo>
                <a:lnTo>
                  <a:pt x="13496" y="22141"/>
                </a:lnTo>
                <a:close/>
              </a:path>
              <a:path w="135889" h="61595">
                <a:moveTo>
                  <a:pt x="129854" y="0"/>
                </a:moveTo>
                <a:lnTo>
                  <a:pt x="5645" y="0"/>
                </a:lnTo>
                <a:lnTo>
                  <a:pt x="12383" y="16342"/>
                </a:lnTo>
                <a:lnTo>
                  <a:pt x="13496" y="22141"/>
                </a:lnTo>
                <a:lnTo>
                  <a:pt x="16510" y="15986"/>
                </a:lnTo>
                <a:lnTo>
                  <a:pt x="34160" y="10296"/>
                </a:lnTo>
                <a:lnTo>
                  <a:pt x="67714" y="9483"/>
                </a:lnTo>
                <a:lnTo>
                  <a:pt x="127130" y="9483"/>
                </a:lnTo>
                <a:lnTo>
                  <a:pt x="128184" y="4674"/>
                </a:lnTo>
                <a:lnTo>
                  <a:pt x="12985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5258999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17" y="0"/>
                </a:moveTo>
                <a:lnTo>
                  <a:pt x="4688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83" y="57865"/>
                </a:lnTo>
                <a:lnTo>
                  <a:pt x="42597" y="35857"/>
                </a:lnTo>
                <a:lnTo>
                  <a:pt x="50247" y="23712"/>
                </a:lnTo>
                <a:lnTo>
                  <a:pt x="65523" y="17101"/>
                </a:lnTo>
                <a:lnTo>
                  <a:pt x="93717" y="11696"/>
                </a:lnTo>
                <a:lnTo>
                  <a:pt x="128627" y="11696"/>
                </a:lnTo>
                <a:lnTo>
                  <a:pt x="126019" y="9745"/>
                </a:lnTo>
                <a:lnTo>
                  <a:pt x="110708" y="3496"/>
                </a:lnTo>
                <a:lnTo>
                  <a:pt x="98623" y="665"/>
                </a:lnTo>
                <a:lnTo>
                  <a:pt x="93717" y="0"/>
                </a:lnTo>
                <a:close/>
              </a:path>
              <a:path w="187960" h="58420">
                <a:moveTo>
                  <a:pt x="128627" y="11696"/>
                </a:moveTo>
                <a:lnTo>
                  <a:pt x="93717" y="11696"/>
                </a:lnTo>
                <a:lnTo>
                  <a:pt x="123028" y="22423"/>
                </a:lnTo>
                <a:lnTo>
                  <a:pt x="140172" y="37903"/>
                </a:lnTo>
                <a:lnTo>
                  <a:pt x="148212" y="51822"/>
                </a:lnTo>
                <a:lnTo>
                  <a:pt x="150212" y="57865"/>
                </a:lnTo>
                <a:lnTo>
                  <a:pt x="187496" y="57865"/>
                </a:lnTo>
                <a:lnTo>
                  <a:pt x="186633" y="45254"/>
                </a:lnTo>
                <a:lnTo>
                  <a:pt x="156720" y="45254"/>
                </a:lnTo>
                <a:lnTo>
                  <a:pt x="155981" y="42487"/>
                </a:lnTo>
                <a:lnTo>
                  <a:pt x="154489" y="38384"/>
                </a:lnTo>
                <a:lnTo>
                  <a:pt x="150083" y="31568"/>
                </a:lnTo>
                <a:lnTo>
                  <a:pt x="140606" y="20662"/>
                </a:lnTo>
                <a:lnTo>
                  <a:pt x="128627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5301339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77" y="0"/>
                </a:moveTo>
                <a:lnTo>
                  <a:pt x="47788" y="3641"/>
                </a:lnTo>
                <a:lnTo>
                  <a:pt x="44664" y="9343"/>
                </a:lnTo>
                <a:lnTo>
                  <a:pt x="40395" y="16177"/>
                </a:lnTo>
                <a:lnTo>
                  <a:pt x="33374" y="23211"/>
                </a:lnTo>
                <a:lnTo>
                  <a:pt x="24737" y="31258"/>
                </a:lnTo>
                <a:lnTo>
                  <a:pt x="17407" y="41358"/>
                </a:lnTo>
                <a:lnTo>
                  <a:pt x="12321" y="52870"/>
                </a:lnTo>
                <a:lnTo>
                  <a:pt x="10417" y="65155"/>
                </a:lnTo>
                <a:lnTo>
                  <a:pt x="10294" y="75006"/>
                </a:lnTo>
                <a:lnTo>
                  <a:pt x="9221" y="81925"/>
                </a:lnTo>
                <a:lnTo>
                  <a:pt x="6142" y="89310"/>
                </a:lnTo>
                <a:lnTo>
                  <a:pt x="0" y="100561"/>
                </a:lnTo>
                <a:lnTo>
                  <a:pt x="8156" y="98072"/>
                </a:lnTo>
                <a:lnTo>
                  <a:pt x="15224" y="91978"/>
                </a:lnTo>
                <a:lnTo>
                  <a:pt x="21253" y="84335"/>
                </a:lnTo>
                <a:lnTo>
                  <a:pt x="26297" y="77197"/>
                </a:lnTo>
                <a:lnTo>
                  <a:pt x="31227" y="73620"/>
                </a:lnTo>
                <a:lnTo>
                  <a:pt x="92503" y="73620"/>
                </a:lnTo>
                <a:lnTo>
                  <a:pt x="92407" y="65155"/>
                </a:lnTo>
                <a:lnTo>
                  <a:pt x="90493" y="52870"/>
                </a:lnTo>
                <a:lnTo>
                  <a:pt x="85390" y="41358"/>
                </a:lnTo>
                <a:lnTo>
                  <a:pt x="78053" y="31258"/>
                </a:lnTo>
                <a:lnTo>
                  <a:pt x="69440" y="23211"/>
                </a:lnTo>
                <a:lnTo>
                  <a:pt x="62388" y="16177"/>
                </a:lnTo>
                <a:lnTo>
                  <a:pt x="58101" y="9343"/>
                </a:lnTo>
                <a:lnTo>
                  <a:pt x="54967" y="3641"/>
                </a:lnTo>
                <a:lnTo>
                  <a:pt x="51377" y="0"/>
                </a:lnTo>
                <a:close/>
              </a:path>
              <a:path w="102870" h="100964">
                <a:moveTo>
                  <a:pt x="92503" y="73620"/>
                </a:moveTo>
                <a:lnTo>
                  <a:pt x="71536" y="73620"/>
                </a:lnTo>
                <a:lnTo>
                  <a:pt x="76466" y="77197"/>
                </a:lnTo>
                <a:lnTo>
                  <a:pt x="81536" y="84335"/>
                </a:lnTo>
                <a:lnTo>
                  <a:pt x="87561" y="91978"/>
                </a:lnTo>
                <a:lnTo>
                  <a:pt x="94611" y="98072"/>
                </a:lnTo>
                <a:lnTo>
                  <a:pt x="102754" y="100561"/>
                </a:lnTo>
                <a:lnTo>
                  <a:pt x="96622" y="89310"/>
                </a:lnTo>
                <a:lnTo>
                  <a:pt x="93567" y="81925"/>
                </a:lnTo>
                <a:lnTo>
                  <a:pt x="92519" y="75006"/>
                </a:lnTo>
                <a:lnTo>
                  <a:pt x="92503" y="73620"/>
                </a:lnTo>
                <a:close/>
              </a:path>
              <a:path w="102870" h="100964">
                <a:moveTo>
                  <a:pt x="71536" y="73620"/>
                </a:moveTo>
                <a:lnTo>
                  <a:pt x="31227" y="73620"/>
                </a:lnTo>
                <a:lnTo>
                  <a:pt x="36424" y="74291"/>
                </a:lnTo>
                <a:lnTo>
                  <a:pt x="41231" y="77554"/>
                </a:lnTo>
                <a:lnTo>
                  <a:pt x="44990" y="81756"/>
                </a:lnTo>
                <a:lnTo>
                  <a:pt x="48970" y="87320"/>
                </a:lnTo>
                <a:lnTo>
                  <a:pt x="51377" y="86102"/>
                </a:lnTo>
                <a:lnTo>
                  <a:pt x="54723" y="86102"/>
                </a:lnTo>
                <a:lnTo>
                  <a:pt x="57824" y="81756"/>
                </a:lnTo>
                <a:lnTo>
                  <a:pt x="61549" y="77554"/>
                </a:lnTo>
                <a:lnTo>
                  <a:pt x="66342" y="74291"/>
                </a:lnTo>
                <a:lnTo>
                  <a:pt x="71536" y="73620"/>
                </a:lnTo>
                <a:close/>
              </a:path>
              <a:path w="102870" h="100964">
                <a:moveTo>
                  <a:pt x="54723" y="86102"/>
                </a:moveTo>
                <a:lnTo>
                  <a:pt x="51377" y="86102"/>
                </a:lnTo>
                <a:lnTo>
                  <a:pt x="53854" y="87320"/>
                </a:lnTo>
                <a:lnTo>
                  <a:pt x="5472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5259861" y="3685924"/>
            <a:ext cx="187496" cy="122269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5454374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89" y="21525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479"/>
                </a:lnTo>
                <a:lnTo>
                  <a:pt x="50248" y="24764"/>
                </a:lnTo>
                <a:lnTo>
                  <a:pt x="65528" y="17852"/>
                </a:lnTo>
                <a:lnTo>
                  <a:pt x="93727" y="12214"/>
                </a:lnTo>
                <a:lnTo>
                  <a:pt x="128671" y="12214"/>
                </a:lnTo>
                <a:lnTo>
                  <a:pt x="126029" y="10156"/>
                </a:lnTo>
                <a:lnTo>
                  <a:pt x="110718" y="3646"/>
                </a:lnTo>
                <a:lnTo>
                  <a:pt x="98633" y="694"/>
                </a:lnTo>
                <a:lnTo>
                  <a:pt x="93727" y="0"/>
                </a:lnTo>
                <a:close/>
              </a:path>
              <a:path w="187960" h="60960">
                <a:moveTo>
                  <a:pt x="128671" y="12214"/>
                </a:moveTo>
                <a:lnTo>
                  <a:pt x="93727" y="12214"/>
                </a:lnTo>
                <a:lnTo>
                  <a:pt x="123064" y="23425"/>
                </a:lnTo>
                <a:lnTo>
                  <a:pt x="140205" y="39625"/>
                </a:lnTo>
                <a:lnTo>
                  <a:pt x="148231" y="54197"/>
                </a:lnTo>
                <a:lnTo>
                  <a:pt x="150222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335" y="45599"/>
                </a:lnTo>
                <a:lnTo>
                  <a:pt x="157365" y="42989"/>
                </a:lnTo>
                <a:lnTo>
                  <a:pt x="155316" y="39274"/>
                </a:lnTo>
                <a:lnTo>
                  <a:pt x="150347" y="32703"/>
                </a:lnTo>
                <a:lnTo>
                  <a:pt x="140617" y="21525"/>
                </a:lnTo>
                <a:lnTo>
                  <a:pt x="12867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5457491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10" h="338454">
                <a:moveTo>
                  <a:pt x="177880" y="204665"/>
                </a:moveTo>
                <a:lnTo>
                  <a:pt x="3381" y="204665"/>
                </a:lnTo>
                <a:lnTo>
                  <a:pt x="3381" y="211783"/>
                </a:lnTo>
                <a:lnTo>
                  <a:pt x="177880" y="211783"/>
                </a:lnTo>
                <a:lnTo>
                  <a:pt x="177880" y="204665"/>
                </a:lnTo>
                <a:close/>
              </a:path>
              <a:path w="181610" h="338454">
                <a:moveTo>
                  <a:pt x="17276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8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80" y="169361"/>
                </a:lnTo>
                <a:lnTo>
                  <a:pt x="171676" y="164914"/>
                </a:lnTo>
                <a:lnTo>
                  <a:pt x="172763" y="149227"/>
                </a:lnTo>
                <a:close/>
              </a:path>
              <a:path w="181610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10" h="338454">
                <a:moveTo>
                  <a:pt x="17448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6" y="81712"/>
                </a:lnTo>
                <a:lnTo>
                  <a:pt x="17140" y="95952"/>
                </a:lnTo>
                <a:lnTo>
                  <a:pt x="12361" y="107955"/>
                </a:lnTo>
                <a:lnTo>
                  <a:pt x="6213" y="118329"/>
                </a:lnTo>
                <a:lnTo>
                  <a:pt x="3070" y="127227"/>
                </a:lnTo>
                <a:lnTo>
                  <a:pt x="4123" y="134052"/>
                </a:lnTo>
                <a:lnTo>
                  <a:pt x="6709" y="138425"/>
                </a:lnTo>
                <a:lnTo>
                  <a:pt x="8163" y="139967"/>
                </a:lnTo>
                <a:lnTo>
                  <a:pt x="173047" y="139967"/>
                </a:lnTo>
                <a:lnTo>
                  <a:pt x="178807" y="134814"/>
                </a:lnTo>
                <a:lnTo>
                  <a:pt x="180938" y="130842"/>
                </a:lnTo>
                <a:lnTo>
                  <a:pt x="179628" y="126024"/>
                </a:lnTo>
                <a:lnTo>
                  <a:pt x="168889" y="107955"/>
                </a:lnTo>
                <a:lnTo>
                  <a:pt x="164106" y="95952"/>
                </a:lnTo>
                <a:lnTo>
                  <a:pt x="162815" y="81712"/>
                </a:lnTo>
                <a:lnTo>
                  <a:pt x="167117" y="64627"/>
                </a:lnTo>
                <a:lnTo>
                  <a:pt x="167117" y="54565"/>
                </a:lnTo>
                <a:lnTo>
                  <a:pt x="174489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5150" y="7208"/>
                </a:lnTo>
                <a:lnTo>
                  <a:pt x="47391" y="22789"/>
                </a:lnTo>
                <a:lnTo>
                  <a:pt x="36989" y="38317"/>
                </a:lnTo>
                <a:lnTo>
                  <a:pt x="33598" y="45366"/>
                </a:lnTo>
                <a:lnTo>
                  <a:pt x="147633" y="45366"/>
                </a:lnTo>
                <a:lnTo>
                  <a:pt x="136770" y="19298"/>
                </a:lnTo>
                <a:lnTo>
                  <a:pt x="127209" y="5884"/>
                </a:lnTo>
                <a:lnTo>
                  <a:pt x="113604" y="86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5457491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5457491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5457491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5574074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5551493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47"/>
                </a:lnTo>
                <a:lnTo>
                  <a:pt x="44716" y="38558"/>
                </a:lnTo>
                <a:lnTo>
                  <a:pt x="11713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5522123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5498984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20" h="58420">
                <a:moveTo>
                  <a:pt x="45716" y="0"/>
                </a:moveTo>
                <a:lnTo>
                  <a:pt x="12412" y="21180"/>
                </a:lnTo>
                <a:lnTo>
                  <a:pt x="0" y="46347"/>
                </a:lnTo>
                <a:lnTo>
                  <a:pt x="563" y="58159"/>
                </a:lnTo>
                <a:lnTo>
                  <a:pt x="45716" y="58159"/>
                </a:lnTo>
                <a:lnTo>
                  <a:pt x="45716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5480387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7600" y="43600"/>
                </a:moveTo>
                <a:lnTo>
                  <a:pt x="3736" y="50219"/>
                </a:lnTo>
                <a:lnTo>
                  <a:pt x="1502" y="54961"/>
                </a:lnTo>
                <a:lnTo>
                  <a:pt x="0" y="59022"/>
                </a:lnTo>
                <a:lnTo>
                  <a:pt x="5635" y="61510"/>
                </a:lnTo>
                <a:lnTo>
                  <a:pt x="7600" y="43600"/>
                </a:lnTo>
                <a:close/>
              </a:path>
              <a:path w="135889" h="61595">
                <a:moveTo>
                  <a:pt x="127137" y="9483"/>
                </a:moveTo>
                <a:lnTo>
                  <a:pt x="67714" y="9483"/>
                </a:lnTo>
                <a:lnTo>
                  <a:pt x="101885" y="17612"/>
                </a:lnTo>
                <a:lnTo>
                  <a:pt x="120524" y="35496"/>
                </a:lnTo>
                <a:lnTo>
                  <a:pt x="128290" y="53381"/>
                </a:lnTo>
                <a:lnTo>
                  <a:pt x="129844" y="61510"/>
                </a:lnTo>
                <a:lnTo>
                  <a:pt x="135489" y="59022"/>
                </a:lnTo>
                <a:lnTo>
                  <a:pt x="133996" y="54961"/>
                </a:lnTo>
                <a:lnTo>
                  <a:pt x="131742" y="50219"/>
                </a:lnTo>
                <a:lnTo>
                  <a:pt x="125577" y="32854"/>
                </a:lnTo>
                <a:lnTo>
                  <a:pt x="125643" y="16342"/>
                </a:lnTo>
                <a:lnTo>
                  <a:pt x="127137" y="9483"/>
                </a:lnTo>
                <a:close/>
              </a:path>
              <a:path w="135889" h="61595">
                <a:moveTo>
                  <a:pt x="13486" y="22143"/>
                </a:moveTo>
                <a:lnTo>
                  <a:pt x="8935" y="31432"/>
                </a:lnTo>
                <a:lnTo>
                  <a:pt x="7600" y="43600"/>
                </a:lnTo>
                <a:lnTo>
                  <a:pt x="11602" y="36744"/>
                </a:lnTo>
                <a:lnTo>
                  <a:pt x="14421" y="27021"/>
                </a:lnTo>
                <a:lnTo>
                  <a:pt x="13486" y="22143"/>
                </a:lnTo>
                <a:close/>
              </a:path>
              <a:path w="135889" h="61595">
                <a:moveTo>
                  <a:pt x="129844" y="0"/>
                </a:moveTo>
                <a:lnTo>
                  <a:pt x="5635" y="0"/>
                </a:lnTo>
                <a:lnTo>
                  <a:pt x="12373" y="16342"/>
                </a:lnTo>
                <a:lnTo>
                  <a:pt x="13486" y="22143"/>
                </a:lnTo>
                <a:lnTo>
                  <a:pt x="16502" y="15986"/>
                </a:lnTo>
                <a:lnTo>
                  <a:pt x="34155" y="10296"/>
                </a:lnTo>
                <a:lnTo>
                  <a:pt x="67714" y="9483"/>
                </a:lnTo>
                <a:lnTo>
                  <a:pt x="127137" y="9483"/>
                </a:lnTo>
                <a:lnTo>
                  <a:pt x="128184" y="4674"/>
                </a:lnTo>
                <a:lnTo>
                  <a:pt x="12984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5454374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27" y="0"/>
                </a:moveTo>
                <a:lnTo>
                  <a:pt x="4688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83" y="57865"/>
                </a:lnTo>
                <a:lnTo>
                  <a:pt x="42597" y="35857"/>
                </a:lnTo>
                <a:lnTo>
                  <a:pt x="50248" y="23712"/>
                </a:lnTo>
                <a:lnTo>
                  <a:pt x="65528" y="17101"/>
                </a:lnTo>
                <a:lnTo>
                  <a:pt x="93727" y="11696"/>
                </a:lnTo>
                <a:lnTo>
                  <a:pt x="128637" y="11696"/>
                </a:lnTo>
                <a:lnTo>
                  <a:pt x="126029" y="9745"/>
                </a:lnTo>
                <a:lnTo>
                  <a:pt x="110718" y="3496"/>
                </a:lnTo>
                <a:lnTo>
                  <a:pt x="98633" y="665"/>
                </a:lnTo>
                <a:lnTo>
                  <a:pt x="93727" y="0"/>
                </a:lnTo>
                <a:close/>
              </a:path>
              <a:path w="187960" h="58420">
                <a:moveTo>
                  <a:pt x="128637" y="11696"/>
                </a:moveTo>
                <a:lnTo>
                  <a:pt x="93727" y="11696"/>
                </a:lnTo>
                <a:lnTo>
                  <a:pt x="123064" y="22423"/>
                </a:lnTo>
                <a:lnTo>
                  <a:pt x="140205" y="37903"/>
                </a:lnTo>
                <a:lnTo>
                  <a:pt x="148231" y="51822"/>
                </a:lnTo>
                <a:lnTo>
                  <a:pt x="150222" y="57865"/>
                </a:lnTo>
                <a:lnTo>
                  <a:pt x="187435" y="57865"/>
                </a:lnTo>
                <a:lnTo>
                  <a:pt x="186633" y="45254"/>
                </a:lnTo>
                <a:lnTo>
                  <a:pt x="156720" y="45254"/>
                </a:lnTo>
                <a:lnTo>
                  <a:pt x="155982" y="42487"/>
                </a:lnTo>
                <a:lnTo>
                  <a:pt x="154490" y="38384"/>
                </a:lnTo>
                <a:lnTo>
                  <a:pt x="150088" y="31568"/>
                </a:lnTo>
                <a:lnTo>
                  <a:pt x="140617" y="20662"/>
                </a:lnTo>
                <a:lnTo>
                  <a:pt x="128637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5496714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87" y="0"/>
                </a:moveTo>
                <a:lnTo>
                  <a:pt x="47793" y="3641"/>
                </a:lnTo>
                <a:lnTo>
                  <a:pt x="44664" y="9343"/>
                </a:lnTo>
                <a:lnTo>
                  <a:pt x="40391" y="16177"/>
                </a:lnTo>
                <a:lnTo>
                  <a:pt x="33364" y="23211"/>
                </a:lnTo>
                <a:lnTo>
                  <a:pt x="24739" y="31258"/>
                </a:lnTo>
                <a:lnTo>
                  <a:pt x="17414" y="41358"/>
                </a:lnTo>
                <a:lnTo>
                  <a:pt x="12331" y="52870"/>
                </a:lnTo>
                <a:lnTo>
                  <a:pt x="10427" y="65155"/>
                </a:lnTo>
                <a:lnTo>
                  <a:pt x="10304" y="75006"/>
                </a:lnTo>
                <a:lnTo>
                  <a:pt x="9230" y="81925"/>
                </a:lnTo>
                <a:lnTo>
                  <a:pt x="6148" y="89310"/>
                </a:lnTo>
                <a:lnTo>
                  <a:pt x="0" y="100561"/>
                </a:lnTo>
                <a:lnTo>
                  <a:pt x="8156" y="98072"/>
                </a:lnTo>
                <a:lnTo>
                  <a:pt x="15224" y="91978"/>
                </a:lnTo>
                <a:lnTo>
                  <a:pt x="21253" y="84335"/>
                </a:lnTo>
                <a:lnTo>
                  <a:pt x="26297" y="77197"/>
                </a:lnTo>
                <a:lnTo>
                  <a:pt x="31251" y="73620"/>
                </a:lnTo>
                <a:lnTo>
                  <a:pt x="92453" y="73620"/>
                </a:lnTo>
                <a:lnTo>
                  <a:pt x="92346" y="65155"/>
                </a:lnTo>
                <a:lnTo>
                  <a:pt x="90444" y="52870"/>
                </a:lnTo>
                <a:lnTo>
                  <a:pt x="85363" y="41358"/>
                </a:lnTo>
                <a:lnTo>
                  <a:pt x="78048" y="31258"/>
                </a:lnTo>
                <a:lnTo>
                  <a:pt x="69440" y="23211"/>
                </a:lnTo>
                <a:lnTo>
                  <a:pt x="62415" y="16177"/>
                </a:lnTo>
                <a:lnTo>
                  <a:pt x="58129" y="9343"/>
                </a:lnTo>
                <a:lnTo>
                  <a:pt x="54984" y="3641"/>
                </a:lnTo>
                <a:lnTo>
                  <a:pt x="51387" y="0"/>
                </a:lnTo>
                <a:close/>
              </a:path>
              <a:path w="102870" h="100964">
                <a:moveTo>
                  <a:pt x="92453" y="73620"/>
                </a:moveTo>
                <a:lnTo>
                  <a:pt x="71542" y="73620"/>
                </a:lnTo>
                <a:lnTo>
                  <a:pt x="76476" y="77197"/>
                </a:lnTo>
                <a:lnTo>
                  <a:pt x="81541" y="84335"/>
                </a:lnTo>
                <a:lnTo>
                  <a:pt x="87570" y="91978"/>
                </a:lnTo>
                <a:lnTo>
                  <a:pt x="94637" y="98072"/>
                </a:lnTo>
                <a:lnTo>
                  <a:pt x="102815" y="100561"/>
                </a:lnTo>
                <a:lnTo>
                  <a:pt x="96643" y="89310"/>
                </a:lnTo>
                <a:lnTo>
                  <a:pt x="93548" y="81925"/>
                </a:lnTo>
                <a:lnTo>
                  <a:pt x="92470" y="75006"/>
                </a:lnTo>
                <a:lnTo>
                  <a:pt x="92453" y="73620"/>
                </a:lnTo>
                <a:close/>
              </a:path>
              <a:path w="102870" h="100964">
                <a:moveTo>
                  <a:pt x="71542" y="73620"/>
                </a:moveTo>
                <a:lnTo>
                  <a:pt x="31251" y="73620"/>
                </a:lnTo>
                <a:lnTo>
                  <a:pt x="36445" y="74291"/>
                </a:lnTo>
                <a:lnTo>
                  <a:pt x="41240" y="77554"/>
                </a:lnTo>
                <a:lnTo>
                  <a:pt x="45000" y="81756"/>
                </a:lnTo>
                <a:lnTo>
                  <a:pt x="48909" y="87320"/>
                </a:lnTo>
                <a:lnTo>
                  <a:pt x="51387" y="86102"/>
                </a:lnTo>
                <a:lnTo>
                  <a:pt x="54726" y="86102"/>
                </a:lnTo>
                <a:lnTo>
                  <a:pt x="57834" y="81756"/>
                </a:lnTo>
                <a:lnTo>
                  <a:pt x="61558" y="77554"/>
                </a:lnTo>
                <a:lnTo>
                  <a:pt x="66348" y="74291"/>
                </a:lnTo>
                <a:lnTo>
                  <a:pt x="71542" y="73620"/>
                </a:lnTo>
                <a:close/>
              </a:path>
              <a:path w="102870" h="100964">
                <a:moveTo>
                  <a:pt x="54726" y="86102"/>
                </a:moveTo>
                <a:lnTo>
                  <a:pt x="51387" y="86102"/>
                </a:lnTo>
                <a:lnTo>
                  <a:pt x="53854" y="87320"/>
                </a:lnTo>
                <a:lnTo>
                  <a:pt x="54726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5455247" y="3685924"/>
            <a:ext cx="187485" cy="122269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5649749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89" y="21525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479"/>
                </a:lnTo>
                <a:lnTo>
                  <a:pt x="50248" y="24764"/>
                </a:lnTo>
                <a:lnTo>
                  <a:pt x="65528" y="17852"/>
                </a:lnTo>
                <a:lnTo>
                  <a:pt x="93727" y="12214"/>
                </a:lnTo>
                <a:lnTo>
                  <a:pt x="128671" y="12214"/>
                </a:lnTo>
                <a:lnTo>
                  <a:pt x="126029" y="10156"/>
                </a:lnTo>
                <a:lnTo>
                  <a:pt x="110718" y="3646"/>
                </a:lnTo>
                <a:lnTo>
                  <a:pt x="98633" y="694"/>
                </a:lnTo>
                <a:lnTo>
                  <a:pt x="93727" y="0"/>
                </a:lnTo>
                <a:close/>
              </a:path>
              <a:path w="187960" h="60960">
                <a:moveTo>
                  <a:pt x="128671" y="12214"/>
                </a:moveTo>
                <a:lnTo>
                  <a:pt x="93727" y="12214"/>
                </a:lnTo>
                <a:lnTo>
                  <a:pt x="123038" y="23425"/>
                </a:lnTo>
                <a:lnTo>
                  <a:pt x="140182" y="39625"/>
                </a:lnTo>
                <a:lnTo>
                  <a:pt x="148222" y="54197"/>
                </a:lnTo>
                <a:lnTo>
                  <a:pt x="150222" y="60525"/>
                </a:lnTo>
                <a:lnTo>
                  <a:pt x="187506" y="60525"/>
                </a:lnTo>
                <a:lnTo>
                  <a:pt x="186633" y="45599"/>
                </a:lnTo>
                <a:lnTo>
                  <a:pt x="158335" y="45599"/>
                </a:lnTo>
                <a:lnTo>
                  <a:pt x="157365" y="42989"/>
                </a:lnTo>
                <a:lnTo>
                  <a:pt x="155316" y="39274"/>
                </a:lnTo>
                <a:lnTo>
                  <a:pt x="150347" y="32703"/>
                </a:lnTo>
                <a:lnTo>
                  <a:pt x="140617" y="21525"/>
                </a:lnTo>
                <a:lnTo>
                  <a:pt x="12867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5652856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4">
                <a:moveTo>
                  <a:pt x="177900" y="204665"/>
                </a:moveTo>
                <a:lnTo>
                  <a:pt x="3401" y="204665"/>
                </a:lnTo>
                <a:lnTo>
                  <a:pt x="3401" y="211783"/>
                </a:lnTo>
                <a:lnTo>
                  <a:pt x="177900" y="211783"/>
                </a:lnTo>
                <a:lnTo>
                  <a:pt x="177900" y="204665"/>
                </a:lnTo>
                <a:close/>
              </a:path>
              <a:path w="181610" h="338454">
                <a:moveTo>
                  <a:pt x="172834" y="149227"/>
                </a:moveTo>
                <a:lnTo>
                  <a:pt x="8468" y="149227"/>
                </a:lnTo>
                <a:lnTo>
                  <a:pt x="9615" y="164914"/>
                </a:lnTo>
                <a:lnTo>
                  <a:pt x="3401" y="169361"/>
                </a:lnTo>
                <a:lnTo>
                  <a:pt x="7889" y="182155"/>
                </a:lnTo>
                <a:lnTo>
                  <a:pt x="7889" y="204665"/>
                </a:lnTo>
                <a:lnTo>
                  <a:pt x="173362" y="204665"/>
                </a:lnTo>
                <a:lnTo>
                  <a:pt x="173362" y="182155"/>
                </a:lnTo>
                <a:lnTo>
                  <a:pt x="177900" y="169361"/>
                </a:lnTo>
                <a:lnTo>
                  <a:pt x="171686" y="164914"/>
                </a:lnTo>
                <a:lnTo>
                  <a:pt x="172834" y="149227"/>
                </a:lnTo>
                <a:close/>
              </a:path>
              <a:path w="181610" h="338454">
                <a:moveTo>
                  <a:pt x="181231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27"/>
                </a:lnTo>
                <a:lnTo>
                  <a:pt x="18436" y="81712"/>
                </a:lnTo>
                <a:lnTo>
                  <a:pt x="17150" y="95952"/>
                </a:lnTo>
                <a:lnTo>
                  <a:pt x="12371" y="107955"/>
                </a:lnTo>
                <a:lnTo>
                  <a:pt x="6224" y="118329"/>
                </a:lnTo>
                <a:lnTo>
                  <a:pt x="3080" y="127227"/>
                </a:lnTo>
                <a:lnTo>
                  <a:pt x="4133" y="134052"/>
                </a:lnTo>
                <a:lnTo>
                  <a:pt x="6719" y="138425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8823" y="134814"/>
                </a:lnTo>
                <a:lnTo>
                  <a:pt x="180957" y="130842"/>
                </a:lnTo>
                <a:lnTo>
                  <a:pt x="179648" y="126024"/>
                </a:lnTo>
                <a:lnTo>
                  <a:pt x="168908" y="107955"/>
                </a:lnTo>
                <a:lnTo>
                  <a:pt x="164122" y="95952"/>
                </a:lnTo>
                <a:lnTo>
                  <a:pt x="162831" y="81712"/>
                </a:lnTo>
                <a:lnTo>
                  <a:pt x="167138" y="64627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20" y="0"/>
                </a:moveTo>
                <a:lnTo>
                  <a:pt x="65160" y="7208"/>
                </a:lnTo>
                <a:lnTo>
                  <a:pt x="47402" y="22789"/>
                </a:lnTo>
                <a:lnTo>
                  <a:pt x="36999" y="38317"/>
                </a:lnTo>
                <a:lnTo>
                  <a:pt x="33608" y="45366"/>
                </a:lnTo>
                <a:lnTo>
                  <a:pt x="147683" y="45366"/>
                </a:lnTo>
                <a:lnTo>
                  <a:pt x="136797" y="19298"/>
                </a:lnTo>
                <a:lnTo>
                  <a:pt x="127224" y="5884"/>
                </a:lnTo>
                <a:lnTo>
                  <a:pt x="113615" y="868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5649749" y="3304139"/>
            <a:ext cx="187506" cy="332266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5729607" y="368592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13869" y="0"/>
                </a:moveTo>
                <a:lnTo>
                  <a:pt x="8061" y="527"/>
                </a:lnTo>
                <a:lnTo>
                  <a:pt x="0" y="2721"/>
                </a:lnTo>
                <a:lnTo>
                  <a:pt x="27729" y="2721"/>
                </a:lnTo>
                <a:lnTo>
                  <a:pt x="19738" y="527"/>
                </a:lnTo>
                <a:lnTo>
                  <a:pt x="1386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5258999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508"/>
                </a:lnTo>
                <a:lnTo>
                  <a:pt x="50247" y="24809"/>
                </a:lnTo>
                <a:lnTo>
                  <a:pt x="65523" y="17902"/>
                </a:lnTo>
                <a:lnTo>
                  <a:pt x="93717" y="12265"/>
                </a:lnTo>
                <a:lnTo>
                  <a:pt x="128657" y="12265"/>
                </a:lnTo>
                <a:lnTo>
                  <a:pt x="126019" y="10207"/>
                </a:lnTo>
                <a:lnTo>
                  <a:pt x="110708" y="3676"/>
                </a:lnTo>
                <a:lnTo>
                  <a:pt x="98623" y="704"/>
                </a:lnTo>
                <a:lnTo>
                  <a:pt x="93717" y="0"/>
                </a:lnTo>
                <a:close/>
              </a:path>
              <a:path w="187960" h="60960">
                <a:moveTo>
                  <a:pt x="128657" y="12265"/>
                </a:moveTo>
                <a:lnTo>
                  <a:pt x="93717" y="12265"/>
                </a:lnTo>
                <a:lnTo>
                  <a:pt x="123028" y="23468"/>
                </a:lnTo>
                <a:lnTo>
                  <a:pt x="140172" y="39651"/>
                </a:lnTo>
                <a:lnTo>
                  <a:pt x="148212" y="54205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324" y="45599"/>
                </a:lnTo>
                <a:lnTo>
                  <a:pt x="157361" y="42992"/>
                </a:lnTo>
                <a:lnTo>
                  <a:pt x="155314" y="39296"/>
                </a:lnTo>
                <a:lnTo>
                  <a:pt x="150343" y="32749"/>
                </a:lnTo>
                <a:lnTo>
                  <a:pt x="140606" y="21586"/>
                </a:lnTo>
                <a:lnTo>
                  <a:pt x="12865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5262105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57" y="149227"/>
                </a:lnTo>
                <a:lnTo>
                  <a:pt x="9615" y="164904"/>
                </a:lnTo>
                <a:lnTo>
                  <a:pt x="3391" y="169361"/>
                </a:lnTo>
                <a:lnTo>
                  <a:pt x="7889" y="182155"/>
                </a:lnTo>
                <a:lnTo>
                  <a:pt x="7889" y="204655"/>
                </a:lnTo>
                <a:lnTo>
                  <a:pt x="173352" y="204655"/>
                </a:lnTo>
                <a:lnTo>
                  <a:pt x="173352" y="182155"/>
                </a:lnTo>
                <a:lnTo>
                  <a:pt x="177890" y="169361"/>
                </a:lnTo>
                <a:lnTo>
                  <a:pt x="171686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32" y="81736"/>
                </a:lnTo>
                <a:lnTo>
                  <a:pt x="17149" y="95956"/>
                </a:lnTo>
                <a:lnTo>
                  <a:pt x="12371" y="107952"/>
                </a:lnTo>
                <a:lnTo>
                  <a:pt x="6224" y="118329"/>
                </a:lnTo>
                <a:lnTo>
                  <a:pt x="3054" y="127237"/>
                </a:lnTo>
                <a:lnTo>
                  <a:pt x="4110" y="134083"/>
                </a:lnTo>
                <a:lnTo>
                  <a:pt x="6711" y="138476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8817" y="134840"/>
                </a:lnTo>
                <a:lnTo>
                  <a:pt x="180948" y="130850"/>
                </a:lnTo>
                <a:lnTo>
                  <a:pt x="179638" y="126025"/>
                </a:lnTo>
                <a:lnTo>
                  <a:pt x="168898" y="107952"/>
                </a:lnTo>
                <a:lnTo>
                  <a:pt x="164112" y="95956"/>
                </a:lnTo>
                <a:lnTo>
                  <a:pt x="162821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5150" y="7212"/>
                </a:lnTo>
                <a:lnTo>
                  <a:pt x="47391" y="22793"/>
                </a:lnTo>
                <a:lnTo>
                  <a:pt x="36989" y="38319"/>
                </a:lnTo>
                <a:lnTo>
                  <a:pt x="33598" y="45366"/>
                </a:lnTo>
                <a:lnTo>
                  <a:pt x="147683" y="45366"/>
                </a:lnTo>
                <a:lnTo>
                  <a:pt x="136762" y="19304"/>
                </a:lnTo>
                <a:lnTo>
                  <a:pt x="127177" y="5891"/>
                </a:lnTo>
                <a:lnTo>
                  <a:pt x="113576" y="874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5262095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5262095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5262095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5378694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5356118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52" y="58159"/>
                </a:lnTo>
                <a:lnTo>
                  <a:pt x="45744" y="46353"/>
                </a:lnTo>
                <a:lnTo>
                  <a:pt x="44707" y="38565"/>
                </a:lnTo>
                <a:lnTo>
                  <a:pt x="11713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5326748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5303609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45777" y="0"/>
                </a:moveTo>
                <a:lnTo>
                  <a:pt x="12402" y="21180"/>
                </a:lnTo>
                <a:lnTo>
                  <a:pt x="0" y="46353"/>
                </a:lnTo>
                <a:lnTo>
                  <a:pt x="563" y="58159"/>
                </a:lnTo>
                <a:lnTo>
                  <a:pt x="45777" y="58159"/>
                </a:lnTo>
                <a:lnTo>
                  <a:pt x="45777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5284992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7609" y="43608"/>
                </a:moveTo>
                <a:lnTo>
                  <a:pt x="3746" y="50229"/>
                </a:lnTo>
                <a:lnTo>
                  <a:pt x="1502" y="54971"/>
                </a:lnTo>
                <a:lnTo>
                  <a:pt x="0" y="59022"/>
                </a:lnTo>
                <a:lnTo>
                  <a:pt x="5645" y="61510"/>
                </a:lnTo>
                <a:lnTo>
                  <a:pt x="7609" y="43608"/>
                </a:lnTo>
                <a:close/>
              </a:path>
              <a:path w="135889" h="61594">
                <a:moveTo>
                  <a:pt x="127128" y="9493"/>
                </a:moveTo>
                <a:lnTo>
                  <a:pt x="67714" y="9493"/>
                </a:lnTo>
                <a:lnTo>
                  <a:pt x="101891" y="17621"/>
                </a:lnTo>
                <a:lnTo>
                  <a:pt x="120533" y="35502"/>
                </a:lnTo>
                <a:lnTo>
                  <a:pt x="128300" y="53382"/>
                </a:lnTo>
                <a:lnTo>
                  <a:pt x="129854" y="61510"/>
                </a:lnTo>
                <a:lnTo>
                  <a:pt x="135499" y="59022"/>
                </a:lnTo>
                <a:lnTo>
                  <a:pt x="134007" y="54971"/>
                </a:lnTo>
                <a:lnTo>
                  <a:pt x="131752" y="50229"/>
                </a:lnTo>
                <a:lnTo>
                  <a:pt x="125557" y="32859"/>
                </a:lnTo>
                <a:lnTo>
                  <a:pt x="125627" y="16342"/>
                </a:lnTo>
                <a:lnTo>
                  <a:pt x="127128" y="9493"/>
                </a:lnTo>
                <a:close/>
              </a:path>
              <a:path w="135889" h="61594">
                <a:moveTo>
                  <a:pt x="13497" y="22147"/>
                </a:moveTo>
                <a:lnTo>
                  <a:pt x="8945" y="31438"/>
                </a:lnTo>
                <a:lnTo>
                  <a:pt x="7609" y="43608"/>
                </a:lnTo>
                <a:lnTo>
                  <a:pt x="11612" y="36748"/>
                </a:lnTo>
                <a:lnTo>
                  <a:pt x="14432" y="27022"/>
                </a:lnTo>
                <a:lnTo>
                  <a:pt x="13497" y="22147"/>
                </a:lnTo>
                <a:close/>
              </a:path>
              <a:path w="135889" h="61594">
                <a:moveTo>
                  <a:pt x="129854" y="0"/>
                </a:moveTo>
                <a:lnTo>
                  <a:pt x="5645" y="0"/>
                </a:lnTo>
                <a:lnTo>
                  <a:pt x="12383" y="16342"/>
                </a:lnTo>
                <a:lnTo>
                  <a:pt x="13497" y="22147"/>
                </a:lnTo>
                <a:lnTo>
                  <a:pt x="16510" y="15995"/>
                </a:lnTo>
                <a:lnTo>
                  <a:pt x="34160" y="10306"/>
                </a:lnTo>
                <a:lnTo>
                  <a:pt x="67714" y="9493"/>
                </a:lnTo>
                <a:lnTo>
                  <a:pt x="127128" y="9493"/>
                </a:lnTo>
                <a:lnTo>
                  <a:pt x="128184" y="4674"/>
                </a:lnTo>
                <a:lnTo>
                  <a:pt x="12985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5258999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17" y="0"/>
                </a:moveTo>
                <a:lnTo>
                  <a:pt x="4688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83" y="57855"/>
                </a:lnTo>
                <a:lnTo>
                  <a:pt x="42597" y="35852"/>
                </a:lnTo>
                <a:lnTo>
                  <a:pt x="50247" y="23708"/>
                </a:lnTo>
                <a:lnTo>
                  <a:pt x="65523" y="17092"/>
                </a:lnTo>
                <a:lnTo>
                  <a:pt x="93717" y="11676"/>
                </a:lnTo>
                <a:lnTo>
                  <a:pt x="128626" y="11676"/>
                </a:lnTo>
                <a:lnTo>
                  <a:pt x="126019" y="9736"/>
                </a:lnTo>
                <a:lnTo>
                  <a:pt x="110708" y="3506"/>
                </a:lnTo>
                <a:lnTo>
                  <a:pt x="98623" y="671"/>
                </a:lnTo>
                <a:lnTo>
                  <a:pt x="93717" y="0"/>
                </a:lnTo>
                <a:close/>
              </a:path>
              <a:path w="187960" h="58419">
                <a:moveTo>
                  <a:pt x="128626" y="11676"/>
                </a:moveTo>
                <a:lnTo>
                  <a:pt x="93717" y="11676"/>
                </a:lnTo>
                <a:lnTo>
                  <a:pt x="123028" y="22413"/>
                </a:lnTo>
                <a:lnTo>
                  <a:pt x="140172" y="37895"/>
                </a:lnTo>
                <a:lnTo>
                  <a:pt x="148212" y="51813"/>
                </a:lnTo>
                <a:lnTo>
                  <a:pt x="150212" y="57855"/>
                </a:lnTo>
                <a:lnTo>
                  <a:pt x="187496" y="57855"/>
                </a:lnTo>
                <a:lnTo>
                  <a:pt x="186633" y="45244"/>
                </a:lnTo>
                <a:lnTo>
                  <a:pt x="156720" y="45244"/>
                </a:lnTo>
                <a:lnTo>
                  <a:pt x="155981" y="42476"/>
                </a:lnTo>
                <a:lnTo>
                  <a:pt x="154489" y="38366"/>
                </a:lnTo>
                <a:lnTo>
                  <a:pt x="150083" y="31532"/>
                </a:lnTo>
                <a:lnTo>
                  <a:pt x="140606" y="20591"/>
                </a:lnTo>
                <a:lnTo>
                  <a:pt x="128626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5301339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77" y="0"/>
                </a:moveTo>
                <a:lnTo>
                  <a:pt x="47788" y="3642"/>
                </a:lnTo>
                <a:lnTo>
                  <a:pt x="44664" y="9346"/>
                </a:lnTo>
                <a:lnTo>
                  <a:pt x="40395" y="16177"/>
                </a:lnTo>
                <a:lnTo>
                  <a:pt x="33374" y="23200"/>
                </a:lnTo>
                <a:lnTo>
                  <a:pt x="24737" y="31263"/>
                </a:lnTo>
                <a:lnTo>
                  <a:pt x="17407" y="41387"/>
                </a:lnTo>
                <a:lnTo>
                  <a:pt x="12321" y="52921"/>
                </a:lnTo>
                <a:lnTo>
                  <a:pt x="10417" y="65216"/>
                </a:lnTo>
                <a:lnTo>
                  <a:pt x="10294" y="75062"/>
                </a:lnTo>
                <a:lnTo>
                  <a:pt x="9221" y="81961"/>
                </a:lnTo>
                <a:lnTo>
                  <a:pt x="6142" y="89325"/>
                </a:lnTo>
                <a:lnTo>
                  <a:pt x="0" y="100571"/>
                </a:lnTo>
                <a:lnTo>
                  <a:pt x="8156" y="98082"/>
                </a:lnTo>
                <a:lnTo>
                  <a:pt x="15224" y="91986"/>
                </a:lnTo>
                <a:lnTo>
                  <a:pt x="21253" y="84336"/>
                </a:lnTo>
                <a:lnTo>
                  <a:pt x="26297" y="77187"/>
                </a:lnTo>
                <a:lnTo>
                  <a:pt x="31227" y="73617"/>
                </a:lnTo>
                <a:lnTo>
                  <a:pt x="92503" y="73617"/>
                </a:lnTo>
                <a:lnTo>
                  <a:pt x="92407" y="65216"/>
                </a:lnTo>
                <a:lnTo>
                  <a:pt x="90493" y="52921"/>
                </a:lnTo>
                <a:lnTo>
                  <a:pt x="85390" y="41387"/>
                </a:lnTo>
                <a:lnTo>
                  <a:pt x="78053" y="31263"/>
                </a:lnTo>
                <a:lnTo>
                  <a:pt x="69440" y="23200"/>
                </a:lnTo>
                <a:lnTo>
                  <a:pt x="62388" y="16177"/>
                </a:lnTo>
                <a:lnTo>
                  <a:pt x="58101" y="9346"/>
                </a:lnTo>
                <a:lnTo>
                  <a:pt x="54967" y="3642"/>
                </a:lnTo>
                <a:lnTo>
                  <a:pt x="51377" y="0"/>
                </a:lnTo>
                <a:close/>
              </a:path>
              <a:path w="102870" h="100964">
                <a:moveTo>
                  <a:pt x="92503" y="73617"/>
                </a:moveTo>
                <a:lnTo>
                  <a:pt x="71536" y="73617"/>
                </a:lnTo>
                <a:lnTo>
                  <a:pt x="76466" y="77187"/>
                </a:lnTo>
                <a:lnTo>
                  <a:pt x="81536" y="84336"/>
                </a:lnTo>
                <a:lnTo>
                  <a:pt x="87561" y="91986"/>
                </a:lnTo>
                <a:lnTo>
                  <a:pt x="94611" y="98082"/>
                </a:lnTo>
                <a:lnTo>
                  <a:pt x="102754" y="100571"/>
                </a:lnTo>
                <a:lnTo>
                  <a:pt x="96622" y="89325"/>
                </a:lnTo>
                <a:lnTo>
                  <a:pt x="93567" y="81961"/>
                </a:lnTo>
                <a:lnTo>
                  <a:pt x="92519" y="75062"/>
                </a:lnTo>
                <a:lnTo>
                  <a:pt x="92503" y="73617"/>
                </a:lnTo>
                <a:close/>
              </a:path>
              <a:path w="102870" h="100964">
                <a:moveTo>
                  <a:pt x="71536" y="73617"/>
                </a:moveTo>
                <a:lnTo>
                  <a:pt x="31227" y="73617"/>
                </a:lnTo>
                <a:lnTo>
                  <a:pt x="36424" y="74298"/>
                </a:lnTo>
                <a:lnTo>
                  <a:pt x="41231" y="77584"/>
                </a:lnTo>
                <a:lnTo>
                  <a:pt x="44990" y="81827"/>
                </a:lnTo>
                <a:lnTo>
                  <a:pt x="48970" y="87320"/>
                </a:lnTo>
                <a:lnTo>
                  <a:pt x="51377" y="86102"/>
                </a:lnTo>
                <a:lnTo>
                  <a:pt x="54735" y="86102"/>
                </a:lnTo>
                <a:lnTo>
                  <a:pt x="57824" y="81827"/>
                </a:lnTo>
                <a:lnTo>
                  <a:pt x="61549" y="77584"/>
                </a:lnTo>
                <a:lnTo>
                  <a:pt x="66342" y="74298"/>
                </a:lnTo>
                <a:lnTo>
                  <a:pt x="71536" y="73617"/>
                </a:lnTo>
                <a:close/>
              </a:path>
              <a:path w="102870" h="100964">
                <a:moveTo>
                  <a:pt x="54735" y="86102"/>
                </a:moveTo>
                <a:lnTo>
                  <a:pt x="51377" y="86102"/>
                </a:lnTo>
                <a:lnTo>
                  <a:pt x="53854" y="87320"/>
                </a:lnTo>
                <a:lnTo>
                  <a:pt x="5473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5258999" y="2506483"/>
            <a:ext cx="187496" cy="258886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5454374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508"/>
                </a:lnTo>
                <a:lnTo>
                  <a:pt x="50248" y="24809"/>
                </a:lnTo>
                <a:lnTo>
                  <a:pt x="65528" y="17902"/>
                </a:lnTo>
                <a:lnTo>
                  <a:pt x="93727" y="12265"/>
                </a:lnTo>
                <a:lnTo>
                  <a:pt x="128667" y="12265"/>
                </a:lnTo>
                <a:lnTo>
                  <a:pt x="126029" y="10207"/>
                </a:lnTo>
                <a:lnTo>
                  <a:pt x="110718" y="3676"/>
                </a:lnTo>
                <a:lnTo>
                  <a:pt x="98633" y="704"/>
                </a:lnTo>
                <a:lnTo>
                  <a:pt x="93727" y="0"/>
                </a:lnTo>
                <a:close/>
              </a:path>
              <a:path w="187960" h="60960">
                <a:moveTo>
                  <a:pt x="128667" y="12265"/>
                </a:moveTo>
                <a:lnTo>
                  <a:pt x="93727" y="12265"/>
                </a:lnTo>
                <a:lnTo>
                  <a:pt x="123064" y="23468"/>
                </a:lnTo>
                <a:lnTo>
                  <a:pt x="140205" y="39651"/>
                </a:lnTo>
                <a:lnTo>
                  <a:pt x="148231" y="54205"/>
                </a:lnTo>
                <a:lnTo>
                  <a:pt x="150222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335" y="45599"/>
                </a:lnTo>
                <a:lnTo>
                  <a:pt x="157365" y="42992"/>
                </a:lnTo>
                <a:lnTo>
                  <a:pt x="155316" y="39296"/>
                </a:lnTo>
                <a:lnTo>
                  <a:pt x="150347" y="32749"/>
                </a:lnTo>
                <a:lnTo>
                  <a:pt x="140617" y="21586"/>
                </a:lnTo>
                <a:lnTo>
                  <a:pt x="12866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5457491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7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73" y="337982"/>
                </a:lnTo>
                <a:lnTo>
                  <a:pt x="174773" y="211783"/>
                </a:lnTo>
                <a:close/>
              </a:path>
              <a:path w="181610" h="338455">
                <a:moveTo>
                  <a:pt x="177880" y="204655"/>
                </a:moveTo>
                <a:lnTo>
                  <a:pt x="3381" y="204655"/>
                </a:lnTo>
                <a:lnTo>
                  <a:pt x="3381" y="211783"/>
                </a:lnTo>
                <a:lnTo>
                  <a:pt x="177880" y="211783"/>
                </a:lnTo>
                <a:lnTo>
                  <a:pt x="177880" y="204655"/>
                </a:lnTo>
                <a:close/>
              </a:path>
              <a:path w="181610" h="338455">
                <a:moveTo>
                  <a:pt x="17276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8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80" y="169361"/>
                </a:lnTo>
                <a:lnTo>
                  <a:pt x="171676" y="164904"/>
                </a:lnTo>
                <a:lnTo>
                  <a:pt x="172763" y="149227"/>
                </a:lnTo>
                <a:close/>
              </a:path>
              <a:path w="181610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5">
                <a:moveTo>
                  <a:pt x="17448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26" y="81736"/>
                </a:lnTo>
                <a:lnTo>
                  <a:pt x="17140" y="95956"/>
                </a:lnTo>
                <a:lnTo>
                  <a:pt x="12361" y="107952"/>
                </a:lnTo>
                <a:lnTo>
                  <a:pt x="6213" y="118329"/>
                </a:lnTo>
                <a:lnTo>
                  <a:pt x="3070" y="127237"/>
                </a:lnTo>
                <a:lnTo>
                  <a:pt x="4123" y="134083"/>
                </a:lnTo>
                <a:lnTo>
                  <a:pt x="6709" y="138476"/>
                </a:lnTo>
                <a:lnTo>
                  <a:pt x="8163" y="140028"/>
                </a:lnTo>
                <a:lnTo>
                  <a:pt x="173047" y="140028"/>
                </a:lnTo>
                <a:lnTo>
                  <a:pt x="178807" y="134840"/>
                </a:lnTo>
                <a:lnTo>
                  <a:pt x="180938" y="130850"/>
                </a:lnTo>
                <a:lnTo>
                  <a:pt x="179628" y="126025"/>
                </a:lnTo>
                <a:lnTo>
                  <a:pt x="168889" y="107952"/>
                </a:lnTo>
                <a:lnTo>
                  <a:pt x="164106" y="95956"/>
                </a:lnTo>
                <a:lnTo>
                  <a:pt x="162815" y="81736"/>
                </a:lnTo>
                <a:lnTo>
                  <a:pt x="167117" y="64688"/>
                </a:lnTo>
                <a:lnTo>
                  <a:pt x="167117" y="54565"/>
                </a:lnTo>
                <a:lnTo>
                  <a:pt x="174489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5150" y="7212"/>
                </a:lnTo>
                <a:lnTo>
                  <a:pt x="47391" y="22793"/>
                </a:lnTo>
                <a:lnTo>
                  <a:pt x="36989" y="38319"/>
                </a:lnTo>
                <a:lnTo>
                  <a:pt x="33598" y="45366"/>
                </a:lnTo>
                <a:lnTo>
                  <a:pt x="147633" y="45366"/>
                </a:lnTo>
                <a:lnTo>
                  <a:pt x="136770" y="19304"/>
                </a:lnTo>
                <a:lnTo>
                  <a:pt x="127209" y="5891"/>
                </a:lnTo>
                <a:lnTo>
                  <a:pt x="113604" y="874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5457491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5457491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5457491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5574074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5551493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53"/>
                </a:lnTo>
                <a:lnTo>
                  <a:pt x="44716" y="38565"/>
                </a:lnTo>
                <a:lnTo>
                  <a:pt x="11713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5522123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5498984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20" h="58419">
                <a:moveTo>
                  <a:pt x="45716" y="0"/>
                </a:moveTo>
                <a:lnTo>
                  <a:pt x="12412" y="21180"/>
                </a:lnTo>
                <a:lnTo>
                  <a:pt x="0" y="46353"/>
                </a:lnTo>
                <a:lnTo>
                  <a:pt x="563" y="58159"/>
                </a:lnTo>
                <a:lnTo>
                  <a:pt x="45716" y="58159"/>
                </a:lnTo>
                <a:lnTo>
                  <a:pt x="45716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5480387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7599" y="43608"/>
                </a:moveTo>
                <a:lnTo>
                  <a:pt x="3736" y="50229"/>
                </a:lnTo>
                <a:lnTo>
                  <a:pt x="1502" y="54971"/>
                </a:lnTo>
                <a:lnTo>
                  <a:pt x="0" y="59022"/>
                </a:lnTo>
                <a:lnTo>
                  <a:pt x="5635" y="61510"/>
                </a:lnTo>
                <a:lnTo>
                  <a:pt x="7599" y="43608"/>
                </a:lnTo>
                <a:close/>
              </a:path>
              <a:path w="135889" h="61594">
                <a:moveTo>
                  <a:pt x="127135" y="9493"/>
                </a:moveTo>
                <a:lnTo>
                  <a:pt x="67714" y="9493"/>
                </a:lnTo>
                <a:lnTo>
                  <a:pt x="101885" y="17621"/>
                </a:lnTo>
                <a:lnTo>
                  <a:pt x="120524" y="35502"/>
                </a:lnTo>
                <a:lnTo>
                  <a:pt x="128290" y="53382"/>
                </a:lnTo>
                <a:lnTo>
                  <a:pt x="129844" y="61510"/>
                </a:lnTo>
                <a:lnTo>
                  <a:pt x="135489" y="59022"/>
                </a:lnTo>
                <a:lnTo>
                  <a:pt x="133996" y="54971"/>
                </a:lnTo>
                <a:lnTo>
                  <a:pt x="131742" y="50229"/>
                </a:lnTo>
                <a:lnTo>
                  <a:pt x="125577" y="32859"/>
                </a:lnTo>
                <a:lnTo>
                  <a:pt x="125644" y="16342"/>
                </a:lnTo>
                <a:lnTo>
                  <a:pt x="127135" y="9493"/>
                </a:lnTo>
                <a:close/>
              </a:path>
              <a:path w="135889" h="61594">
                <a:moveTo>
                  <a:pt x="13487" y="22148"/>
                </a:moveTo>
                <a:lnTo>
                  <a:pt x="8935" y="31438"/>
                </a:lnTo>
                <a:lnTo>
                  <a:pt x="7599" y="43608"/>
                </a:lnTo>
                <a:lnTo>
                  <a:pt x="11602" y="36748"/>
                </a:lnTo>
                <a:lnTo>
                  <a:pt x="14421" y="27022"/>
                </a:lnTo>
                <a:lnTo>
                  <a:pt x="13487" y="22148"/>
                </a:lnTo>
                <a:close/>
              </a:path>
              <a:path w="135889" h="61594">
                <a:moveTo>
                  <a:pt x="129844" y="0"/>
                </a:moveTo>
                <a:lnTo>
                  <a:pt x="5635" y="0"/>
                </a:lnTo>
                <a:lnTo>
                  <a:pt x="12373" y="16342"/>
                </a:lnTo>
                <a:lnTo>
                  <a:pt x="13487" y="22148"/>
                </a:lnTo>
                <a:lnTo>
                  <a:pt x="16502" y="15995"/>
                </a:lnTo>
                <a:lnTo>
                  <a:pt x="34155" y="10306"/>
                </a:lnTo>
                <a:lnTo>
                  <a:pt x="67714" y="9493"/>
                </a:lnTo>
                <a:lnTo>
                  <a:pt x="127135" y="9493"/>
                </a:lnTo>
                <a:lnTo>
                  <a:pt x="128184" y="4674"/>
                </a:lnTo>
                <a:lnTo>
                  <a:pt x="12984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5454374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27" y="0"/>
                </a:moveTo>
                <a:lnTo>
                  <a:pt x="4688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83" y="57855"/>
                </a:lnTo>
                <a:lnTo>
                  <a:pt x="42597" y="35852"/>
                </a:lnTo>
                <a:lnTo>
                  <a:pt x="50248" y="23708"/>
                </a:lnTo>
                <a:lnTo>
                  <a:pt x="65528" y="17092"/>
                </a:lnTo>
                <a:lnTo>
                  <a:pt x="93727" y="11676"/>
                </a:lnTo>
                <a:lnTo>
                  <a:pt x="128637" y="11676"/>
                </a:lnTo>
                <a:lnTo>
                  <a:pt x="126029" y="9736"/>
                </a:lnTo>
                <a:lnTo>
                  <a:pt x="110718" y="3506"/>
                </a:lnTo>
                <a:lnTo>
                  <a:pt x="98633" y="671"/>
                </a:lnTo>
                <a:lnTo>
                  <a:pt x="93727" y="0"/>
                </a:lnTo>
                <a:close/>
              </a:path>
              <a:path w="187960" h="58419">
                <a:moveTo>
                  <a:pt x="128637" y="11676"/>
                </a:moveTo>
                <a:lnTo>
                  <a:pt x="93727" y="11676"/>
                </a:lnTo>
                <a:lnTo>
                  <a:pt x="123064" y="22413"/>
                </a:lnTo>
                <a:lnTo>
                  <a:pt x="140205" y="37895"/>
                </a:lnTo>
                <a:lnTo>
                  <a:pt x="148231" y="51813"/>
                </a:lnTo>
                <a:lnTo>
                  <a:pt x="150222" y="57855"/>
                </a:lnTo>
                <a:lnTo>
                  <a:pt x="187435" y="57855"/>
                </a:lnTo>
                <a:lnTo>
                  <a:pt x="186633" y="45244"/>
                </a:lnTo>
                <a:lnTo>
                  <a:pt x="156720" y="45244"/>
                </a:lnTo>
                <a:lnTo>
                  <a:pt x="155982" y="42476"/>
                </a:lnTo>
                <a:lnTo>
                  <a:pt x="154490" y="38366"/>
                </a:lnTo>
                <a:lnTo>
                  <a:pt x="150088" y="31532"/>
                </a:lnTo>
                <a:lnTo>
                  <a:pt x="140617" y="20591"/>
                </a:lnTo>
                <a:lnTo>
                  <a:pt x="128637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5496714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87" y="0"/>
                </a:moveTo>
                <a:lnTo>
                  <a:pt x="47793" y="3642"/>
                </a:lnTo>
                <a:lnTo>
                  <a:pt x="44664" y="9346"/>
                </a:lnTo>
                <a:lnTo>
                  <a:pt x="40391" y="16177"/>
                </a:lnTo>
                <a:lnTo>
                  <a:pt x="33364" y="23200"/>
                </a:lnTo>
                <a:lnTo>
                  <a:pt x="24739" y="31263"/>
                </a:lnTo>
                <a:lnTo>
                  <a:pt x="17414" y="41387"/>
                </a:lnTo>
                <a:lnTo>
                  <a:pt x="12331" y="52921"/>
                </a:lnTo>
                <a:lnTo>
                  <a:pt x="10427" y="65216"/>
                </a:lnTo>
                <a:lnTo>
                  <a:pt x="10304" y="75062"/>
                </a:lnTo>
                <a:lnTo>
                  <a:pt x="9230" y="81961"/>
                </a:lnTo>
                <a:lnTo>
                  <a:pt x="6148" y="89325"/>
                </a:lnTo>
                <a:lnTo>
                  <a:pt x="0" y="100571"/>
                </a:lnTo>
                <a:lnTo>
                  <a:pt x="8156" y="98082"/>
                </a:lnTo>
                <a:lnTo>
                  <a:pt x="15224" y="91986"/>
                </a:lnTo>
                <a:lnTo>
                  <a:pt x="21253" y="84336"/>
                </a:lnTo>
                <a:lnTo>
                  <a:pt x="26297" y="77187"/>
                </a:lnTo>
                <a:lnTo>
                  <a:pt x="31251" y="73617"/>
                </a:lnTo>
                <a:lnTo>
                  <a:pt x="92452" y="73617"/>
                </a:lnTo>
                <a:lnTo>
                  <a:pt x="92346" y="65216"/>
                </a:lnTo>
                <a:lnTo>
                  <a:pt x="90444" y="52921"/>
                </a:lnTo>
                <a:lnTo>
                  <a:pt x="85363" y="41387"/>
                </a:lnTo>
                <a:lnTo>
                  <a:pt x="78048" y="31263"/>
                </a:lnTo>
                <a:lnTo>
                  <a:pt x="69440" y="23200"/>
                </a:lnTo>
                <a:lnTo>
                  <a:pt x="62415" y="16177"/>
                </a:lnTo>
                <a:lnTo>
                  <a:pt x="58129" y="9346"/>
                </a:lnTo>
                <a:lnTo>
                  <a:pt x="54984" y="3642"/>
                </a:lnTo>
                <a:lnTo>
                  <a:pt x="51387" y="0"/>
                </a:lnTo>
                <a:close/>
              </a:path>
              <a:path w="102870" h="100964">
                <a:moveTo>
                  <a:pt x="92452" y="73617"/>
                </a:moveTo>
                <a:lnTo>
                  <a:pt x="71542" y="73617"/>
                </a:lnTo>
                <a:lnTo>
                  <a:pt x="76476" y="77187"/>
                </a:lnTo>
                <a:lnTo>
                  <a:pt x="81541" y="84336"/>
                </a:lnTo>
                <a:lnTo>
                  <a:pt x="87570" y="91986"/>
                </a:lnTo>
                <a:lnTo>
                  <a:pt x="94637" y="98082"/>
                </a:lnTo>
                <a:lnTo>
                  <a:pt x="102815" y="100571"/>
                </a:lnTo>
                <a:lnTo>
                  <a:pt x="96643" y="89325"/>
                </a:lnTo>
                <a:lnTo>
                  <a:pt x="93548" y="81961"/>
                </a:lnTo>
                <a:lnTo>
                  <a:pt x="92470" y="75062"/>
                </a:lnTo>
                <a:lnTo>
                  <a:pt x="92452" y="73617"/>
                </a:lnTo>
                <a:close/>
              </a:path>
              <a:path w="102870" h="100964">
                <a:moveTo>
                  <a:pt x="71542" y="73617"/>
                </a:moveTo>
                <a:lnTo>
                  <a:pt x="31251" y="73617"/>
                </a:lnTo>
                <a:lnTo>
                  <a:pt x="36445" y="74298"/>
                </a:lnTo>
                <a:lnTo>
                  <a:pt x="41240" y="77584"/>
                </a:lnTo>
                <a:lnTo>
                  <a:pt x="45000" y="81827"/>
                </a:lnTo>
                <a:lnTo>
                  <a:pt x="48909" y="87320"/>
                </a:lnTo>
                <a:lnTo>
                  <a:pt x="51387" y="86102"/>
                </a:lnTo>
                <a:lnTo>
                  <a:pt x="54737" y="86102"/>
                </a:lnTo>
                <a:lnTo>
                  <a:pt x="57834" y="81827"/>
                </a:lnTo>
                <a:lnTo>
                  <a:pt x="61558" y="77584"/>
                </a:lnTo>
                <a:lnTo>
                  <a:pt x="66348" y="74298"/>
                </a:lnTo>
                <a:lnTo>
                  <a:pt x="71542" y="73617"/>
                </a:lnTo>
                <a:close/>
              </a:path>
              <a:path w="102870" h="100964">
                <a:moveTo>
                  <a:pt x="54737" y="86102"/>
                </a:moveTo>
                <a:lnTo>
                  <a:pt x="51387" y="86102"/>
                </a:lnTo>
                <a:lnTo>
                  <a:pt x="53854" y="87320"/>
                </a:lnTo>
                <a:lnTo>
                  <a:pt x="54737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5454374" y="2506483"/>
            <a:ext cx="187435" cy="258886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5649749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89" y="21586"/>
                </a:lnTo>
                <a:lnTo>
                  <a:pt x="29404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42597" y="37508"/>
                </a:lnTo>
                <a:lnTo>
                  <a:pt x="50248" y="24809"/>
                </a:lnTo>
                <a:lnTo>
                  <a:pt x="65528" y="17902"/>
                </a:lnTo>
                <a:lnTo>
                  <a:pt x="93727" y="12265"/>
                </a:lnTo>
                <a:lnTo>
                  <a:pt x="128667" y="12265"/>
                </a:lnTo>
                <a:lnTo>
                  <a:pt x="126029" y="10207"/>
                </a:lnTo>
                <a:lnTo>
                  <a:pt x="110718" y="3676"/>
                </a:lnTo>
                <a:lnTo>
                  <a:pt x="98633" y="704"/>
                </a:lnTo>
                <a:lnTo>
                  <a:pt x="93727" y="0"/>
                </a:lnTo>
                <a:close/>
              </a:path>
              <a:path w="187960" h="60960">
                <a:moveTo>
                  <a:pt x="128667" y="12265"/>
                </a:moveTo>
                <a:lnTo>
                  <a:pt x="93727" y="12265"/>
                </a:lnTo>
                <a:lnTo>
                  <a:pt x="123038" y="23468"/>
                </a:lnTo>
                <a:lnTo>
                  <a:pt x="140182" y="39651"/>
                </a:lnTo>
                <a:lnTo>
                  <a:pt x="148222" y="54205"/>
                </a:lnTo>
                <a:lnTo>
                  <a:pt x="150222" y="60525"/>
                </a:lnTo>
                <a:lnTo>
                  <a:pt x="187506" y="60525"/>
                </a:lnTo>
                <a:lnTo>
                  <a:pt x="186633" y="45599"/>
                </a:lnTo>
                <a:lnTo>
                  <a:pt x="158335" y="45599"/>
                </a:lnTo>
                <a:lnTo>
                  <a:pt x="157365" y="42992"/>
                </a:lnTo>
                <a:lnTo>
                  <a:pt x="155316" y="39296"/>
                </a:lnTo>
                <a:lnTo>
                  <a:pt x="150347" y="32749"/>
                </a:lnTo>
                <a:lnTo>
                  <a:pt x="140617" y="21586"/>
                </a:lnTo>
                <a:lnTo>
                  <a:pt x="128667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5652856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900" y="204655"/>
                </a:moveTo>
                <a:lnTo>
                  <a:pt x="3401" y="204655"/>
                </a:lnTo>
                <a:lnTo>
                  <a:pt x="3401" y="211783"/>
                </a:lnTo>
                <a:lnTo>
                  <a:pt x="177900" y="211783"/>
                </a:lnTo>
                <a:lnTo>
                  <a:pt x="177900" y="204655"/>
                </a:lnTo>
                <a:close/>
              </a:path>
              <a:path w="181610" h="338455">
                <a:moveTo>
                  <a:pt x="172834" y="149227"/>
                </a:moveTo>
                <a:lnTo>
                  <a:pt x="8468" y="149227"/>
                </a:lnTo>
                <a:lnTo>
                  <a:pt x="9615" y="164904"/>
                </a:lnTo>
                <a:lnTo>
                  <a:pt x="3401" y="169361"/>
                </a:lnTo>
                <a:lnTo>
                  <a:pt x="7889" y="182155"/>
                </a:lnTo>
                <a:lnTo>
                  <a:pt x="7889" y="204655"/>
                </a:lnTo>
                <a:lnTo>
                  <a:pt x="173362" y="204655"/>
                </a:lnTo>
                <a:lnTo>
                  <a:pt x="173362" y="182155"/>
                </a:lnTo>
                <a:lnTo>
                  <a:pt x="177900" y="169361"/>
                </a:lnTo>
                <a:lnTo>
                  <a:pt x="171686" y="164904"/>
                </a:lnTo>
                <a:lnTo>
                  <a:pt x="172834" y="149227"/>
                </a:lnTo>
                <a:close/>
              </a:path>
              <a:path w="181610" h="338455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88"/>
                </a:lnTo>
                <a:lnTo>
                  <a:pt x="18436" y="81736"/>
                </a:lnTo>
                <a:lnTo>
                  <a:pt x="17150" y="95956"/>
                </a:lnTo>
                <a:lnTo>
                  <a:pt x="12371" y="107952"/>
                </a:lnTo>
                <a:lnTo>
                  <a:pt x="6224" y="118329"/>
                </a:lnTo>
                <a:lnTo>
                  <a:pt x="3080" y="127237"/>
                </a:lnTo>
                <a:lnTo>
                  <a:pt x="4133" y="134083"/>
                </a:lnTo>
                <a:lnTo>
                  <a:pt x="6719" y="138476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8823" y="134840"/>
                </a:lnTo>
                <a:lnTo>
                  <a:pt x="180957" y="130850"/>
                </a:lnTo>
                <a:lnTo>
                  <a:pt x="179648" y="126025"/>
                </a:lnTo>
                <a:lnTo>
                  <a:pt x="168908" y="107952"/>
                </a:lnTo>
                <a:lnTo>
                  <a:pt x="164122" y="95956"/>
                </a:lnTo>
                <a:lnTo>
                  <a:pt x="162831" y="81736"/>
                </a:lnTo>
                <a:lnTo>
                  <a:pt x="167138" y="64688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20" y="0"/>
                </a:moveTo>
                <a:lnTo>
                  <a:pt x="65160" y="7212"/>
                </a:lnTo>
                <a:lnTo>
                  <a:pt x="47402" y="22793"/>
                </a:lnTo>
                <a:lnTo>
                  <a:pt x="36999" y="38319"/>
                </a:lnTo>
                <a:lnTo>
                  <a:pt x="33608" y="45366"/>
                </a:lnTo>
                <a:lnTo>
                  <a:pt x="147683" y="45366"/>
                </a:lnTo>
                <a:lnTo>
                  <a:pt x="136797" y="19304"/>
                </a:lnTo>
                <a:lnTo>
                  <a:pt x="127224" y="5891"/>
                </a:lnTo>
                <a:lnTo>
                  <a:pt x="113615" y="874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5649749" y="2808075"/>
            <a:ext cx="187506" cy="332256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5649749" y="2506483"/>
            <a:ext cx="187506" cy="258886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5650622" y="3694372"/>
            <a:ext cx="187496" cy="113821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1659197" y="2356937"/>
            <a:ext cx="2043430" cy="0"/>
          </a:xfrm>
          <a:custGeom>
            <a:avLst/>
            <a:gdLst/>
            <a:ahLst/>
            <a:cxnLst/>
            <a:rect l="l" t="t" r="r" b="b"/>
            <a:pathLst>
              <a:path w="2043429">
                <a:moveTo>
                  <a:pt x="0" y="0"/>
                </a:moveTo>
                <a:lnTo>
                  <a:pt x="2042850" y="0"/>
                </a:lnTo>
              </a:path>
            </a:pathLst>
          </a:custGeom>
          <a:ln w="75166">
            <a:solidFill>
              <a:srgbClr val="9D9D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3417849" y="2296030"/>
            <a:ext cx="243523" cy="113588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3097625" y="2315596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734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3097625" y="230920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734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3097625" y="229866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734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3097625" y="230393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8734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3102224" y="2319353"/>
            <a:ext cx="259535" cy="75166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3097858" y="2402069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>
                <a:moveTo>
                  <a:pt x="0" y="0"/>
                </a:moveTo>
                <a:lnTo>
                  <a:pt x="268278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2823143" y="2296030"/>
            <a:ext cx="243523" cy="113588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2559302" y="2296030"/>
            <a:ext cx="243523" cy="113588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2292050" y="2296030"/>
            <a:ext cx="243533" cy="113588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1999900" y="2315596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76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1999900" y="230920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76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1999900" y="229866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76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1999900" y="230393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76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2004449" y="2319353"/>
            <a:ext cx="253829" cy="75166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2000134" y="2402069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460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1702989" y="2315596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23" y="0"/>
                </a:lnTo>
              </a:path>
            </a:pathLst>
          </a:custGeom>
          <a:ln w="7513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1702989" y="230920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23" y="0"/>
                </a:lnTo>
              </a:path>
            </a:pathLst>
          </a:custGeom>
          <a:ln w="526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1702989" y="229866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23" y="0"/>
                </a:lnTo>
              </a:path>
            </a:pathLst>
          </a:custGeom>
          <a:ln w="526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1702989" y="230393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523" y="0"/>
                </a:lnTo>
              </a:path>
            </a:pathLst>
          </a:custGeom>
          <a:ln w="526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1920164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1920164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1925921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640" y="0"/>
                </a:lnTo>
                <a:lnTo>
                  <a:pt x="1064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1927993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508" y="0"/>
                </a:lnTo>
                <a:lnTo>
                  <a:pt x="650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1927993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508" y="0"/>
                </a:lnTo>
                <a:lnTo>
                  <a:pt x="650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1921423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1893531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1893531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1899339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90" y="0"/>
                </a:lnTo>
                <a:lnTo>
                  <a:pt x="1059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1901360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98" y="0"/>
                </a:lnTo>
                <a:lnTo>
                  <a:pt x="649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1901360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98" y="0"/>
                </a:lnTo>
                <a:lnTo>
                  <a:pt x="649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1894851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1866888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1866888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1872696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80" y="0"/>
                </a:lnTo>
                <a:lnTo>
                  <a:pt x="1058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1874778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47" y="0"/>
                </a:lnTo>
                <a:lnTo>
                  <a:pt x="6447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1874778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47" y="0"/>
                </a:lnTo>
                <a:lnTo>
                  <a:pt x="6447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1868158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240" y="0"/>
                </a:moveTo>
                <a:lnTo>
                  <a:pt x="4426" y="0"/>
                </a:lnTo>
                <a:lnTo>
                  <a:pt x="0" y="5381"/>
                </a:lnTo>
                <a:lnTo>
                  <a:pt x="0" y="18692"/>
                </a:lnTo>
                <a:lnTo>
                  <a:pt x="4426" y="24074"/>
                </a:lnTo>
                <a:lnTo>
                  <a:pt x="15240" y="24074"/>
                </a:lnTo>
                <a:lnTo>
                  <a:pt x="19616" y="18692"/>
                </a:lnTo>
                <a:lnTo>
                  <a:pt x="19616" y="5381"/>
                </a:lnTo>
                <a:lnTo>
                  <a:pt x="1524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1840316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44" y="0"/>
                </a:lnTo>
                <a:lnTo>
                  <a:pt x="22144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1840316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44" y="0"/>
                </a:lnTo>
                <a:lnTo>
                  <a:pt x="22144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1846063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80" y="0"/>
                </a:lnTo>
                <a:lnTo>
                  <a:pt x="1058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1848145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98" y="0"/>
                </a:lnTo>
                <a:lnTo>
                  <a:pt x="649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1848145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98" y="0"/>
                </a:lnTo>
                <a:lnTo>
                  <a:pt x="649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1841576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1813613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1813613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16" y="0"/>
                </a:lnTo>
                <a:lnTo>
                  <a:pt x="22216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1819420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90" y="0"/>
                </a:lnTo>
                <a:lnTo>
                  <a:pt x="1059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1821502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508" y="0"/>
                </a:lnTo>
                <a:lnTo>
                  <a:pt x="650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1821502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508" y="0"/>
                </a:lnTo>
                <a:lnTo>
                  <a:pt x="650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1814943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7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79" y="24074"/>
                </a:lnTo>
                <a:lnTo>
                  <a:pt x="19555" y="18692"/>
                </a:lnTo>
                <a:lnTo>
                  <a:pt x="19555" y="5381"/>
                </a:lnTo>
                <a:lnTo>
                  <a:pt x="1517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1787041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44" y="0"/>
                </a:lnTo>
                <a:lnTo>
                  <a:pt x="22144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1787041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44" y="0"/>
                </a:lnTo>
                <a:lnTo>
                  <a:pt x="22144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1792848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19" y="0"/>
                </a:lnTo>
                <a:lnTo>
                  <a:pt x="10519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1794859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98" y="0"/>
                </a:lnTo>
                <a:lnTo>
                  <a:pt x="649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1794859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98" y="0"/>
                </a:lnTo>
                <a:lnTo>
                  <a:pt x="649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1788300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1760398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1760398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1766205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90" y="0"/>
                </a:lnTo>
                <a:lnTo>
                  <a:pt x="1059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1768277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47" y="0"/>
                </a:lnTo>
                <a:lnTo>
                  <a:pt x="6447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1768277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47" y="0"/>
                </a:lnTo>
                <a:lnTo>
                  <a:pt x="6447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1761667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616" y="18692"/>
                </a:lnTo>
                <a:lnTo>
                  <a:pt x="19616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1733765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05" y="0"/>
                </a:lnTo>
                <a:lnTo>
                  <a:pt x="2220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1733765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205" y="0"/>
                </a:lnTo>
                <a:lnTo>
                  <a:pt x="2220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1739573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80" y="0"/>
                </a:lnTo>
                <a:lnTo>
                  <a:pt x="1058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1741644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437" y="0"/>
                </a:lnTo>
                <a:lnTo>
                  <a:pt x="6437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1741644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437" y="0"/>
                </a:lnTo>
                <a:lnTo>
                  <a:pt x="6437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1735085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25" y="0"/>
                </a:lnTo>
                <a:lnTo>
                  <a:pt x="0" y="5381"/>
                </a:lnTo>
                <a:lnTo>
                  <a:pt x="0" y="18692"/>
                </a:lnTo>
                <a:lnTo>
                  <a:pt x="4325" y="24074"/>
                </a:lnTo>
                <a:lnTo>
                  <a:pt x="15189" y="24074"/>
                </a:lnTo>
                <a:lnTo>
                  <a:pt x="19505" y="18692"/>
                </a:lnTo>
                <a:lnTo>
                  <a:pt x="1950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1707122" y="2385717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1707122" y="2319353"/>
            <a:ext cx="22225" cy="8890"/>
          </a:xfrm>
          <a:custGeom>
            <a:avLst/>
            <a:gdLst/>
            <a:ahLst/>
            <a:cxnLst/>
            <a:rect l="l" t="t" r="r" b="b"/>
            <a:pathLst>
              <a:path w="22225" h="8889">
                <a:moveTo>
                  <a:pt x="0" y="0"/>
                </a:moveTo>
                <a:lnTo>
                  <a:pt x="22155" y="0"/>
                </a:lnTo>
                <a:lnTo>
                  <a:pt x="22155" y="8803"/>
                </a:lnTo>
                <a:lnTo>
                  <a:pt x="0" y="880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1712930" y="2326359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0" y="0"/>
                </a:moveTo>
                <a:lnTo>
                  <a:pt x="10590" y="0"/>
                </a:lnTo>
                <a:lnTo>
                  <a:pt x="10590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1714940" y="2376863"/>
            <a:ext cx="6985" cy="8890"/>
          </a:xfrm>
          <a:custGeom>
            <a:avLst/>
            <a:gdLst/>
            <a:ahLst/>
            <a:cxnLst/>
            <a:rect l="l" t="t" r="r" b="b"/>
            <a:pathLst>
              <a:path w="6985" h="8889">
                <a:moveTo>
                  <a:pt x="0" y="0"/>
                </a:moveTo>
                <a:lnTo>
                  <a:pt x="6508" y="0"/>
                </a:lnTo>
                <a:lnTo>
                  <a:pt x="6508" y="8853"/>
                </a:lnTo>
                <a:lnTo>
                  <a:pt x="0" y="8853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1714940" y="2333528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0" y="0"/>
                </a:moveTo>
                <a:lnTo>
                  <a:pt x="6508" y="0"/>
                </a:lnTo>
                <a:lnTo>
                  <a:pt x="6508" y="26500"/>
                </a:lnTo>
                <a:lnTo>
                  <a:pt x="0" y="2650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1708452" y="2355631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30">
                <a:moveTo>
                  <a:pt x="15189" y="0"/>
                </a:moveTo>
                <a:lnTo>
                  <a:pt x="4376" y="0"/>
                </a:lnTo>
                <a:lnTo>
                  <a:pt x="0" y="5381"/>
                </a:lnTo>
                <a:lnTo>
                  <a:pt x="0" y="18692"/>
                </a:lnTo>
                <a:lnTo>
                  <a:pt x="4376" y="24074"/>
                </a:lnTo>
                <a:lnTo>
                  <a:pt x="15189" y="24074"/>
                </a:lnTo>
                <a:lnTo>
                  <a:pt x="19565" y="18692"/>
                </a:lnTo>
                <a:lnTo>
                  <a:pt x="19565" y="5381"/>
                </a:lnTo>
                <a:lnTo>
                  <a:pt x="151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1703152" y="2402069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>
                <a:moveTo>
                  <a:pt x="0" y="0"/>
                </a:moveTo>
                <a:lnTo>
                  <a:pt x="243188" y="0"/>
                </a:lnTo>
              </a:path>
            </a:pathLst>
          </a:custGeom>
          <a:ln w="15098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3026113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808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3039983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68" y="8742"/>
                </a:moveTo>
                <a:lnTo>
                  <a:pt x="0" y="8742"/>
                </a:lnTo>
                <a:lnTo>
                  <a:pt x="0" y="0"/>
                </a:lnTo>
                <a:lnTo>
                  <a:pt x="62068" y="0"/>
                </a:lnTo>
                <a:lnTo>
                  <a:pt x="62068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3039983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68" y="8793"/>
                </a:moveTo>
                <a:lnTo>
                  <a:pt x="0" y="8793"/>
                </a:lnTo>
                <a:lnTo>
                  <a:pt x="0" y="0"/>
                </a:lnTo>
                <a:lnTo>
                  <a:pt x="62068" y="0"/>
                </a:lnTo>
                <a:lnTo>
                  <a:pt x="62068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3039983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68" y="8732"/>
                </a:moveTo>
                <a:lnTo>
                  <a:pt x="0" y="8732"/>
                </a:lnTo>
                <a:lnTo>
                  <a:pt x="0" y="0"/>
                </a:lnTo>
                <a:lnTo>
                  <a:pt x="62068" y="0"/>
                </a:lnTo>
                <a:lnTo>
                  <a:pt x="62068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3033881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4" h="8889">
                <a:moveTo>
                  <a:pt x="74273" y="8793"/>
                </a:moveTo>
                <a:lnTo>
                  <a:pt x="0" y="8793"/>
                </a:lnTo>
                <a:lnTo>
                  <a:pt x="0" y="0"/>
                </a:lnTo>
                <a:lnTo>
                  <a:pt x="74273" y="0"/>
                </a:lnTo>
                <a:lnTo>
                  <a:pt x="74273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3032500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69" h="12064">
                <a:moveTo>
                  <a:pt x="76974" y="0"/>
                </a:moveTo>
                <a:lnTo>
                  <a:pt x="0" y="0"/>
                </a:lnTo>
                <a:lnTo>
                  <a:pt x="0" y="11920"/>
                </a:lnTo>
                <a:lnTo>
                  <a:pt x="76974" y="11920"/>
                </a:lnTo>
                <a:lnTo>
                  <a:pt x="76974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3044004" y="2290416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10" h="12064">
                <a:moveTo>
                  <a:pt x="54017" y="0"/>
                </a:moveTo>
                <a:lnTo>
                  <a:pt x="0" y="0"/>
                </a:lnTo>
                <a:lnTo>
                  <a:pt x="0" y="11920"/>
                </a:lnTo>
                <a:lnTo>
                  <a:pt x="54017" y="11920"/>
                </a:lnTo>
                <a:lnTo>
                  <a:pt x="54017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3039983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30" h="43814">
                <a:moveTo>
                  <a:pt x="62068" y="43396"/>
                </a:moveTo>
                <a:lnTo>
                  <a:pt x="0" y="43396"/>
                </a:lnTo>
                <a:lnTo>
                  <a:pt x="0" y="0"/>
                </a:lnTo>
                <a:lnTo>
                  <a:pt x="62068" y="0"/>
                </a:lnTo>
                <a:lnTo>
                  <a:pt x="62068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2766293" y="2290416"/>
            <a:ext cx="89808" cy="120238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2503823" y="2290416"/>
            <a:ext cx="89818" cy="120238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2244013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818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2257873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139" y="8742"/>
                </a:moveTo>
                <a:lnTo>
                  <a:pt x="0" y="8742"/>
                </a:lnTo>
                <a:lnTo>
                  <a:pt x="0" y="0"/>
                </a:lnTo>
                <a:lnTo>
                  <a:pt x="62139" y="0"/>
                </a:lnTo>
                <a:lnTo>
                  <a:pt x="62139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2257873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139" y="8793"/>
                </a:moveTo>
                <a:lnTo>
                  <a:pt x="0" y="8793"/>
                </a:lnTo>
                <a:lnTo>
                  <a:pt x="0" y="0"/>
                </a:lnTo>
                <a:lnTo>
                  <a:pt x="62139" y="0"/>
                </a:lnTo>
                <a:lnTo>
                  <a:pt x="62139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2257873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139" y="8732"/>
                </a:moveTo>
                <a:lnTo>
                  <a:pt x="0" y="8732"/>
                </a:lnTo>
                <a:lnTo>
                  <a:pt x="0" y="0"/>
                </a:lnTo>
                <a:lnTo>
                  <a:pt x="62139" y="0"/>
                </a:lnTo>
                <a:lnTo>
                  <a:pt x="62139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2251791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4" h="8889">
                <a:moveTo>
                  <a:pt x="74273" y="8793"/>
                </a:moveTo>
                <a:lnTo>
                  <a:pt x="0" y="8793"/>
                </a:lnTo>
                <a:lnTo>
                  <a:pt x="0" y="0"/>
                </a:lnTo>
                <a:lnTo>
                  <a:pt x="74273" y="0"/>
                </a:lnTo>
                <a:lnTo>
                  <a:pt x="74273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2250460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69" h="12064">
                <a:moveTo>
                  <a:pt x="76923" y="0"/>
                </a:moveTo>
                <a:lnTo>
                  <a:pt x="0" y="0"/>
                </a:lnTo>
                <a:lnTo>
                  <a:pt x="0" y="11920"/>
                </a:lnTo>
                <a:lnTo>
                  <a:pt x="76923" y="11920"/>
                </a:lnTo>
                <a:lnTo>
                  <a:pt x="76923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2261914" y="2290416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10" h="12064">
                <a:moveTo>
                  <a:pt x="54017" y="0"/>
                </a:moveTo>
                <a:lnTo>
                  <a:pt x="0" y="0"/>
                </a:lnTo>
                <a:lnTo>
                  <a:pt x="0" y="11920"/>
                </a:lnTo>
                <a:lnTo>
                  <a:pt x="54017" y="11920"/>
                </a:lnTo>
                <a:lnTo>
                  <a:pt x="54017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2257873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30" h="43814">
                <a:moveTo>
                  <a:pt x="62139" y="43396"/>
                </a:moveTo>
                <a:lnTo>
                  <a:pt x="0" y="43396"/>
                </a:lnTo>
                <a:lnTo>
                  <a:pt x="0" y="0"/>
                </a:lnTo>
                <a:lnTo>
                  <a:pt x="62139" y="0"/>
                </a:lnTo>
                <a:lnTo>
                  <a:pt x="62139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3640151" y="2290416"/>
            <a:ext cx="89757" cy="120238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3345992" y="2290416"/>
            <a:ext cx="89808" cy="120238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1631061" y="2400678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808" y="0"/>
                </a:lnTo>
              </a:path>
            </a:pathLst>
          </a:custGeom>
          <a:ln w="17880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1644931" y="2382945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93"/>
                </a:moveTo>
                <a:lnTo>
                  <a:pt x="0" y="8793"/>
                </a:lnTo>
                <a:lnTo>
                  <a:pt x="0" y="0"/>
                </a:lnTo>
                <a:lnTo>
                  <a:pt x="62079" y="0"/>
                </a:lnTo>
                <a:lnTo>
                  <a:pt x="62079" y="8793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1644931" y="2330756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32"/>
                </a:moveTo>
                <a:lnTo>
                  <a:pt x="0" y="8732"/>
                </a:lnTo>
                <a:lnTo>
                  <a:pt x="0" y="0"/>
                </a:lnTo>
                <a:lnTo>
                  <a:pt x="62079" y="0"/>
                </a:lnTo>
                <a:lnTo>
                  <a:pt x="62079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1644931" y="2310103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32"/>
                </a:moveTo>
                <a:lnTo>
                  <a:pt x="0" y="8732"/>
                </a:lnTo>
                <a:lnTo>
                  <a:pt x="0" y="0"/>
                </a:lnTo>
                <a:lnTo>
                  <a:pt x="62079" y="0"/>
                </a:lnTo>
                <a:lnTo>
                  <a:pt x="62079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1638839" y="2301300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4" h="8889">
                <a:moveTo>
                  <a:pt x="74273" y="8793"/>
                </a:moveTo>
                <a:lnTo>
                  <a:pt x="0" y="8793"/>
                </a:lnTo>
                <a:lnTo>
                  <a:pt x="0" y="0"/>
                </a:lnTo>
                <a:lnTo>
                  <a:pt x="74273" y="0"/>
                </a:lnTo>
                <a:lnTo>
                  <a:pt x="74273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1637458" y="2318835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69" h="12064">
                <a:moveTo>
                  <a:pt x="76974" y="0"/>
                </a:moveTo>
                <a:lnTo>
                  <a:pt x="0" y="0"/>
                </a:lnTo>
                <a:lnTo>
                  <a:pt x="0" y="11920"/>
                </a:lnTo>
                <a:lnTo>
                  <a:pt x="76974" y="11920"/>
                </a:lnTo>
                <a:lnTo>
                  <a:pt x="76974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1648962" y="2289441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10" h="12064">
                <a:moveTo>
                  <a:pt x="54027" y="0"/>
                </a:moveTo>
                <a:lnTo>
                  <a:pt x="0" y="0"/>
                </a:lnTo>
                <a:lnTo>
                  <a:pt x="0" y="11859"/>
                </a:lnTo>
                <a:lnTo>
                  <a:pt x="54027" y="11859"/>
                </a:lnTo>
                <a:lnTo>
                  <a:pt x="54027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1644931" y="2339488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30" h="43814">
                <a:moveTo>
                  <a:pt x="62079" y="43457"/>
                </a:moveTo>
                <a:lnTo>
                  <a:pt x="0" y="43457"/>
                </a:lnTo>
                <a:lnTo>
                  <a:pt x="0" y="0"/>
                </a:lnTo>
                <a:lnTo>
                  <a:pt x="62079" y="0"/>
                </a:lnTo>
                <a:lnTo>
                  <a:pt x="62079" y="4345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1927993" y="2401171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>
                <a:moveTo>
                  <a:pt x="0" y="0"/>
                </a:moveTo>
                <a:lnTo>
                  <a:pt x="89808" y="0"/>
                </a:lnTo>
              </a:path>
            </a:pathLst>
          </a:custGeom>
          <a:ln w="1689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1941852" y="2383981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42"/>
                </a:moveTo>
                <a:lnTo>
                  <a:pt x="0" y="8742"/>
                </a:lnTo>
                <a:lnTo>
                  <a:pt x="0" y="0"/>
                </a:lnTo>
                <a:lnTo>
                  <a:pt x="62079" y="0"/>
                </a:lnTo>
                <a:lnTo>
                  <a:pt x="62079" y="8742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1941852" y="233180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93"/>
                </a:moveTo>
                <a:lnTo>
                  <a:pt x="0" y="8793"/>
                </a:lnTo>
                <a:lnTo>
                  <a:pt x="0" y="0"/>
                </a:lnTo>
                <a:lnTo>
                  <a:pt x="62079" y="0"/>
                </a:lnTo>
                <a:lnTo>
                  <a:pt x="62079" y="8793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1941852" y="2311139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30" h="8889">
                <a:moveTo>
                  <a:pt x="62079" y="8732"/>
                </a:moveTo>
                <a:lnTo>
                  <a:pt x="0" y="8732"/>
                </a:lnTo>
                <a:lnTo>
                  <a:pt x="0" y="0"/>
                </a:lnTo>
                <a:lnTo>
                  <a:pt x="62079" y="0"/>
                </a:lnTo>
                <a:lnTo>
                  <a:pt x="62079" y="873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1935760" y="2302346"/>
            <a:ext cx="74295" cy="8890"/>
          </a:xfrm>
          <a:custGeom>
            <a:avLst/>
            <a:gdLst/>
            <a:ahLst/>
            <a:cxnLst/>
            <a:rect l="l" t="t" r="r" b="b"/>
            <a:pathLst>
              <a:path w="74294" h="8889">
                <a:moveTo>
                  <a:pt x="74273" y="8793"/>
                </a:moveTo>
                <a:lnTo>
                  <a:pt x="0" y="8793"/>
                </a:lnTo>
                <a:lnTo>
                  <a:pt x="0" y="0"/>
                </a:lnTo>
                <a:lnTo>
                  <a:pt x="74273" y="0"/>
                </a:lnTo>
                <a:lnTo>
                  <a:pt x="74273" y="8793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1934440" y="2319871"/>
            <a:ext cx="77470" cy="12065"/>
          </a:xfrm>
          <a:custGeom>
            <a:avLst/>
            <a:gdLst/>
            <a:ahLst/>
            <a:cxnLst/>
            <a:rect l="l" t="t" r="r" b="b"/>
            <a:pathLst>
              <a:path w="77469" h="12064">
                <a:moveTo>
                  <a:pt x="76923" y="0"/>
                </a:moveTo>
                <a:lnTo>
                  <a:pt x="0" y="0"/>
                </a:lnTo>
                <a:lnTo>
                  <a:pt x="0" y="11920"/>
                </a:lnTo>
                <a:lnTo>
                  <a:pt x="76923" y="11920"/>
                </a:lnTo>
                <a:lnTo>
                  <a:pt x="76923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1945883" y="2290416"/>
            <a:ext cx="54610" cy="12065"/>
          </a:xfrm>
          <a:custGeom>
            <a:avLst/>
            <a:gdLst/>
            <a:ahLst/>
            <a:cxnLst/>
            <a:rect l="l" t="t" r="r" b="b"/>
            <a:pathLst>
              <a:path w="54610" h="12064">
                <a:moveTo>
                  <a:pt x="54017" y="0"/>
                </a:moveTo>
                <a:lnTo>
                  <a:pt x="0" y="0"/>
                </a:lnTo>
                <a:lnTo>
                  <a:pt x="0" y="11920"/>
                </a:lnTo>
                <a:lnTo>
                  <a:pt x="54017" y="11920"/>
                </a:lnTo>
                <a:lnTo>
                  <a:pt x="54017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1941852" y="2340595"/>
            <a:ext cx="62230" cy="43815"/>
          </a:xfrm>
          <a:custGeom>
            <a:avLst/>
            <a:gdLst/>
            <a:ahLst/>
            <a:cxnLst/>
            <a:rect l="l" t="t" r="r" b="b"/>
            <a:pathLst>
              <a:path w="62230" h="43814">
                <a:moveTo>
                  <a:pt x="62079" y="43396"/>
                </a:moveTo>
                <a:lnTo>
                  <a:pt x="0" y="43396"/>
                </a:lnTo>
                <a:lnTo>
                  <a:pt x="0" y="0"/>
                </a:lnTo>
                <a:lnTo>
                  <a:pt x="62079" y="0"/>
                </a:lnTo>
                <a:lnTo>
                  <a:pt x="62079" y="433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3037678" y="2200840"/>
            <a:ext cx="66675" cy="90170"/>
          </a:xfrm>
          <a:custGeom>
            <a:avLst/>
            <a:gdLst/>
            <a:ahLst/>
            <a:cxnLst/>
            <a:rect l="l" t="t" r="r" b="b"/>
            <a:pathLst>
              <a:path w="66675" h="90169">
                <a:moveTo>
                  <a:pt x="58444" y="67582"/>
                </a:moveTo>
                <a:lnTo>
                  <a:pt x="8153" y="67582"/>
                </a:lnTo>
                <a:lnTo>
                  <a:pt x="9544" y="67765"/>
                </a:lnTo>
                <a:lnTo>
                  <a:pt x="10864" y="67998"/>
                </a:lnTo>
                <a:lnTo>
                  <a:pt x="9656" y="85584"/>
                </a:lnTo>
                <a:lnTo>
                  <a:pt x="7818" y="86102"/>
                </a:lnTo>
                <a:lnTo>
                  <a:pt x="7818" y="89574"/>
                </a:lnTo>
                <a:lnTo>
                  <a:pt x="58789" y="89574"/>
                </a:lnTo>
                <a:lnTo>
                  <a:pt x="58789" y="86102"/>
                </a:lnTo>
                <a:lnTo>
                  <a:pt x="56951" y="85584"/>
                </a:lnTo>
                <a:lnTo>
                  <a:pt x="55743" y="67998"/>
                </a:lnTo>
                <a:lnTo>
                  <a:pt x="57124" y="67765"/>
                </a:lnTo>
                <a:lnTo>
                  <a:pt x="58444" y="67582"/>
                </a:lnTo>
                <a:close/>
              </a:path>
              <a:path w="66675" h="90169">
                <a:moveTo>
                  <a:pt x="9406" y="48775"/>
                </a:moveTo>
                <a:lnTo>
                  <a:pt x="8275" y="49295"/>
                </a:lnTo>
                <a:lnTo>
                  <a:pt x="6609" y="66546"/>
                </a:lnTo>
                <a:lnTo>
                  <a:pt x="6488" y="67064"/>
                </a:lnTo>
                <a:lnTo>
                  <a:pt x="6325" y="67582"/>
                </a:lnTo>
                <a:lnTo>
                  <a:pt x="60281" y="67582"/>
                </a:lnTo>
                <a:lnTo>
                  <a:pt x="60058" y="66546"/>
                </a:lnTo>
                <a:lnTo>
                  <a:pt x="58436" y="50341"/>
                </a:lnTo>
                <a:lnTo>
                  <a:pt x="10001" y="50341"/>
                </a:lnTo>
                <a:lnTo>
                  <a:pt x="9406" y="48775"/>
                </a:lnTo>
                <a:close/>
              </a:path>
              <a:path w="66675" h="90169">
                <a:moveTo>
                  <a:pt x="10712" y="48172"/>
                </a:moveTo>
                <a:lnTo>
                  <a:pt x="9406" y="48775"/>
                </a:lnTo>
                <a:lnTo>
                  <a:pt x="10001" y="50341"/>
                </a:lnTo>
                <a:lnTo>
                  <a:pt x="10712" y="48172"/>
                </a:lnTo>
                <a:close/>
              </a:path>
              <a:path w="66675" h="90169">
                <a:moveTo>
                  <a:pt x="12712" y="47214"/>
                </a:moveTo>
                <a:lnTo>
                  <a:pt x="10782" y="48138"/>
                </a:lnTo>
                <a:lnTo>
                  <a:pt x="10001" y="50341"/>
                </a:lnTo>
                <a:lnTo>
                  <a:pt x="56606" y="50341"/>
                </a:lnTo>
                <a:lnTo>
                  <a:pt x="55899" y="48138"/>
                </a:lnTo>
                <a:lnTo>
                  <a:pt x="54703" y="47569"/>
                </a:lnTo>
                <a:lnTo>
                  <a:pt x="12712" y="47569"/>
                </a:lnTo>
                <a:lnTo>
                  <a:pt x="12712" y="47214"/>
                </a:lnTo>
                <a:close/>
              </a:path>
              <a:path w="66675" h="90169">
                <a:moveTo>
                  <a:pt x="55899" y="48138"/>
                </a:moveTo>
                <a:lnTo>
                  <a:pt x="56606" y="50341"/>
                </a:lnTo>
                <a:lnTo>
                  <a:pt x="57208" y="48761"/>
                </a:lnTo>
                <a:lnTo>
                  <a:pt x="55899" y="48138"/>
                </a:lnTo>
                <a:close/>
              </a:path>
              <a:path w="66675" h="90169">
                <a:moveTo>
                  <a:pt x="57208" y="48761"/>
                </a:moveTo>
                <a:lnTo>
                  <a:pt x="56606" y="50341"/>
                </a:lnTo>
                <a:lnTo>
                  <a:pt x="58436" y="50341"/>
                </a:lnTo>
                <a:lnTo>
                  <a:pt x="58332" y="49295"/>
                </a:lnTo>
                <a:lnTo>
                  <a:pt x="57208" y="48761"/>
                </a:lnTo>
                <a:close/>
              </a:path>
              <a:path w="66675" h="90169">
                <a:moveTo>
                  <a:pt x="2172" y="22398"/>
                </a:moveTo>
                <a:lnTo>
                  <a:pt x="1086" y="25170"/>
                </a:lnTo>
                <a:lnTo>
                  <a:pt x="0" y="28013"/>
                </a:lnTo>
                <a:lnTo>
                  <a:pt x="2700" y="30318"/>
                </a:lnTo>
                <a:lnTo>
                  <a:pt x="7594" y="30318"/>
                </a:lnTo>
                <a:lnTo>
                  <a:pt x="5868" y="39466"/>
                </a:lnTo>
                <a:lnTo>
                  <a:pt x="9406" y="48775"/>
                </a:lnTo>
                <a:lnTo>
                  <a:pt x="10712" y="48172"/>
                </a:lnTo>
                <a:lnTo>
                  <a:pt x="12712" y="42076"/>
                </a:lnTo>
                <a:lnTo>
                  <a:pt x="59754" y="42076"/>
                </a:lnTo>
                <a:lnTo>
                  <a:pt x="60153" y="41030"/>
                </a:lnTo>
                <a:lnTo>
                  <a:pt x="18804" y="41030"/>
                </a:lnTo>
                <a:lnTo>
                  <a:pt x="14316" y="36979"/>
                </a:lnTo>
                <a:lnTo>
                  <a:pt x="12194" y="34024"/>
                </a:lnTo>
                <a:lnTo>
                  <a:pt x="10123" y="31019"/>
                </a:lnTo>
                <a:lnTo>
                  <a:pt x="2172" y="22398"/>
                </a:lnTo>
                <a:close/>
              </a:path>
              <a:path w="66675" h="90169">
                <a:moveTo>
                  <a:pt x="59754" y="42076"/>
                </a:moveTo>
                <a:lnTo>
                  <a:pt x="53956" y="42076"/>
                </a:lnTo>
                <a:lnTo>
                  <a:pt x="55899" y="48138"/>
                </a:lnTo>
                <a:lnTo>
                  <a:pt x="57208" y="48761"/>
                </a:lnTo>
                <a:lnTo>
                  <a:pt x="59754" y="42076"/>
                </a:lnTo>
                <a:close/>
              </a:path>
              <a:path w="66675" h="90169">
                <a:moveTo>
                  <a:pt x="53956" y="42076"/>
                </a:moveTo>
                <a:lnTo>
                  <a:pt x="12712" y="42076"/>
                </a:lnTo>
                <a:lnTo>
                  <a:pt x="12712" y="47569"/>
                </a:lnTo>
                <a:lnTo>
                  <a:pt x="53956" y="47569"/>
                </a:lnTo>
                <a:lnTo>
                  <a:pt x="53956" y="42076"/>
                </a:lnTo>
                <a:close/>
              </a:path>
              <a:path w="66675" h="90169">
                <a:moveTo>
                  <a:pt x="53956" y="47214"/>
                </a:moveTo>
                <a:lnTo>
                  <a:pt x="53956" y="47569"/>
                </a:lnTo>
                <a:lnTo>
                  <a:pt x="54703" y="47569"/>
                </a:lnTo>
                <a:lnTo>
                  <a:pt x="53956" y="47214"/>
                </a:lnTo>
                <a:close/>
              </a:path>
              <a:path w="66675" h="90169">
                <a:moveTo>
                  <a:pt x="33364" y="60"/>
                </a:moveTo>
                <a:lnTo>
                  <a:pt x="30998" y="172"/>
                </a:lnTo>
                <a:lnTo>
                  <a:pt x="29171" y="5554"/>
                </a:lnTo>
                <a:lnTo>
                  <a:pt x="27729" y="11108"/>
                </a:lnTo>
                <a:lnTo>
                  <a:pt x="26287" y="16783"/>
                </a:lnTo>
                <a:lnTo>
                  <a:pt x="28358" y="26622"/>
                </a:lnTo>
                <a:lnTo>
                  <a:pt x="28704" y="31364"/>
                </a:lnTo>
                <a:lnTo>
                  <a:pt x="21738" y="32572"/>
                </a:lnTo>
                <a:lnTo>
                  <a:pt x="18804" y="41030"/>
                </a:lnTo>
                <a:lnTo>
                  <a:pt x="47803" y="41030"/>
                </a:lnTo>
                <a:lnTo>
                  <a:pt x="44868" y="32572"/>
                </a:lnTo>
                <a:lnTo>
                  <a:pt x="37903" y="31364"/>
                </a:lnTo>
                <a:lnTo>
                  <a:pt x="38309" y="26622"/>
                </a:lnTo>
                <a:lnTo>
                  <a:pt x="40380" y="16783"/>
                </a:lnTo>
                <a:lnTo>
                  <a:pt x="37446" y="5554"/>
                </a:lnTo>
                <a:lnTo>
                  <a:pt x="35659" y="172"/>
                </a:lnTo>
                <a:lnTo>
                  <a:pt x="33364" y="60"/>
                </a:lnTo>
                <a:close/>
              </a:path>
              <a:path w="66675" h="90169">
                <a:moveTo>
                  <a:pt x="64424" y="22398"/>
                </a:moveTo>
                <a:lnTo>
                  <a:pt x="56494" y="31019"/>
                </a:lnTo>
                <a:lnTo>
                  <a:pt x="54423" y="34024"/>
                </a:lnTo>
                <a:lnTo>
                  <a:pt x="52341" y="36979"/>
                </a:lnTo>
                <a:lnTo>
                  <a:pt x="47803" y="41030"/>
                </a:lnTo>
                <a:lnTo>
                  <a:pt x="60153" y="41030"/>
                </a:lnTo>
                <a:lnTo>
                  <a:pt x="60748" y="39466"/>
                </a:lnTo>
                <a:lnTo>
                  <a:pt x="59083" y="30318"/>
                </a:lnTo>
                <a:lnTo>
                  <a:pt x="63967" y="30318"/>
                </a:lnTo>
                <a:lnTo>
                  <a:pt x="66607" y="28013"/>
                </a:lnTo>
                <a:lnTo>
                  <a:pt x="65531" y="25170"/>
                </a:lnTo>
                <a:lnTo>
                  <a:pt x="64424" y="22398"/>
                </a:lnTo>
                <a:close/>
              </a:path>
              <a:path w="66675" h="90169">
                <a:moveTo>
                  <a:pt x="33242" y="0"/>
                </a:moveTo>
                <a:close/>
              </a:path>
              <a:path w="66675" h="90169">
                <a:moveTo>
                  <a:pt x="33364" y="0"/>
                </a:move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2254258" y="2200840"/>
            <a:ext cx="67310" cy="90170"/>
          </a:xfrm>
          <a:custGeom>
            <a:avLst/>
            <a:gdLst/>
            <a:ahLst/>
            <a:cxnLst/>
            <a:rect l="l" t="t" r="r" b="b"/>
            <a:pathLst>
              <a:path w="67310" h="90169">
                <a:moveTo>
                  <a:pt x="58444" y="67582"/>
                </a:moveTo>
                <a:lnTo>
                  <a:pt x="8163" y="67582"/>
                </a:lnTo>
                <a:lnTo>
                  <a:pt x="9544" y="67765"/>
                </a:lnTo>
                <a:lnTo>
                  <a:pt x="10874" y="67998"/>
                </a:lnTo>
                <a:lnTo>
                  <a:pt x="9666" y="85584"/>
                </a:lnTo>
                <a:lnTo>
                  <a:pt x="7818" y="86102"/>
                </a:lnTo>
                <a:lnTo>
                  <a:pt x="7818" y="89574"/>
                </a:lnTo>
                <a:lnTo>
                  <a:pt x="58799" y="89574"/>
                </a:lnTo>
                <a:lnTo>
                  <a:pt x="58799" y="86102"/>
                </a:lnTo>
                <a:lnTo>
                  <a:pt x="57012" y="85584"/>
                </a:lnTo>
                <a:lnTo>
                  <a:pt x="55743" y="67998"/>
                </a:lnTo>
                <a:lnTo>
                  <a:pt x="57134" y="67765"/>
                </a:lnTo>
                <a:lnTo>
                  <a:pt x="58444" y="67582"/>
                </a:lnTo>
                <a:close/>
              </a:path>
              <a:path w="67310" h="90169">
                <a:moveTo>
                  <a:pt x="9417" y="48781"/>
                </a:moveTo>
                <a:lnTo>
                  <a:pt x="8336" y="49295"/>
                </a:lnTo>
                <a:lnTo>
                  <a:pt x="6609" y="66546"/>
                </a:lnTo>
                <a:lnTo>
                  <a:pt x="6386" y="67582"/>
                </a:lnTo>
                <a:lnTo>
                  <a:pt x="60291" y="67582"/>
                </a:lnTo>
                <a:lnTo>
                  <a:pt x="60068" y="66546"/>
                </a:lnTo>
                <a:lnTo>
                  <a:pt x="58447" y="50341"/>
                </a:lnTo>
                <a:lnTo>
                  <a:pt x="10011" y="50341"/>
                </a:lnTo>
                <a:lnTo>
                  <a:pt x="9417" y="48781"/>
                </a:lnTo>
                <a:close/>
              </a:path>
              <a:path w="67310" h="90169">
                <a:moveTo>
                  <a:pt x="10724" y="48159"/>
                </a:moveTo>
                <a:lnTo>
                  <a:pt x="9417" y="48781"/>
                </a:lnTo>
                <a:lnTo>
                  <a:pt x="10011" y="50341"/>
                </a:lnTo>
                <a:lnTo>
                  <a:pt x="10724" y="48159"/>
                </a:lnTo>
                <a:close/>
              </a:path>
              <a:path w="67310" h="90169">
                <a:moveTo>
                  <a:pt x="12712" y="47214"/>
                </a:moveTo>
                <a:lnTo>
                  <a:pt x="10723" y="48161"/>
                </a:lnTo>
                <a:lnTo>
                  <a:pt x="10011" y="50341"/>
                </a:lnTo>
                <a:lnTo>
                  <a:pt x="56667" y="50341"/>
                </a:lnTo>
                <a:lnTo>
                  <a:pt x="55948" y="48159"/>
                </a:lnTo>
                <a:lnTo>
                  <a:pt x="54705" y="47569"/>
                </a:lnTo>
                <a:lnTo>
                  <a:pt x="12712" y="47569"/>
                </a:lnTo>
                <a:lnTo>
                  <a:pt x="12712" y="47214"/>
                </a:lnTo>
                <a:close/>
              </a:path>
              <a:path w="67310" h="90169">
                <a:moveTo>
                  <a:pt x="55952" y="48161"/>
                </a:moveTo>
                <a:lnTo>
                  <a:pt x="56667" y="50341"/>
                </a:lnTo>
                <a:lnTo>
                  <a:pt x="57245" y="48775"/>
                </a:lnTo>
                <a:lnTo>
                  <a:pt x="55952" y="48161"/>
                </a:lnTo>
                <a:close/>
              </a:path>
              <a:path w="67310" h="90169">
                <a:moveTo>
                  <a:pt x="57245" y="48775"/>
                </a:moveTo>
                <a:lnTo>
                  <a:pt x="56667" y="50341"/>
                </a:lnTo>
                <a:lnTo>
                  <a:pt x="58447" y="50341"/>
                </a:lnTo>
                <a:lnTo>
                  <a:pt x="58342" y="49295"/>
                </a:lnTo>
                <a:lnTo>
                  <a:pt x="57245" y="48775"/>
                </a:lnTo>
                <a:close/>
              </a:path>
              <a:path w="67310" h="90169">
                <a:moveTo>
                  <a:pt x="2183" y="22398"/>
                </a:moveTo>
                <a:lnTo>
                  <a:pt x="0" y="28013"/>
                </a:lnTo>
                <a:lnTo>
                  <a:pt x="2700" y="30318"/>
                </a:lnTo>
                <a:lnTo>
                  <a:pt x="7594" y="30318"/>
                </a:lnTo>
                <a:lnTo>
                  <a:pt x="5868" y="39466"/>
                </a:lnTo>
                <a:lnTo>
                  <a:pt x="9417" y="48781"/>
                </a:lnTo>
                <a:lnTo>
                  <a:pt x="10724" y="48159"/>
                </a:lnTo>
                <a:lnTo>
                  <a:pt x="12712" y="42076"/>
                </a:lnTo>
                <a:lnTo>
                  <a:pt x="59785" y="42076"/>
                </a:lnTo>
                <a:lnTo>
                  <a:pt x="60196" y="41030"/>
                </a:lnTo>
                <a:lnTo>
                  <a:pt x="18814" y="41030"/>
                </a:lnTo>
                <a:lnTo>
                  <a:pt x="14326" y="36979"/>
                </a:lnTo>
                <a:lnTo>
                  <a:pt x="12204" y="34024"/>
                </a:lnTo>
                <a:lnTo>
                  <a:pt x="10123" y="31019"/>
                </a:lnTo>
                <a:lnTo>
                  <a:pt x="2183" y="22398"/>
                </a:lnTo>
                <a:close/>
              </a:path>
              <a:path w="67310" h="90169">
                <a:moveTo>
                  <a:pt x="59785" y="42076"/>
                </a:moveTo>
                <a:lnTo>
                  <a:pt x="53956" y="42076"/>
                </a:lnTo>
                <a:lnTo>
                  <a:pt x="55952" y="48161"/>
                </a:lnTo>
                <a:lnTo>
                  <a:pt x="57245" y="48775"/>
                </a:lnTo>
                <a:lnTo>
                  <a:pt x="58677" y="44899"/>
                </a:lnTo>
                <a:lnTo>
                  <a:pt x="59785" y="42076"/>
                </a:lnTo>
                <a:close/>
              </a:path>
              <a:path w="67310" h="90169">
                <a:moveTo>
                  <a:pt x="53956" y="42076"/>
                </a:moveTo>
                <a:lnTo>
                  <a:pt x="12712" y="42076"/>
                </a:lnTo>
                <a:lnTo>
                  <a:pt x="12712" y="47569"/>
                </a:lnTo>
                <a:lnTo>
                  <a:pt x="53956" y="47569"/>
                </a:lnTo>
                <a:lnTo>
                  <a:pt x="53956" y="42076"/>
                </a:lnTo>
                <a:close/>
              </a:path>
              <a:path w="67310" h="90169">
                <a:moveTo>
                  <a:pt x="53956" y="47214"/>
                </a:moveTo>
                <a:lnTo>
                  <a:pt x="53956" y="47569"/>
                </a:lnTo>
                <a:lnTo>
                  <a:pt x="54705" y="47569"/>
                </a:lnTo>
                <a:lnTo>
                  <a:pt x="53956" y="47214"/>
                </a:lnTo>
                <a:close/>
              </a:path>
              <a:path w="67310" h="90169">
                <a:moveTo>
                  <a:pt x="33364" y="0"/>
                </a:moveTo>
                <a:lnTo>
                  <a:pt x="31009" y="172"/>
                </a:lnTo>
                <a:lnTo>
                  <a:pt x="29171" y="5554"/>
                </a:lnTo>
                <a:lnTo>
                  <a:pt x="27729" y="11108"/>
                </a:lnTo>
                <a:lnTo>
                  <a:pt x="26287" y="16783"/>
                </a:lnTo>
                <a:lnTo>
                  <a:pt x="28369" y="26622"/>
                </a:lnTo>
                <a:lnTo>
                  <a:pt x="28704" y="31364"/>
                </a:lnTo>
                <a:lnTo>
                  <a:pt x="21748" y="32572"/>
                </a:lnTo>
                <a:lnTo>
                  <a:pt x="18814" y="41030"/>
                </a:lnTo>
                <a:lnTo>
                  <a:pt x="47813" y="41030"/>
                </a:lnTo>
                <a:lnTo>
                  <a:pt x="44878" y="32572"/>
                </a:lnTo>
                <a:lnTo>
                  <a:pt x="37913" y="31364"/>
                </a:lnTo>
                <a:lnTo>
                  <a:pt x="38248" y="26622"/>
                </a:lnTo>
                <a:lnTo>
                  <a:pt x="40390" y="16783"/>
                </a:lnTo>
                <a:lnTo>
                  <a:pt x="37456" y="5554"/>
                </a:lnTo>
                <a:lnTo>
                  <a:pt x="35669" y="172"/>
                </a:lnTo>
                <a:lnTo>
                  <a:pt x="33364" y="60"/>
                </a:lnTo>
                <a:close/>
              </a:path>
              <a:path w="67310" h="90169">
                <a:moveTo>
                  <a:pt x="64434" y="22398"/>
                </a:moveTo>
                <a:lnTo>
                  <a:pt x="56494" y="31019"/>
                </a:lnTo>
                <a:lnTo>
                  <a:pt x="54423" y="34024"/>
                </a:lnTo>
                <a:lnTo>
                  <a:pt x="52351" y="36979"/>
                </a:lnTo>
                <a:lnTo>
                  <a:pt x="47813" y="41030"/>
                </a:lnTo>
                <a:lnTo>
                  <a:pt x="60196" y="41030"/>
                </a:lnTo>
                <a:lnTo>
                  <a:pt x="60809" y="39466"/>
                </a:lnTo>
                <a:lnTo>
                  <a:pt x="59083" y="30318"/>
                </a:lnTo>
                <a:lnTo>
                  <a:pt x="63977" y="30318"/>
                </a:lnTo>
                <a:lnTo>
                  <a:pt x="66678" y="28013"/>
                </a:lnTo>
                <a:lnTo>
                  <a:pt x="64434" y="22398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1631071" y="2409619"/>
            <a:ext cx="2099310" cy="1398905"/>
          </a:xfrm>
          <a:custGeom>
            <a:avLst/>
            <a:gdLst/>
            <a:ahLst/>
            <a:cxnLst/>
            <a:rect l="l" t="t" r="r" b="b"/>
            <a:pathLst>
              <a:path w="2099310" h="1398904">
                <a:moveTo>
                  <a:pt x="0" y="0"/>
                </a:moveTo>
                <a:lnTo>
                  <a:pt x="2099121" y="0"/>
                </a:lnTo>
                <a:lnTo>
                  <a:pt x="2099121" y="1398575"/>
                </a:lnTo>
                <a:lnTo>
                  <a:pt x="0" y="1398575"/>
                </a:lnTo>
                <a:lnTo>
                  <a:pt x="0" y="0"/>
                </a:lnTo>
                <a:close/>
              </a:path>
            </a:pathLst>
          </a:custGeom>
          <a:solidFill>
            <a:srgbClr val="00A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1631071" y="2418584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10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1631071" y="243213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6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1631071" y="243381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10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1631071" y="244735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6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1631071" y="244902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10" h="12064">
                <a:moveTo>
                  <a:pt x="0" y="11859"/>
                </a:moveTo>
                <a:lnTo>
                  <a:pt x="2099121" y="11859"/>
                </a:lnTo>
                <a:lnTo>
                  <a:pt x="2099121" y="0"/>
                </a:lnTo>
                <a:lnTo>
                  <a:pt x="0" y="0"/>
                </a:lnTo>
                <a:lnTo>
                  <a:pt x="0" y="11859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1631071" y="2462570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35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1631071" y="2464245"/>
            <a:ext cx="2099310" cy="12065"/>
          </a:xfrm>
          <a:custGeom>
            <a:avLst/>
            <a:gdLst/>
            <a:ahLst/>
            <a:cxnLst/>
            <a:rect l="l" t="t" r="r" b="b"/>
            <a:pathLst>
              <a:path w="2099310" h="12064">
                <a:moveTo>
                  <a:pt x="0" y="11920"/>
                </a:moveTo>
                <a:lnTo>
                  <a:pt x="2099121" y="11920"/>
                </a:lnTo>
                <a:lnTo>
                  <a:pt x="2099121" y="0"/>
                </a:lnTo>
                <a:lnTo>
                  <a:pt x="0" y="0"/>
                </a:lnTo>
                <a:lnTo>
                  <a:pt x="0" y="1192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1631071" y="247781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299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1631071" y="3307003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0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1631071" y="330347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1631071" y="3299941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1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1631071" y="3296448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1631071" y="3292940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560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1631071" y="3289442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1631071" y="319312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56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1631071" y="319932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1631071" y="3205482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15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1631071" y="321164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1631071" y="3217809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15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1631071" y="3223977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1631071" y="3230155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9656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1631071" y="3236354"/>
            <a:ext cx="2099310" cy="0"/>
          </a:xfrm>
          <a:custGeom>
            <a:avLst/>
            <a:gdLst/>
            <a:ahLst/>
            <a:cxnLst/>
            <a:rect l="l" t="t" r="r" b="b"/>
            <a:pathLst>
              <a:path w="2099310">
                <a:moveTo>
                  <a:pt x="0" y="0"/>
                </a:moveTo>
                <a:lnTo>
                  <a:pt x="2099121" y="0"/>
                </a:lnTo>
              </a:path>
            </a:pathLst>
          </a:custGeom>
          <a:ln w="3175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2747245" y="2411995"/>
            <a:ext cx="127904" cy="156344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2773655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87" y="0"/>
                </a:moveTo>
                <a:lnTo>
                  <a:pt x="11798" y="0"/>
                </a:lnTo>
                <a:lnTo>
                  <a:pt x="0" y="464313"/>
                </a:lnTo>
                <a:lnTo>
                  <a:pt x="75075" y="464313"/>
                </a:lnTo>
                <a:lnTo>
                  <a:pt x="63287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2769542" y="2551677"/>
            <a:ext cx="83311" cy="64394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2747245" y="3080385"/>
            <a:ext cx="127904" cy="229420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2773655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87" y="0"/>
                </a:moveTo>
                <a:lnTo>
                  <a:pt x="11798" y="0"/>
                </a:lnTo>
                <a:lnTo>
                  <a:pt x="0" y="376525"/>
                </a:lnTo>
                <a:lnTo>
                  <a:pt x="75075" y="376525"/>
                </a:lnTo>
                <a:lnTo>
                  <a:pt x="63287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2786773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4" h="41275">
                <a:moveTo>
                  <a:pt x="0" y="0"/>
                </a:moveTo>
                <a:lnTo>
                  <a:pt x="48859" y="0"/>
                </a:lnTo>
                <a:lnTo>
                  <a:pt x="48859" y="41030"/>
                </a:lnTo>
                <a:lnTo>
                  <a:pt x="0" y="41030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2786773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4" h="6985">
                <a:moveTo>
                  <a:pt x="0" y="0"/>
                </a:moveTo>
                <a:lnTo>
                  <a:pt x="48859" y="0"/>
                </a:lnTo>
                <a:lnTo>
                  <a:pt x="48859" y="6366"/>
                </a:lnTo>
                <a:lnTo>
                  <a:pt x="0" y="6366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2784925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2030"/>
                </a:lnTo>
                <a:lnTo>
                  <a:pt x="0" y="2030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2784925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1969"/>
                </a:lnTo>
                <a:lnTo>
                  <a:pt x="0" y="1969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280984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280081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2818878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282791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279177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2769542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19" h="34289">
                <a:moveTo>
                  <a:pt x="69592" y="9077"/>
                </a:moveTo>
                <a:lnTo>
                  <a:pt x="55265" y="11219"/>
                </a:lnTo>
                <a:lnTo>
                  <a:pt x="6711" y="11219"/>
                </a:lnTo>
                <a:lnTo>
                  <a:pt x="2290" y="14676"/>
                </a:lnTo>
                <a:lnTo>
                  <a:pt x="0" y="20514"/>
                </a:lnTo>
                <a:lnTo>
                  <a:pt x="603" y="26753"/>
                </a:lnTo>
                <a:lnTo>
                  <a:pt x="4863" y="31415"/>
                </a:lnTo>
                <a:lnTo>
                  <a:pt x="12282" y="33861"/>
                </a:lnTo>
                <a:lnTo>
                  <a:pt x="20326" y="33749"/>
                </a:lnTo>
                <a:lnTo>
                  <a:pt x="26708" y="29546"/>
                </a:lnTo>
                <a:lnTo>
                  <a:pt x="29140" y="19718"/>
                </a:lnTo>
                <a:lnTo>
                  <a:pt x="82999" y="19718"/>
                </a:lnTo>
                <a:lnTo>
                  <a:pt x="81023" y="14676"/>
                </a:lnTo>
                <a:lnTo>
                  <a:pt x="76608" y="11219"/>
                </a:lnTo>
                <a:lnTo>
                  <a:pt x="28054" y="11219"/>
                </a:lnTo>
                <a:lnTo>
                  <a:pt x="13717" y="9077"/>
                </a:lnTo>
                <a:lnTo>
                  <a:pt x="69592" y="9077"/>
                </a:lnTo>
                <a:close/>
              </a:path>
              <a:path w="83819" h="34289">
                <a:moveTo>
                  <a:pt x="82999" y="19718"/>
                </a:moveTo>
                <a:lnTo>
                  <a:pt x="54169" y="19718"/>
                </a:lnTo>
                <a:lnTo>
                  <a:pt x="56606" y="29546"/>
                </a:lnTo>
                <a:lnTo>
                  <a:pt x="62987" y="33749"/>
                </a:lnTo>
                <a:lnTo>
                  <a:pt x="71029" y="33861"/>
                </a:lnTo>
                <a:lnTo>
                  <a:pt x="78446" y="31415"/>
                </a:lnTo>
                <a:lnTo>
                  <a:pt x="82707" y="26753"/>
                </a:lnTo>
                <a:lnTo>
                  <a:pt x="83311" y="20514"/>
                </a:lnTo>
                <a:lnTo>
                  <a:pt x="82999" y="19718"/>
                </a:lnTo>
                <a:close/>
              </a:path>
              <a:path w="83819" h="34289">
                <a:moveTo>
                  <a:pt x="46056" y="19718"/>
                </a:moveTo>
                <a:lnTo>
                  <a:pt x="37253" y="19718"/>
                </a:lnTo>
                <a:lnTo>
                  <a:pt x="41680" y="20357"/>
                </a:lnTo>
                <a:lnTo>
                  <a:pt x="46056" y="19718"/>
                </a:lnTo>
                <a:close/>
              </a:path>
              <a:path w="83819" h="34289">
                <a:moveTo>
                  <a:pt x="41680" y="0"/>
                </a:moveTo>
                <a:lnTo>
                  <a:pt x="28054" y="11219"/>
                </a:lnTo>
                <a:lnTo>
                  <a:pt x="55265" y="11219"/>
                </a:lnTo>
                <a:lnTo>
                  <a:pt x="4168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2768943" y="3725056"/>
            <a:ext cx="84508" cy="83137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2486105" y="2411995"/>
            <a:ext cx="127904" cy="156344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2512575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26" y="0"/>
                </a:moveTo>
                <a:lnTo>
                  <a:pt x="11737" y="0"/>
                </a:lnTo>
                <a:lnTo>
                  <a:pt x="0" y="464313"/>
                </a:lnTo>
                <a:lnTo>
                  <a:pt x="75014" y="464313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2508412" y="2551677"/>
            <a:ext cx="83325" cy="64394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2486105" y="3080385"/>
            <a:ext cx="127904" cy="229420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2512575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26" y="0"/>
                </a:moveTo>
                <a:lnTo>
                  <a:pt x="11737" y="0"/>
                </a:lnTo>
                <a:lnTo>
                  <a:pt x="0" y="376525"/>
                </a:lnTo>
                <a:lnTo>
                  <a:pt x="75014" y="376525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2525633" y="3307500"/>
            <a:ext cx="49530" cy="41275"/>
          </a:xfrm>
          <a:custGeom>
            <a:avLst/>
            <a:gdLst/>
            <a:ahLst/>
            <a:cxnLst/>
            <a:rect l="l" t="t" r="r" b="b"/>
            <a:pathLst>
              <a:path w="49530" h="41275">
                <a:moveTo>
                  <a:pt x="0" y="0"/>
                </a:moveTo>
                <a:lnTo>
                  <a:pt x="48899" y="0"/>
                </a:lnTo>
                <a:lnTo>
                  <a:pt x="48899" y="41030"/>
                </a:lnTo>
                <a:lnTo>
                  <a:pt x="0" y="41030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2525633" y="3313805"/>
            <a:ext cx="49530" cy="6985"/>
          </a:xfrm>
          <a:custGeom>
            <a:avLst/>
            <a:gdLst/>
            <a:ahLst/>
            <a:cxnLst/>
            <a:rect l="l" t="t" r="r" b="b"/>
            <a:pathLst>
              <a:path w="49530" h="6985">
                <a:moveTo>
                  <a:pt x="0" y="0"/>
                </a:moveTo>
                <a:lnTo>
                  <a:pt x="48899" y="0"/>
                </a:lnTo>
                <a:lnTo>
                  <a:pt x="48899" y="6366"/>
                </a:lnTo>
                <a:lnTo>
                  <a:pt x="0" y="6366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2523785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2030"/>
                </a:lnTo>
                <a:lnTo>
                  <a:pt x="0" y="2030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2523785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1969"/>
                </a:lnTo>
                <a:lnTo>
                  <a:pt x="0" y="1969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254871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253967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2557738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256677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2530638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2508412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19" h="34289">
                <a:moveTo>
                  <a:pt x="69572" y="9077"/>
                </a:moveTo>
                <a:lnTo>
                  <a:pt x="55255" y="11219"/>
                </a:lnTo>
                <a:lnTo>
                  <a:pt x="6752" y="11219"/>
                </a:lnTo>
                <a:lnTo>
                  <a:pt x="2306" y="14676"/>
                </a:lnTo>
                <a:lnTo>
                  <a:pt x="0" y="20514"/>
                </a:lnTo>
                <a:lnTo>
                  <a:pt x="595" y="26753"/>
                </a:lnTo>
                <a:lnTo>
                  <a:pt x="4853" y="31415"/>
                </a:lnTo>
                <a:lnTo>
                  <a:pt x="12272" y="33861"/>
                </a:lnTo>
                <a:lnTo>
                  <a:pt x="20316" y="33749"/>
                </a:lnTo>
                <a:lnTo>
                  <a:pt x="26698" y="29546"/>
                </a:lnTo>
                <a:lnTo>
                  <a:pt x="29130" y="19718"/>
                </a:lnTo>
                <a:lnTo>
                  <a:pt x="83013" y="19718"/>
                </a:lnTo>
                <a:lnTo>
                  <a:pt x="81036" y="14676"/>
                </a:lnTo>
                <a:lnTo>
                  <a:pt x="76598" y="11219"/>
                </a:lnTo>
                <a:lnTo>
                  <a:pt x="28044" y="11219"/>
                </a:lnTo>
                <a:lnTo>
                  <a:pt x="13717" y="9077"/>
                </a:lnTo>
                <a:lnTo>
                  <a:pt x="69572" y="9077"/>
                </a:lnTo>
                <a:close/>
              </a:path>
              <a:path w="83819" h="34289">
                <a:moveTo>
                  <a:pt x="83013" y="19718"/>
                </a:moveTo>
                <a:lnTo>
                  <a:pt x="54159" y="19718"/>
                </a:lnTo>
                <a:lnTo>
                  <a:pt x="56623" y="29546"/>
                </a:lnTo>
                <a:lnTo>
                  <a:pt x="63005" y="33749"/>
                </a:lnTo>
                <a:lnTo>
                  <a:pt x="71036" y="33861"/>
                </a:lnTo>
                <a:lnTo>
                  <a:pt x="78446" y="31415"/>
                </a:lnTo>
                <a:lnTo>
                  <a:pt x="82712" y="26753"/>
                </a:lnTo>
                <a:lnTo>
                  <a:pt x="83325" y="20514"/>
                </a:lnTo>
                <a:lnTo>
                  <a:pt x="83013" y="19718"/>
                </a:lnTo>
                <a:close/>
              </a:path>
              <a:path w="83819" h="34289">
                <a:moveTo>
                  <a:pt x="46107" y="19718"/>
                </a:moveTo>
                <a:lnTo>
                  <a:pt x="37243" y="19718"/>
                </a:lnTo>
                <a:lnTo>
                  <a:pt x="41670" y="20357"/>
                </a:lnTo>
                <a:lnTo>
                  <a:pt x="46107" y="19718"/>
                </a:lnTo>
                <a:close/>
              </a:path>
              <a:path w="83819" h="34289">
                <a:moveTo>
                  <a:pt x="41670" y="0"/>
                </a:moveTo>
                <a:lnTo>
                  <a:pt x="28044" y="11219"/>
                </a:lnTo>
                <a:lnTo>
                  <a:pt x="55255" y="11219"/>
                </a:lnTo>
                <a:lnTo>
                  <a:pt x="4167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2507793" y="3725056"/>
            <a:ext cx="84579" cy="83137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2224975" y="2411995"/>
            <a:ext cx="127894" cy="156344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2251435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16" y="0"/>
                </a:moveTo>
                <a:lnTo>
                  <a:pt x="11737" y="0"/>
                </a:lnTo>
                <a:lnTo>
                  <a:pt x="0" y="464313"/>
                </a:lnTo>
                <a:lnTo>
                  <a:pt x="75014" y="464313"/>
                </a:lnTo>
                <a:lnTo>
                  <a:pt x="6321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2247257" y="2551677"/>
            <a:ext cx="83311" cy="64394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2224975" y="3080385"/>
            <a:ext cx="127894" cy="22942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2251435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16" y="0"/>
                </a:moveTo>
                <a:lnTo>
                  <a:pt x="11737" y="0"/>
                </a:lnTo>
                <a:lnTo>
                  <a:pt x="0" y="376525"/>
                </a:lnTo>
                <a:lnTo>
                  <a:pt x="75014" y="376525"/>
                </a:lnTo>
                <a:lnTo>
                  <a:pt x="6321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2264493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4" h="41275">
                <a:moveTo>
                  <a:pt x="0" y="0"/>
                </a:moveTo>
                <a:lnTo>
                  <a:pt x="48848" y="0"/>
                </a:lnTo>
                <a:lnTo>
                  <a:pt x="48848" y="41030"/>
                </a:lnTo>
                <a:lnTo>
                  <a:pt x="0" y="41030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2264493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4" h="6985">
                <a:moveTo>
                  <a:pt x="0" y="0"/>
                </a:moveTo>
                <a:lnTo>
                  <a:pt x="48848" y="0"/>
                </a:lnTo>
                <a:lnTo>
                  <a:pt x="48848" y="6366"/>
                </a:lnTo>
                <a:lnTo>
                  <a:pt x="0" y="6366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2262655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2030"/>
                </a:lnTo>
                <a:lnTo>
                  <a:pt x="0" y="2030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2262655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1969"/>
                </a:lnTo>
                <a:lnTo>
                  <a:pt x="0" y="1969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228757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227853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2296598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230563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226950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2247257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19" h="34289">
                <a:moveTo>
                  <a:pt x="69648" y="9077"/>
                </a:moveTo>
                <a:lnTo>
                  <a:pt x="55271" y="11219"/>
                </a:lnTo>
                <a:lnTo>
                  <a:pt x="6706" y="11219"/>
                </a:lnTo>
                <a:lnTo>
                  <a:pt x="2289" y="14676"/>
                </a:lnTo>
                <a:lnTo>
                  <a:pt x="0" y="20514"/>
                </a:lnTo>
                <a:lnTo>
                  <a:pt x="603" y="26753"/>
                </a:lnTo>
                <a:lnTo>
                  <a:pt x="4868" y="31415"/>
                </a:lnTo>
                <a:lnTo>
                  <a:pt x="12307" y="33861"/>
                </a:lnTo>
                <a:lnTo>
                  <a:pt x="20346" y="33749"/>
                </a:lnTo>
                <a:lnTo>
                  <a:pt x="26716" y="29546"/>
                </a:lnTo>
                <a:lnTo>
                  <a:pt x="29145" y="19718"/>
                </a:lnTo>
                <a:lnTo>
                  <a:pt x="82999" y="19718"/>
                </a:lnTo>
                <a:lnTo>
                  <a:pt x="81024" y="14676"/>
                </a:lnTo>
                <a:lnTo>
                  <a:pt x="76613" y="11219"/>
                </a:lnTo>
                <a:lnTo>
                  <a:pt x="28059" y="11219"/>
                </a:lnTo>
                <a:lnTo>
                  <a:pt x="13722" y="9077"/>
                </a:lnTo>
                <a:lnTo>
                  <a:pt x="69648" y="9077"/>
                </a:lnTo>
                <a:close/>
              </a:path>
              <a:path w="83819" h="34289">
                <a:moveTo>
                  <a:pt x="82999" y="19718"/>
                </a:moveTo>
                <a:lnTo>
                  <a:pt x="54174" y="19718"/>
                </a:lnTo>
                <a:lnTo>
                  <a:pt x="56632" y="29546"/>
                </a:lnTo>
                <a:lnTo>
                  <a:pt x="63010" y="33749"/>
                </a:lnTo>
                <a:lnTo>
                  <a:pt x="71037" y="33861"/>
                </a:lnTo>
                <a:lnTo>
                  <a:pt x="78441" y="31415"/>
                </a:lnTo>
                <a:lnTo>
                  <a:pt x="82706" y="26753"/>
                </a:lnTo>
                <a:lnTo>
                  <a:pt x="83311" y="20514"/>
                </a:lnTo>
                <a:lnTo>
                  <a:pt x="82999" y="19718"/>
                </a:lnTo>
                <a:close/>
              </a:path>
              <a:path w="83819" h="34289">
                <a:moveTo>
                  <a:pt x="46061" y="19718"/>
                </a:moveTo>
                <a:lnTo>
                  <a:pt x="37258" y="19718"/>
                </a:lnTo>
                <a:lnTo>
                  <a:pt x="41685" y="20357"/>
                </a:lnTo>
                <a:lnTo>
                  <a:pt x="46061" y="19718"/>
                </a:lnTo>
                <a:close/>
              </a:path>
              <a:path w="83819" h="34289">
                <a:moveTo>
                  <a:pt x="41685" y="0"/>
                </a:moveTo>
                <a:lnTo>
                  <a:pt x="28059" y="11219"/>
                </a:lnTo>
                <a:lnTo>
                  <a:pt x="55271" y="11219"/>
                </a:lnTo>
                <a:lnTo>
                  <a:pt x="41685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2246663" y="3725056"/>
            <a:ext cx="84518" cy="83137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3008385" y="2411995"/>
            <a:ext cx="127904" cy="156344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3034856" y="2616081"/>
            <a:ext cx="75565" cy="464820"/>
          </a:xfrm>
          <a:custGeom>
            <a:avLst/>
            <a:gdLst/>
            <a:ahLst/>
            <a:cxnLst/>
            <a:rect l="l" t="t" r="r" b="b"/>
            <a:pathLst>
              <a:path w="75564" h="464819">
                <a:moveTo>
                  <a:pt x="63226" y="0"/>
                </a:moveTo>
                <a:lnTo>
                  <a:pt x="11737" y="0"/>
                </a:lnTo>
                <a:lnTo>
                  <a:pt x="0" y="464313"/>
                </a:lnTo>
                <a:lnTo>
                  <a:pt x="75024" y="464313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3030686" y="2551677"/>
            <a:ext cx="83307" cy="64394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3008385" y="3080385"/>
            <a:ext cx="127904" cy="229420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3034856" y="3348530"/>
            <a:ext cx="75565" cy="376555"/>
          </a:xfrm>
          <a:custGeom>
            <a:avLst/>
            <a:gdLst/>
            <a:ahLst/>
            <a:cxnLst/>
            <a:rect l="l" t="t" r="r" b="b"/>
            <a:pathLst>
              <a:path w="75564" h="376554">
                <a:moveTo>
                  <a:pt x="63226" y="0"/>
                </a:moveTo>
                <a:lnTo>
                  <a:pt x="11737" y="0"/>
                </a:lnTo>
                <a:lnTo>
                  <a:pt x="0" y="376525"/>
                </a:lnTo>
                <a:lnTo>
                  <a:pt x="75024" y="376525"/>
                </a:lnTo>
                <a:lnTo>
                  <a:pt x="6322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3047923" y="3307500"/>
            <a:ext cx="48895" cy="41275"/>
          </a:xfrm>
          <a:custGeom>
            <a:avLst/>
            <a:gdLst/>
            <a:ahLst/>
            <a:cxnLst/>
            <a:rect l="l" t="t" r="r" b="b"/>
            <a:pathLst>
              <a:path w="48894" h="41275">
                <a:moveTo>
                  <a:pt x="0" y="0"/>
                </a:moveTo>
                <a:lnTo>
                  <a:pt x="48848" y="0"/>
                </a:lnTo>
                <a:lnTo>
                  <a:pt x="48848" y="41030"/>
                </a:lnTo>
                <a:lnTo>
                  <a:pt x="0" y="41030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3047923" y="3313805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4" h="6985">
                <a:moveTo>
                  <a:pt x="0" y="0"/>
                </a:moveTo>
                <a:lnTo>
                  <a:pt x="48848" y="0"/>
                </a:lnTo>
                <a:lnTo>
                  <a:pt x="48848" y="6366"/>
                </a:lnTo>
                <a:lnTo>
                  <a:pt x="0" y="6366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3046075" y="334650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2030"/>
                </a:lnTo>
                <a:lnTo>
                  <a:pt x="0" y="2030"/>
                </a:lnTo>
                <a:lnTo>
                  <a:pt x="0" y="0"/>
                </a:lnTo>
                <a:close/>
              </a:path>
            </a:pathLst>
          </a:custGeom>
          <a:solidFill>
            <a:srgbClr val="9D9D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3046075" y="3344530"/>
            <a:ext cx="52705" cy="2540"/>
          </a:xfrm>
          <a:custGeom>
            <a:avLst/>
            <a:gdLst/>
            <a:ahLst/>
            <a:cxnLst/>
            <a:rect l="l" t="t" r="r" b="b"/>
            <a:pathLst>
              <a:path w="52705" h="2539">
                <a:moveTo>
                  <a:pt x="0" y="0"/>
                </a:moveTo>
                <a:lnTo>
                  <a:pt x="52534" y="0"/>
                </a:lnTo>
                <a:lnTo>
                  <a:pt x="52534" y="1969"/>
                </a:lnTo>
                <a:lnTo>
                  <a:pt x="0" y="1969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3070982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306194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3080018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3089045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11" y="19555"/>
                </a:lnTo>
                <a:lnTo>
                  <a:pt x="2711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3052929" y="3322314"/>
            <a:ext cx="3175" cy="19685"/>
          </a:xfrm>
          <a:custGeom>
            <a:avLst/>
            <a:gdLst/>
            <a:ahLst/>
            <a:cxnLst/>
            <a:rect l="l" t="t" r="r" b="b"/>
            <a:pathLst>
              <a:path w="3175" h="19685">
                <a:moveTo>
                  <a:pt x="0" y="19555"/>
                </a:moveTo>
                <a:lnTo>
                  <a:pt x="2700" y="19555"/>
                </a:lnTo>
                <a:lnTo>
                  <a:pt x="2700" y="0"/>
                </a:lnTo>
                <a:lnTo>
                  <a:pt x="0" y="0"/>
                </a:lnTo>
                <a:lnTo>
                  <a:pt x="0" y="1955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3030686" y="3296280"/>
            <a:ext cx="83820" cy="34290"/>
          </a:xfrm>
          <a:custGeom>
            <a:avLst/>
            <a:gdLst/>
            <a:ahLst/>
            <a:cxnLst/>
            <a:rect l="l" t="t" r="r" b="b"/>
            <a:pathLst>
              <a:path w="83819" h="34289">
                <a:moveTo>
                  <a:pt x="69588" y="9077"/>
                </a:moveTo>
                <a:lnTo>
                  <a:pt x="55262" y="11219"/>
                </a:lnTo>
                <a:lnTo>
                  <a:pt x="6707" y="11219"/>
                </a:lnTo>
                <a:lnTo>
                  <a:pt x="2291" y="14676"/>
                </a:lnTo>
                <a:lnTo>
                  <a:pt x="0" y="20514"/>
                </a:lnTo>
                <a:lnTo>
                  <a:pt x="600" y="26753"/>
                </a:lnTo>
                <a:lnTo>
                  <a:pt x="4859" y="31415"/>
                </a:lnTo>
                <a:lnTo>
                  <a:pt x="12278" y="33861"/>
                </a:lnTo>
                <a:lnTo>
                  <a:pt x="20323" y="33749"/>
                </a:lnTo>
                <a:lnTo>
                  <a:pt x="26708" y="29546"/>
                </a:lnTo>
                <a:lnTo>
                  <a:pt x="29147" y="19718"/>
                </a:lnTo>
                <a:lnTo>
                  <a:pt x="82995" y="19718"/>
                </a:lnTo>
                <a:lnTo>
                  <a:pt x="81020" y="14676"/>
                </a:lnTo>
                <a:lnTo>
                  <a:pt x="76604" y="11219"/>
                </a:lnTo>
                <a:lnTo>
                  <a:pt x="28050" y="11219"/>
                </a:lnTo>
                <a:lnTo>
                  <a:pt x="13713" y="9077"/>
                </a:lnTo>
                <a:lnTo>
                  <a:pt x="69588" y="9077"/>
                </a:lnTo>
                <a:close/>
              </a:path>
              <a:path w="83819" h="34289">
                <a:moveTo>
                  <a:pt x="82995" y="19718"/>
                </a:moveTo>
                <a:lnTo>
                  <a:pt x="54175" y="19718"/>
                </a:lnTo>
                <a:lnTo>
                  <a:pt x="56606" y="29546"/>
                </a:lnTo>
                <a:lnTo>
                  <a:pt x="62985" y="33749"/>
                </a:lnTo>
                <a:lnTo>
                  <a:pt x="71025" y="33861"/>
                </a:lnTo>
                <a:lnTo>
                  <a:pt x="78442" y="31415"/>
                </a:lnTo>
                <a:lnTo>
                  <a:pt x="82703" y="26753"/>
                </a:lnTo>
                <a:lnTo>
                  <a:pt x="83307" y="20514"/>
                </a:lnTo>
                <a:lnTo>
                  <a:pt x="82995" y="19718"/>
                </a:lnTo>
                <a:close/>
              </a:path>
              <a:path w="83819" h="34289">
                <a:moveTo>
                  <a:pt x="46063" y="19718"/>
                </a:moveTo>
                <a:lnTo>
                  <a:pt x="37249" y="19718"/>
                </a:lnTo>
                <a:lnTo>
                  <a:pt x="41676" y="20357"/>
                </a:lnTo>
                <a:lnTo>
                  <a:pt x="46063" y="19718"/>
                </a:lnTo>
                <a:close/>
              </a:path>
              <a:path w="83819" h="34289">
                <a:moveTo>
                  <a:pt x="41676" y="0"/>
                </a:moveTo>
                <a:lnTo>
                  <a:pt x="28050" y="11219"/>
                </a:lnTo>
                <a:lnTo>
                  <a:pt x="55262" y="11219"/>
                </a:lnTo>
                <a:lnTo>
                  <a:pt x="41676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3030083" y="3725056"/>
            <a:ext cx="84569" cy="83137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2851157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89" y="21586"/>
                </a:lnTo>
                <a:lnTo>
                  <a:pt x="29171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81" y="54205"/>
                </a:lnTo>
                <a:lnTo>
                  <a:pt x="47319" y="39651"/>
                </a:lnTo>
                <a:lnTo>
                  <a:pt x="64463" y="23468"/>
                </a:lnTo>
                <a:lnTo>
                  <a:pt x="93778" y="12265"/>
                </a:lnTo>
                <a:lnTo>
                  <a:pt x="131834" y="12265"/>
                </a:lnTo>
                <a:lnTo>
                  <a:pt x="130230" y="10574"/>
                </a:lnTo>
                <a:lnTo>
                  <a:pt x="121862" y="4655"/>
                </a:lnTo>
                <a:lnTo>
                  <a:pt x="111177" y="1805"/>
                </a:lnTo>
                <a:lnTo>
                  <a:pt x="93778" y="0"/>
                </a:lnTo>
                <a:close/>
              </a:path>
              <a:path w="187960" h="60960">
                <a:moveTo>
                  <a:pt x="131834" y="12265"/>
                </a:moveTo>
                <a:lnTo>
                  <a:pt x="93778" y="12265"/>
                </a:lnTo>
                <a:lnTo>
                  <a:pt x="121978" y="17902"/>
                </a:lnTo>
                <a:lnTo>
                  <a:pt x="137263" y="24809"/>
                </a:lnTo>
                <a:lnTo>
                  <a:pt x="144929" y="37508"/>
                </a:lnTo>
                <a:lnTo>
                  <a:pt x="150273" y="60525"/>
                </a:lnTo>
                <a:lnTo>
                  <a:pt x="187506" y="60525"/>
                </a:lnTo>
                <a:lnTo>
                  <a:pt x="186693" y="45599"/>
                </a:lnTo>
                <a:lnTo>
                  <a:pt x="158101" y="45599"/>
                </a:lnTo>
                <a:lnTo>
                  <a:pt x="157180" y="42992"/>
                </a:lnTo>
                <a:lnTo>
                  <a:pt x="155230" y="39296"/>
                </a:lnTo>
                <a:lnTo>
                  <a:pt x="150359" y="32749"/>
                </a:lnTo>
                <a:lnTo>
                  <a:pt x="140677" y="21586"/>
                </a:lnTo>
                <a:lnTo>
                  <a:pt x="131834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2854315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22" y="211834"/>
                </a:moveTo>
                <a:lnTo>
                  <a:pt x="6508" y="211834"/>
                </a:lnTo>
                <a:lnTo>
                  <a:pt x="6508" y="338033"/>
                </a:lnTo>
                <a:lnTo>
                  <a:pt x="174722" y="338033"/>
                </a:lnTo>
                <a:lnTo>
                  <a:pt x="174722" y="211834"/>
                </a:lnTo>
                <a:close/>
              </a:path>
              <a:path w="181610" h="338454">
                <a:moveTo>
                  <a:pt x="177840" y="204716"/>
                </a:moveTo>
                <a:lnTo>
                  <a:pt x="3401" y="204716"/>
                </a:lnTo>
                <a:lnTo>
                  <a:pt x="3401" y="211834"/>
                </a:lnTo>
                <a:lnTo>
                  <a:pt x="177840" y="211834"/>
                </a:lnTo>
                <a:lnTo>
                  <a:pt x="177840" y="204716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57" y="149227"/>
                </a:lnTo>
                <a:lnTo>
                  <a:pt x="9605" y="164965"/>
                </a:lnTo>
                <a:lnTo>
                  <a:pt x="3401" y="169422"/>
                </a:lnTo>
                <a:lnTo>
                  <a:pt x="7879" y="182155"/>
                </a:lnTo>
                <a:lnTo>
                  <a:pt x="7879" y="204716"/>
                </a:lnTo>
                <a:lnTo>
                  <a:pt x="173342" y="204716"/>
                </a:lnTo>
                <a:lnTo>
                  <a:pt x="173342" y="182155"/>
                </a:lnTo>
                <a:lnTo>
                  <a:pt x="177840" y="169422"/>
                </a:lnTo>
                <a:lnTo>
                  <a:pt x="171615" y="164965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4">
                <a:moveTo>
                  <a:pt x="174499" y="45416"/>
                </a:moveTo>
                <a:lnTo>
                  <a:pt x="6731" y="45416"/>
                </a:lnTo>
                <a:lnTo>
                  <a:pt x="14103" y="54616"/>
                </a:lnTo>
                <a:lnTo>
                  <a:pt x="14103" y="64688"/>
                </a:lnTo>
                <a:lnTo>
                  <a:pt x="18435" y="81759"/>
                </a:lnTo>
                <a:lnTo>
                  <a:pt x="17141" y="95981"/>
                </a:lnTo>
                <a:lnTo>
                  <a:pt x="12341" y="107980"/>
                </a:lnTo>
                <a:lnTo>
                  <a:pt x="1592" y="126046"/>
                </a:lnTo>
                <a:lnTo>
                  <a:pt x="283" y="130856"/>
                </a:lnTo>
                <a:lnTo>
                  <a:pt x="2413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20" y="138477"/>
                </a:lnTo>
                <a:lnTo>
                  <a:pt x="177121" y="134089"/>
                </a:lnTo>
                <a:lnTo>
                  <a:pt x="178180" y="127258"/>
                </a:lnTo>
                <a:lnTo>
                  <a:pt x="175017" y="118380"/>
                </a:lnTo>
                <a:lnTo>
                  <a:pt x="168870" y="107980"/>
                </a:lnTo>
                <a:lnTo>
                  <a:pt x="164090" y="95981"/>
                </a:lnTo>
                <a:lnTo>
                  <a:pt x="162804" y="81759"/>
                </a:lnTo>
                <a:lnTo>
                  <a:pt x="167138" y="64688"/>
                </a:lnTo>
                <a:lnTo>
                  <a:pt x="167138" y="54616"/>
                </a:lnTo>
                <a:lnTo>
                  <a:pt x="174499" y="45416"/>
                </a:lnTo>
                <a:close/>
              </a:path>
              <a:path w="181610" h="338454">
                <a:moveTo>
                  <a:pt x="90620" y="0"/>
                </a:moveTo>
                <a:lnTo>
                  <a:pt x="67655" y="903"/>
                </a:lnTo>
                <a:lnTo>
                  <a:pt x="54061" y="5936"/>
                </a:lnTo>
                <a:lnTo>
                  <a:pt x="44494" y="19354"/>
                </a:lnTo>
                <a:lnTo>
                  <a:pt x="33608" y="45416"/>
                </a:lnTo>
                <a:lnTo>
                  <a:pt x="147622" y="45416"/>
                </a:lnTo>
                <a:lnTo>
                  <a:pt x="144233" y="38369"/>
                </a:lnTo>
                <a:lnTo>
                  <a:pt x="133834" y="22837"/>
                </a:lnTo>
                <a:lnTo>
                  <a:pt x="116078" y="7242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2851157" y="3303733"/>
            <a:ext cx="187506" cy="33219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2850345" y="3685467"/>
            <a:ext cx="187445" cy="12232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2587306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68" y="0"/>
                </a:moveTo>
                <a:lnTo>
                  <a:pt x="46889" y="21586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4" y="54205"/>
                </a:lnTo>
                <a:lnTo>
                  <a:pt x="47299" y="39651"/>
                </a:lnTo>
                <a:lnTo>
                  <a:pt x="64437" y="23468"/>
                </a:lnTo>
                <a:lnTo>
                  <a:pt x="93768" y="12265"/>
                </a:lnTo>
                <a:lnTo>
                  <a:pt x="131803" y="12265"/>
                </a:lnTo>
                <a:lnTo>
                  <a:pt x="130204" y="10574"/>
                </a:lnTo>
                <a:lnTo>
                  <a:pt x="121853" y="4655"/>
                </a:lnTo>
                <a:lnTo>
                  <a:pt x="111171" y="1805"/>
                </a:lnTo>
                <a:lnTo>
                  <a:pt x="93768" y="0"/>
                </a:lnTo>
                <a:close/>
              </a:path>
              <a:path w="187960" h="60960">
                <a:moveTo>
                  <a:pt x="131803" y="12265"/>
                </a:moveTo>
                <a:lnTo>
                  <a:pt x="93768" y="12265"/>
                </a:lnTo>
                <a:lnTo>
                  <a:pt x="121973" y="17902"/>
                </a:lnTo>
                <a:lnTo>
                  <a:pt x="137254" y="24809"/>
                </a:lnTo>
                <a:lnTo>
                  <a:pt x="144903" y="37508"/>
                </a:lnTo>
                <a:lnTo>
                  <a:pt x="150212" y="60525"/>
                </a:lnTo>
                <a:lnTo>
                  <a:pt x="187506" y="60525"/>
                </a:lnTo>
                <a:lnTo>
                  <a:pt x="186633" y="45599"/>
                </a:lnTo>
                <a:lnTo>
                  <a:pt x="158091" y="45599"/>
                </a:lnTo>
                <a:lnTo>
                  <a:pt x="157150" y="42992"/>
                </a:lnTo>
                <a:lnTo>
                  <a:pt x="155198" y="39296"/>
                </a:lnTo>
                <a:lnTo>
                  <a:pt x="150325" y="32749"/>
                </a:lnTo>
                <a:lnTo>
                  <a:pt x="140617" y="21586"/>
                </a:lnTo>
                <a:lnTo>
                  <a:pt x="131803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2590423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834"/>
                </a:moveTo>
                <a:lnTo>
                  <a:pt x="6498" y="211834"/>
                </a:lnTo>
                <a:lnTo>
                  <a:pt x="6498" y="338033"/>
                </a:lnTo>
                <a:lnTo>
                  <a:pt x="174783" y="338033"/>
                </a:lnTo>
                <a:lnTo>
                  <a:pt x="174783" y="211834"/>
                </a:lnTo>
                <a:close/>
              </a:path>
              <a:path w="181610" h="338454">
                <a:moveTo>
                  <a:pt x="177890" y="204716"/>
                </a:moveTo>
                <a:lnTo>
                  <a:pt x="3391" y="204716"/>
                </a:lnTo>
                <a:lnTo>
                  <a:pt x="3391" y="211834"/>
                </a:lnTo>
                <a:lnTo>
                  <a:pt x="177890" y="211834"/>
                </a:lnTo>
                <a:lnTo>
                  <a:pt x="177890" y="204716"/>
                </a:lnTo>
                <a:close/>
              </a:path>
              <a:path w="181610" h="338454">
                <a:moveTo>
                  <a:pt x="172824" y="149227"/>
                </a:moveTo>
                <a:lnTo>
                  <a:pt x="8447" y="149227"/>
                </a:lnTo>
                <a:lnTo>
                  <a:pt x="9605" y="164965"/>
                </a:lnTo>
                <a:lnTo>
                  <a:pt x="3391" y="169422"/>
                </a:lnTo>
                <a:lnTo>
                  <a:pt x="7929" y="182155"/>
                </a:lnTo>
                <a:lnTo>
                  <a:pt x="7929" y="204716"/>
                </a:lnTo>
                <a:lnTo>
                  <a:pt x="173392" y="204716"/>
                </a:lnTo>
                <a:lnTo>
                  <a:pt x="173392" y="182155"/>
                </a:lnTo>
                <a:lnTo>
                  <a:pt x="177890" y="169422"/>
                </a:lnTo>
                <a:lnTo>
                  <a:pt x="171666" y="164965"/>
                </a:lnTo>
                <a:lnTo>
                  <a:pt x="172824" y="149227"/>
                </a:lnTo>
                <a:close/>
              </a:path>
              <a:path w="181610" h="338454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4">
                <a:moveTo>
                  <a:pt x="174499" y="45416"/>
                </a:moveTo>
                <a:lnTo>
                  <a:pt x="6782" y="45416"/>
                </a:lnTo>
                <a:lnTo>
                  <a:pt x="14154" y="54616"/>
                </a:lnTo>
                <a:lnTo>
                  <a:pt x="14154" y="64688"/>
                </a:lnTo>
                <a:lnTo>
                  <a:pt x="18451" y="81759"/>
                </a:lnTo>
                <a:lnTo>
                  <a:pt x="17146" y="95981"/>
                </a:lnTo>
                <a:lnTo>
                  <a:pt x="12357" y="107980"/>
                </a:lnTo>
                <a:lnTo>
                  <a:pt x="1642" y="126046"/>
                </a:lnTo>
                <a:lnTo>
                  <a:pt x="327" y="130856"/>
                </a:lnTo>
                <a:lnTo>
                  <a:pt x="2442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19" y="138477"/>
                </a:lnTo>
                <a:lnTo>
                  <a:pt x="177124" y="134089"/>
                </a:lnTo>
                <a:lnTo>
                  <a:pt x="178197" y="127258"/>
                </a:lnTo>
                <a:lnTo>
                  <a:pt x="175068" y="118380"/>
                </a:lnTo>
                <a:lnTo>
                  <a:pt x="168915" y="107980"/>
                </a:lnTo>
                <a:lnTo>
                  <a:pt x="164133" y="95981"/>
                </a:lnTo>
                <a:lnTo>
                  <a:pt x="162850" y="81759"/>
                </a:lnTo>
                <a:lnTo>
                  <a:pt x="167188" y="64688"/>
                </a:lnTo>
                <a:lnTo>
                  <a:pt x="167188" y="54616"/>
                </a:lnTo>
                <a:lnTo>
                  <a:pt x="174499" y="45416"/>
                </a:lnTo>
                <a:close/>
              </a:path>
              <a:path w="181610" h="338454">
                <a:moveTo>
                  <a:pt x="90661" y="0"/>
                </a:moveTo>
                <a:lnTo>
                  <a:pt x="67672" y="903"/>
                </a:lnTo>
                <a:lnTo>
                  <a:pt x="54065" y="5936"/>
                </a:lnTo>
                <a:lnTo>
                  <a:pt x="44490" y="19354"/>
                </a:lnTo>
                <a:lnTo>
                  <a:pt x="33598" y="45416"/>
                </a:lnTo>
                <a:lnTo>
                  <a:pt x="147683" y="45416"/>
                </a:lnTo>
                <a:lnTo>
                  <a:pt x="144292" y="38369"/>
                </a:lnTo>
                <a:lnTo>
                  <a:pt x="133888" y="22837"/>
                </a:lnTo>
                <a:lnTo>
                  <a:pt x="116127" y="7242"/>
                </a:lnTo>
                <a:lnTo>
                  <a:pt x="90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2587306" y="3303733"/>
            <a:ext cx="187506" cy="33219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2586443" y="3685467"/>
            <a:ext cx="187506" cy="122320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2323465" y="3301012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38" y="21586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3" y="54205"/>
                </a:lnTo>
                <a:lnTo>
                  <a:pt x="47294" y="39651"/>
                </a:lnTo>
                <a:lnTo>
                  <a:pt x="64420" y="23468"/>
                </a:lnTo>
                <a:lnTo>
                  <a:pt x="93727" y="12265"/>
                </a:lnTo>
                <a:lnTo>
                  <a:pt x="131773" y="12265"/>
                </a:lnTo>
                <a:lnTo>
                  <a:pt x="130169" y="10574"/>
                </a:lnTo>
                <a:lnTo>
                  <a:pt x="121802" y="4655"/>
                </a:lnTo>
                <a:lnTo>
                  <a:pt x="111120" y="1805"/>
                </a:lnTo>
                <a:lnTo>
                  <a:pt x="93727" y="0"/>
                </a:lnTo>
                <a:close/>
              </a:path>
              <a:path w="187960" h="60960">
                <a:moveTo>
                  <a:pt x="131773" y="12265"/>
                </a:moveTo>
                <a:lnTo>
                  <a:pt x="93727" y="12265"/>
                </a:lnTo>
                <a:lnTo>
                  <a:pt x="121922" y="17902"/>
                </a:lnTo>
                <a:lnTo>
                  <a:pt x="137205" y="24809"/>
                </a:lnTo>
                <a:lnTo>
                  <a:pt x="144873" y="37508"/>
                </a:lnTo>
                <a:lnTo>
                  <a:pt x="150222" y="60525"/>
                </a:lnTo>
                <a:lnTo>
                  <a:pt x="187496" y="60525"/>
                </a:lnTo>
                <a:lnTo>
                  <a:pt x="186643" y="45599"/>
                </a:lnTo>
                <a:lnTo>
                  <a:pt x="158040" y="45599"/>
                </a:lnTo>
                <a:lnTo>
                  <a:pt x="157125" y="42992"/>
                </a:lnTo>
                <a:lnTo>
                  <a:pt x="155177" y="39296"/>
                </a:lnTo>
                <a:lnTo>
                  <a:pt x="150304" y="32749"/>
                </a:lnTo>
                <a:lnTo>
                  <a:pt x="140617" y="21586"/>
                </a:lnTo>
                <a:lnTo>
                  <a:pt x="131773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2326582" y="331496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834"/>
                </a:moveTo>
                <a:lnTo>
                  <a:pt x="6498" y="211834"/>
                </a:lnTo>
                <a:lnTo>
                  <a:pt x="6498" y="338033"/>
                </a:lnTo>
                <a:lnTo>
                  <a:pt x="174783" y="338033"/>
                </a:lnTo>
                <a:lnTo>
                  <a:pt x="174783" y="211834"/>
                </a:lnTo>
                <a:close/>
              </a:path>
              <a:path w="181610" h="338454">
                <a:moveTo>
                  <a:pt x="177890" y="204716"/>
                </a:moveTo>
                <a:lnTo>
                  <a:pt x="3391" y="204716"/>
                </a:lnTo>
                <a:lnTo>
                  <a:pt x="3391" y="211834"/>
                </a:lnTo>
                <a:lnTo>
                  <a:pt x="177890" y="211834"/>
                </a:lnTo>
                <a:lnTo>
                  <a:pt x="177890" y="204716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47" y="149227"/>
                </a:lnTo>
                <a:lnTo>
                  <a:pt x="9595" y="164965"/>
                </a:lnTo>
                <a:lnTo>
                  <a:pt x="3391" y="169422"/>
                </a:lnTo>
                <a:lnTo>
                  <a:pt x="7879" y="182155"/>
                </a:lnTo>
                <a:lnTo>
                  <a:pt x="7879" y="204716"/>
                </a:lnTo>
                <a:lnTo>
                  <a:pt x="173331" y="204716"/>
                </a:lnTo>
                <a:lnTo>
                  <a:pt x="173331" y="182155"/>
                </a:lnTo>
                <a:lnTo>
                  <a:pt x="177890" y="169422"/>
                </a:lnTo>
                <a:lnTo>
                  <a:pt x="171666" y="164965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2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21" y="149227"/>
                </a:lnTo>
                <a:lnTo>
                  <a:pt x="181221" y="140028"/>
                </a:lnTo>
                <a:close/>
              </a:path>
              <a:path w="181610" h="338454">
                <a:moveTo>
                  <a:pt x="174438" y="45416"/>
                </a:moveTo>
                <a:lnTo>
                  <a:pt x="6782" y="45416"/>
                </a:lnTo>
                <a:lnTo>
                  <a:pt x="14093" y="54616"/>
                </a:lnTo>
                <a:lnTo>
                  <a:pt x="14093" y="64688"/>
                </a:lnTo>
                <a:lnTo>
                  <a:pt x="18426" y="81759"/>
                </a:lnTo>
                <a:lnTo>
                  <a:pt x="17139" y="95981"/>
                </a:lnTo>
                <a:lnTo>
                  <a:pt x="12356" y="107980"/>
                </a:lnTo>
                <a:lnTo>
                  <a:pt x="1648" y="126046"/>
                </a:lnTo>
                <a:lnTo>
                  <a:pt x="333" y="130856"/>
                </a:lnTo>
                <a:lnTo>
                  <a:pt x="2444" y="134840"/>
                </a:lnTo>
                <a:lnTo>
                  <a:pt x="8163" y="140028"/>
                </a:lnTo>
                <a:lnTo>
                  <a:pt x="173057" y="140028"/>
                </a:lnTo>
                <a:lnTo>
                  <a:pt x="174520" y="138477"/>
                </a:lnTo>
                <a:lnTo>
                  <a:pt x="177120" y="134089"/>
                </a:lnTo>
                <a:lnTo>
                  <a:pt x="178176" y="127258"/>
                </a:lnTo>
                <a:lnTo>
                  <a:pt x="175007" y="118380"/>
                </a:lnTo>
                <a:lnTo>
                  <a:pt x="168859" y="107980"/>
                </a:lnTo>
                <a:lnTo>
                  <a:pt x="164080" y="95981"/>
                </a:lnTo>
                <a:lnTo>
                  <a:pt x="162794" y="81759"/>
                </a:lnTo>
                <a:lnTo>
                  <a:pt x="167128" y="64688"/>
                </a:lnTo>
                <a:lnTo>
                  <a:pt x="167128" y="54616"/>
                </a:lnTo>
                <a:lnTo>
                  <a:pt x="174438" y="45416"/>
                </a:lnTo>
                <a:close/>
              </a:path>
              <a:path w="181610" h="338454">
                <a:moveTo>
                  <a:pt x="90610" y="0"/>
                </a:moveTo>
                <a:lnTo>
                  <a:pt x="67650" y="903"/>
                </a:lnTo>
                <a:lnTo>
                  <a:pt x="54058" y="5936"/>
                </a:lnTo>
                <a:lnTo>
                  <a:pt x="44489" y="19354"/>
                </a:lnTo>
                <a:lnTo>
                  <a:pt x="33598" y="45416"/>
                </a:lnTo>
                <a:lnTo>
                  <a:pt x="147622" y="45416"/>
                </a:lnTo>
                <a:lnTo>
                  <a:pt x="144231" y="38369"/>
                </a:lnTo>
                <a:lnTo>
                  <a:pt x="133829" y="22837"/>
                </a:lnTo>
                <a:lnTo>
                  <a:pt x="116070" y="724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2323465" y="3303733"/>
            <a:ext cx="187496" cy="33219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2403323" y="3685467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13859" y="0"/>
                </a:moveTo>
                <a:lnTo>
                  <a:pt x="7990" y="517"/>
                </a:lnTo>
                <a:lnTo>
                  <a:pt x="0" y="2782"/>
                </a:lnTo>
                <a:lnTo>
                  <a:pt x="27719" y="2782"/>
                </a:lnTo>
                <a:lnTo>
                  <a:pt x="19728" y="517"/>
                </a:lnTo>
                <a:lnTo>
                  <a:pt x="1385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2851157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78" y="0"/>
                </a:moveTo>
                <a:lnTo>
                  <a:pt x="46889" y="21525"/>
                </a:lnTo>
                <a:lnTo>
                  <a:pt x="29171" y="45538"/>
                </a:lnTo>
                <a:lnTo>
                  <a:pt x="86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39281" y="54144"/>
                </a:lnTo>
                <a:lnTo>
                  <a:pt x="47319" y="39591"/>
                </a:lnTo>
                <a:lnTo>
                  <a:pt x="64463" y="23411"/>
                </a:lnTo>
                <a:lnTo>
                  <a:pt x="93778" y="12214"/>
                </a:lnTo>
                <a:lnTo>
                  <a:pt x="131843" y="12214"/>
                </a:lnTo>
                <a:lnTo>
                  <a:pt x="130230" y="10514"/>
                </a:lnTo>
                <a:lnTo>
                  <a:pt x="121862" y="4602"/>
                </a:lnTo>
                <a:lnTo>
                  <a:pt x="111177" y="1769"/>
                </a:lnTo>
                <a:lnTo>
                  <a:pt x="93778" y="0"/>
                </a:lnTo>
                <a:close/>
              </a:path>
              <a:path w="187960" h="60960">
                <a:moveTo>
                  <a:pt x="131843" y="12214"/>
                </a:moveTo>
                <a:lnTo>
                  <a:pt x="93778" y="12214"/>
                </a:lnTo>
                <a:lnTo>
                  <a:pt x="121978" y="17846"/>
                </a:lnTo>
                <a:lnTo>
                  <a:pt x="137263" y="24749"/>
                </a:lnTo>
                <a:lnTo>
                  <a:pt x="144929" y="37447"/>
                </a:lnTo>
                <a:lnTo>
                  <a:pt x="150273" y="60464"/>
                </a:lnTo>
                <a:lnTo>
                  <a:pt x="187506" y="60464"/>
                </a:lnTo>
                <a:lnTo>
                  <a:pt x="186693" y="45538"/>
                </a:lnTo>
                <a:lnTo>
                  <a:pt x="158101" y="45538"/>
                </a:lnTo>
                <a:lnTo>
                  <a:pt x="157180" y="42931"/>
                </a:lnTo>
                <a:lnTo>
                  <a:pt x="155230" y="39235"/>
                </a:lnTo>
                <a:lnTo>
                  <a:pt x="150359" y="32688"/>
                </a:lnTo>
                <a:lnTo>
                  <a:pt x="140677" y="21525"/>
                </a:lnTo>
                <a:lnTo>
                  <a:pt x="131843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2854315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22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22" y="337982"/>
                </a:lnTo>
                <a:lnTo>
                  <a:pt x="174722" y="211783"/>
                </a:lnTo>
                <a:close/>
              </a:path>
              <a:path w="181610" h="338455">
                <a:moveTo>
                  <a:pt x="177840" y="204655"/>
                </a:moveTo>
                <a:lnTo>
                  <a:pt x="3401" y="204655"/>
                </a:lnTo>
                <a:lnTo>
                  <a:pt x="3401" y="211783"/>
                </a:lnTo>
                <a:lnTo>
                  <a:pt x="177840" y="211783"/>
                </a:lnTo>
                <a:lnTo>
                  <a:pt x="177840" y="204655"/>
                </a:lnTo>
                <a:close/>
              </a:path>
              <a:path w="181610" h="338455">
                <a:moveTo>
                  <a:pt x="172773" y="149166"/>
                </a:moveTo>
                <a:lnTo>
                  <a:pt x="8457" y="149166"/>
                </a:lnTo>
                <a:lnTo>
                  <a:pt x="9605" y="164904"/>
                </a:lnTo>
                <a:lnTo>
                  <a:pt x="3401" y="169361"/>
                </a:lnTo>
                <a:lnTo>
                  <a:pt x="7879" y="182094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094"/>
                </a:lnTo>
                <a:lnTo>
                  <a:pt x="177840" y="169361"/>
                </a:lnTo>
                <a:lnTo>
                  <a:pt x="171615" y="164904"/>
                </a:lnTo>
                <a:lnTo>
                  <a:pt x="172773" y="149166"/>
                </a:lnTo>
                <a:close/>
              </a:path>
              <a:path w="181610" h="338455">
                <a:moveTo>
                  <a:pt x="181231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31" y="149166"/>
                </a:lnTo>
                <a:lnTo>
                  <a:pt x="181231" y="139967"/>
                </a:lnTo>
                <a:close/>
              </a:path>
              <a:path w="181610" h="338455">
                <a:moveTo>
                  <a:pt x="174499" y="45356"/>
                </a:moveTo>
                <a:lnTo>
                  <a:pt x="6731" y="45356"/>
                </a:lnTo>
                <a:lnTo>
                  <a:pt x="14103" y="54565"/>
                </a:lnTo>
                <a:lnTo>
                  <a:pt x="14103" y="64627"/>
                </a:lnTo>
                <a:lnTo>
                  <a:pt x="18435" y="81698"/>
                </a:lnTo>
                <a:lnTo>
                  <a:pt x="17141" y="95920"/>
                </a:lnTo>
                <a:lnTo>
                  <a:pt x="12341" y="107919"/>
                </a:lnTo>
                <a:lnTo>
                  <a:pt x="1592" y="126014"/>
                </a:lnTo>
                <a:lnTo>
                  <a:pt x="283" y="130834"/>
                </a:lnTo>
                <a:lnTo>
                  <a:pt x="2413" y="134808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20" y="138423"/>
                </a:lnTo>
                <a:lnTo>
                  <a:pt x="177121" y="134047"/>
                </a:lnTo>
                <a:lnTo>
                  <a:pt x="178180" y="127219"/>
                </a:lnTo>
                <a:lnTo>
                  <a:pt x="175017" y="118319"/>
                </a:lnTo>
                <a:lnTo>
                  <a:pt x="168870" y="107919"/>
                </a:lnTo>
                <a:lnTo>
                  <a:pt x="164090" y="95920"/>
                </a:lnTo>
                <a:lnTo>
                  <a:pt x="162804" y="81698"/>
                </a:lnTo>
                <a:lnTo>
                  <a:pt x="167138" y="64627"/>
                </a:lnTo>
                <a:lnTo>
                  <a:pt x="167138" y="54565"/>
                </a:lnTo>
                <a:lnTo>
                  <a:pt x="174499" y="45356"/>
                </a:lnTo>
                <a:close/>
              </a:path>
              <a:path w="181610" h="338455">
                <a:moveTo>
                  <a:pt x="90620" y="0"/>
                </a:moveTo>
                <a:lnTo>
                  <a:pt x="67655" y="862"/>
                </a:lnTo>
                <a:lnTo>
                  <a:pt x="54061" y="5875"/>
                </a:lnTo>
                <a:lnTo>
                  <a:pt x="44494" y="19288"/>
                </a:lnTo>
                <a:lnTo>
                  <a:pt x="33608" y="45356"/>
                </a:lnTo>
                <a:lnTo>
                  <a:pt x="147622" y="45356"/>
                </a:lnTo>
                <a:lnTo>
                  <a:pt x="144233" y="38307"/>
                </a:lnTo>
                <a:lnTo>
                  <a:pt x="133834" y="22780"/>
                </a:lnTo>
                <a:lnTo>
                  <a:pt x="116078" y="7202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2851157" y="2807659"/>
            <a:ext cx="187506" cy="332205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2851157" y="2506016"/>
            <a:ext cx="187506" cy="258947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2587306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68" y="0"/>
                </a:moveTo>
                <a:lnTo>
                  <a:pt x="46889" y="21525"/>
                </a:lnTo>
                <a:lnTo>
                  <a:pt x="29110" y="45538"/>
                </a:lnTo>
                <a:lnTo>
                  <a:pt x="86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39274" y="54144"/>
                </a:lnTo>
                <a:lnTo>
                  <a:pt x="47299" y="39591"/>
                </a:lnTo>
                <a:lnTo>
                  <a:pt x="64437" y="23411"/>
                </a:lnTo>
                <a:lnTo>
                  <a:pt x="93768" y="12214"/>
                </a:lnTo>
                <a:lnTo>
                  <a:pt x="131811" y="12214"/>
                </a:lnTo>
                <a:lnTo>
                  <a:pt x="130204" y="10514"/>
                </a:lnTo>
                <a:lnTo>
                  <a:pt x="121853" y="4602"/>
                </a:lnTo>
                <a:lnTo>
                  <a:pt x="111171" y="1769"/>
                </a:lnTo>
                <a:lnTo>
                  <a:pt x="93768" y="0"/>
                </a:lnTo>
                <a:close/>
              </a:path>
              <a:path w="187960" h="60960">
                <a:moveTo>
                  <a:pt x="131811" y="12214"/>
                </a:moveTo>
                <a:lnTo>
                  <a:pt x="93768" y="12214"/>
                </a:lnTo>
                <a:lnTo>
                  <a:pt x="121973" y="17846"/>
                </a:lnTo>
                <a:lnTo>
                  <a:pt x="137254" y="24749"/>
                </a:lnTo>
                <a:lnTo>
                  <a:pt x="144903" y="37447"/>
                </a:lnTo>
                <a:lnTo>
                  <a:pt x="150212" y="60464"/>
                </a:lnTo>
                <a:lnTo>
                  <a:pt x="187506" y="60464"/>
                </a:lnTo>
                <a:lnTo>
                  <a:pt x="186633" y="45538"/>
                </a:lnTo>
                <a:lnTo>
                  <a:pt x="158091" y="45538"/>
                </a:lnTo>
                <a:lnTo>
                  <a:pt x="157150" y="42931"/>
                </a:lnTo>
                <a:lnTo>
                  <a:pt x="155198" y="39235"/>
                </a:lnTo>
                <a:lnTo>
                  <a:pt x="150325" y="32688"/>
                </a:lnTo>
                <a:lnTo>
                  <a:pt x="140617" y="21525"/>
                </a:lnTo>
                <a:lnTo>
                  <a:pt x="13181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2590423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824" y="149166"/>
                </a:moveTo>
                <a:lnTo>
                  <a:pt x="8447" y="149166"/>
                </a:lnTo>
                <a:lnTo>
                  <a:pt x="9605" y="164904"/>
                </a:lnTo>
                <a:lnTo>
                  <a:pt x="3391" y="169361"/>
                </a:lnTo>
                <a:lnTo>
                  <a:pt x="7929" y="182094"/>
                </a:lnTo>
                <a:lnTo>
                  <a:pt x="7929" y="204655"/>
                </a:lnTo>
                <a:lnTo>
                  <a:pt x="173392" y="204655"/>
                </a:lnTo>
                <a:lnTo>
                  <a:pt x="173392" y="182094"/>
                </a:lnTo>
                <a:lnTo>
                  <a:pt x="177890" y="169361"/>
                </a:lnTo>
                <a:lnTo>
                  <a:pt x="171666" y="164904"/>
                </a:lnTo>
                <a:lnTo>
                  <a:pt x="172824" y="149166"/>
                </a:lnTo>
                <a:close/>
              </a:path>
              <a:path w="181610" h="338455">
                <a:moveTo>
                  <a:pt x="181282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82" y="149166"/>
                </a:lnTo>
                <a:lnTo>
                  <a:pt x="181282" y="139967"/>
                </a:lnTo>
                <a:close/>
              </a:path>
              <a:path w="181610" h="338455">
                <a:moveTo>
                  <a:pt x="174499" y="45356"/>
                </a:moveTo>
                <a:lnTo>
                  <a:pt x="6782" y="45356"/>
                </a:lnTo>
                <a:lnTo>
                  <a:pt x="14154" y="54565"/>
                </a:lnTo>
                <a:lnTo>
                  <a:pt x="14154" y="64627"/>
                </a:lnTo>
                <a:lnTo>
                  <a:pt x="18451" y="81698"/>
                </a:lnTo>
                <a:lnTo>
                  <a:pt x="17146" y="95920"/>
                </a:lnTo>
                <a:lnTo>
                  <a:pt x="12357" y="107919"/>
                </a:lnTo>
                <a:lnTo>
                  <a:pt x="1642" y="126014"/>
                </a:lnTo>
                <a:lnTo>
                  <a:pt x="327" y="130834"/>
                </a:lnTo>
                <a:lnTo>
                  <a:pt x="2442" y="134808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19" y="138423"/>
                </a:lnTo>
                <a:lnTo>
                  <a:pt x="177124" y="134047"/>
                </a:lnTo>
                <a:lnTo>
                  <a:pt x="178197" y="127219"/>
                </a:lnTo>
                <a:lnTo>
                  <a:pt x="175068" y="118319"/>
                </a:lnTo>
                <a:lnTo>
                  <a:pt x="168915" y="107919"/>
                </a:lnTo>
                <a:lnTo>
                  <a:pt x="164133" y="95920"/>
                </a:lnTo>
                <a:lnTo>
                  <a:pt x="162850" y="81698"/>
                </a:lnTo>
                <a:lnTo>
                  <a:pt x="167188" y="64627"/>
                </a:lnTo>
                <a:lnTo>
                  <a:pt x="167188" y="54565"/>
                </a:lnTo>
                <a:lnTo>
                  <a:pt x="174499" y="45356"/>
                </a:lnTo>
                <a:close/>
              </a:path>
              <a:path w="181610" h="338455">
                <a:moveTo>
                  <a:pt x="90661" y="0"/>
                </a:moveTo>
                <a:lnTo>
                  <a:pt x="67672" y="862"/>
                </a:lnTo>
                <a:lnTo>
                  <a:pt x="54065" y="5875"/>
                </a:lnTo>
                <a:lnTo>
                  <a:pt x="44490" y="19288"/>
                </a:lnTo>
                <a:lnTo>
                  <a:pt x="33598" y="45356"/>
                </a:lnTo>
                <a:lnTo>
                  <a:pt x="147683" y="45356"/>
                </a:lnTo>
                <a:lnTo>
                  <a:pt x="144292" y="38307"/>
                </a:lnTo>
                <a:lnTo>
                  <a:pt x="133888" y="22780"/>
                </a:lnTo>
                <a:lnTo>
                  <a:pt x="116127" y="7202"/>
                </a:lnTo>
                <a:lnTo>
                  <a:pt x="90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2587306" y="2807659"/>
            <a:ext cx="187506" cy="332205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2587306" y="2506016"/>
            <a:ext cx="187506" cy="258947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2323465" y="280500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27" y="0"/>
                </a:moveTo>
                <a:lnTo>
                  <a:pt x="46838" y="21525"/>
                </a:lnTo>
                <a:lnTo>
                  <a:pt x="29110" y="45538"/>
                </a:lnTo>
                <a:lnTo>
                  <a:pt x="863" y="45538"/>
                </a:lnTo>
                <a:lnTo>
                  <a:pt x="0" y="60464"/>
                </a:lnTo>
                <a:lnTo>
                  <a:pt x="37283" y="60464"/>
                </a:lnTo>
                <a:lnTo>
                  <a:pt x="39273" y="54144"/>
                </a:lnTo>
                <a:lnTo>
                  <a:pt x="47294" y="39591"/>
                </a:lnTo>
                <a:lnTo>
                  <a:pt x="64420" y="23411"/>
                </a:lnTo>
                <a:lnTo>
                  <a:pt x="93727" y="12214"/>
                </a:lnTo>
                <a:lnTo>
                  <a:pt x="131782" y="12214"/>
                </a:lnTo>
                <a:lnTo>
                  <a:pt x="130169" y="10514"/>
                </a:lnTo>
                <a:lnTo>
                  <a:pt x="121802" y="4602"/>
                </a:lnTo>
                <a:lnTo>
                  <a:pt x="111120" y="1769"/>
                </a:lnTo>
                <a:lnTo>
                  <a:pt x="93727" y="0"/>
                </a:lnTo>
                <a:close/>
              </a:path>
              <a:path w="187960" h="60960">
                <a:moveTo>
                  <a:pt x="131782" y="12214"/>
                </a:moveTo>
                <a:lnTo>
                  <a:pt x="93727" y="12214"/>
                </a:lnTo>
                <a:lnTo>
                  <a:pt x="121922" y="17846"/>
                </a:lnTo>
                <a:lnTo>
                  <a:pt x="137205" y="24749"/>
                </a:lnTo>
                <a:lnTo>
                  <a:pt x="144873" y="37447"/>
                </a:lnTo>
                <a:lnTo>
                  <a:pt x="150222" y="60464"/>
                </a:lnTo>
                <a:lnTo>
                  <a:pt x="187496" y="60464"/>
                </a:lnTo>
                <a:lnTo>
                  <a:pt x="186643" y="45538"/>
                </a:lnTo>
                <a:lnTo>
                  <a:pt x="158040" y="45538"/>
                </a:lnTo>
                <a:lnTo>
                  <a:pt x="157125" y="42931"/>
                </a:lnTo>
                <a:lnTo>
                  <a:pt x="155177" y="39235"/>
                </a:lnTo>
                <a:lnTo>
                  <a:pt x="150304" y="32688"/>
                </a:lnTo>
                <a:lnTo>
                  <a:pt x="140617" y="21525"/>
                </a:lnTo>
                <a:lnTo>
                  <a:pt x="131782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2326582" y="281896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773" y="149166"/>
                </a:moveTo>
                <a:lnTo>
                  <a:pt x="8447" y="149166"/>
                </a:lnTo>
                <a:lnTo>
                  <a:pt x="9595" y="164904"/>
                </a:lnTo>
                <a:lnTo>
                  <a:pt x="3391" y="169361"/>
                </a:lnTo>
                <a:lnTo>
                  <a:pt x="7879" y="182094"/>
                </a:lnTo>
                <a:lnTo>
                  <a:pt x="7879" y="204655"/>
                </a:lnTo>
                <a:lnTo>
                  <a:pt x="173331" y="204655"/>
                </a:lnTo>
                <a:lnTo>
                  <a:pt x="173331" y="182094"/>
                </a:lnTo>
                <a:lnTo>
                  <a:pt x="177890" y="169361"/>
                </a:lnTo>
                <a:lnTo>
                  <a:pt x="171666" y="164904"/>
                </a:lnTo>
                <a:lnTo>
                  <a:pt x="172773" y="149166"/>
                </a:lnTo>
                <a:close/>
              </a:path>
              <a:path w="181610" h="338455">
                <a:moveTo>
                  <a:pt x="181221" y="139967"/>
                </a:moveTo>
                <a:lnTo>
                  <a:pt x="0" y="139967"/>
                </a:lnTo>
                <a:lnTo>
                  <a:pt x="0" y="149166"/>
                </a:lnTo>
                <a:lnTo>
                  <a:pt x="181221" y="149166"/>
                </a:lnTo>
                <a:lnTo>
                  <a:pt x="181221" y="139967"/>
                </a:lnTo>
                <a:close/>
              </a:path>
              <a:path w="181610" h="338455">
                <a:moveTo>
                  <a:pt x="174438" y="45356"/>
                </a:moveTo>
                <a:lnTo>
                  <a:pt x="6782" y="4535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6" y="81698"/>
                </a:lnTo>
                <a:lnTo>
                  <a:pt x="17139" y="95920"/>
                </a:lnTo>
                <a:lnTo>
                  <a:pt x="12356" y="107919"/>
                </a:lnTo>
                <a:lnTo>
                  <a:pt x="1648" y="126014"/>
                </a:lnTo>
                <a:lnTo>
                  <a:pt x="333" y="130834"/>
                </a:lnTo>
                <a:lnTo>
                  <a:pt x="2444" y="134808"/>
                </a:lnTo>
                <a:lnTo>
                  <a:pt x="8163" y="139967"/>
                </a:lnTo>
                <a:lnTo>
                  <a:pt x="173057" y="139967"/>
                </a:lnTo>
                <a:lnTo>
                  <a:pt x="174520" y="138423"/>
                </a:lnTo>
                <a:lnTo>
                  <a:pt x="177120" y="134047"/>
                </a:lnTo>
                <a:lnTo>
                  <a:pt x="178176" y="127219"/>
                </a:lnTo>
                <a:lnTo>
                  <a:pt x="175007" y="118319"/>
                </a:lnTo>
                <a:lnTo>
                  <a:pt x="168859" y="107919"/>
                </a:lnTo>
                <a:lnTo>
                  <a:pt x="164080" y="95920"/>
                </a:lnTo>
                <a:lnTo>
                  <a:pt x="162794" y="81698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38" y="45356"/>
                </a:lnTo>
                <a:close/>
              </a:path>
              <a:path w="181610" h="338455">
                <a:moveTo>
                  <a:pt x="90610" y="0"/>
                </a:moveTo>
                <a:lnTo>
                  <a:pt x="67650" y="862"/>
                </a:lnTo>
                <a:lnTo>
                  <a:pt x="54058" y="5875"/>
                </a:lnTo>
                <a:lnTo>
                  <a:pt x="44489" y="19288"/>
                </a:lnTo>
                <a:lnTo>
                  <a:pt x="33598" y="45356"/>
                </a:lnTo>
                <a:lnTo>
                  <a:pt x="147622" y="45356"/>
                </a:lnTo>
                <a:lnTo>
                  <a:pt x="144231" y="38307"/>
                </a:lnTo>
                <a:lnTo>
                  <a:pt x="133829" y="22780"/>
                </a:lnTo>
                <a:lnTo>
                  <a:pt x="116070" y="720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2323465" y="2807659"/>
            <a:ext cx="187496" cy="332205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2323465" y="2506016"/>
            <a:ext cx="187496" cy="258947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2322602" y="3693966"/>
            <a:ext cx="187506" cy="113821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2037418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25"/>
                </a:lnTo>
                <a:lnTo>
                  <a:pt x="2911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3" y="54197"/>
                </a:lnTo>
                <a:lnTo>
                  <a:pt x="47292" y="39625"/>
                </a:lnTo>
                <a:lnTo>
                  <a:pt x="64415" y="23425"/>
                </a:lnTo>
                <a:lnTo>
                  <a:pt x="93717" y="12214"/>
                </a:lnTo>
                <a:lnTo>
                  <a:pt x="131777" y="12214"/>
                </a:lnTo>
                <a:lnTo>
                  <a:pt x="130164" y="10514"/>
                </a:lnTo>
                <a:lnTo>
                  <a:pt x="121799" y="4602"/>
                </a:lnTo>
                <a:lnTo>
                  <a:pt x="111116" y="1769"/>
                </a:lnTo>
                <a:lnTo>
                  <a:pt x="93717" y="0"/>
                </a:lnTo>
                <a:close/>
              </a:path>
              <a:path w="187960" h="60960">
                <a:moveTo>
                  <a:pt x="131777" y="12214"/>
                </a:moveTo>
                <a:lnTo>
                  <a:pt x="93717" y="12214"/>
                </a:lnTo>
                <a:lnTo>
                  <a:pt x="121917" y="17852"/>
                </a:lnTo>
                <a:lnTo>
                  <a:pt x="137196" y="24764"/>
                </a:lnTo>
                <a:lnTo>
                  <a:pt x="144847" y="37479"/>
                </a:lnTo>
                <a:lnTo>
                  <a:pt x="150161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040" y="45599"/>
                </a:lnTo>
                <a:lnTo>
                  <a:pt x="157119" y="42989"/>
                </a:lnTo>
                <a:lnTo>
                  <a:pt x="155168" y="39274"/>
                </a:lnTo>
                <a:lnTo>
                  <a:pt x="150294" y="32703"/>
                </a:lnTo>
                <a:lnTo>
                  <a:pt x="140606" y="21525"/>
                </a:lnTo>
                <a:lnTo>
                  <a:pt x="131777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2040525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22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22" y="337982"/>
                </a:lnTo>
                <a:lnTo>
                  <a:pt x="174722" y="211783"/>
                </a:lnTo>
                <a:close/>
              </a:path>
              <a:path w="181610" h="338454">
                <a:moveTo>
                  <a:pt x="177890" y="204665"/>
                </a:moveTo>
                <a:lnTo>
                  <a:pt x="3330" y="204665"/>
                </a:lnTo>
                <a:lnTo>
                  <a:pt x="3330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31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27"/>
                </a:lnTo>
                <a:lnTo>
                  <a:pt x="18409" y="81712"/>
                </a:lnTo>
                <a:lnTo>
                  <a:pt x="17122" y="95952"/>
                </a:lnTo>
                <a:lnTo>
                  <a:pt x="12354" y="107955"/>
                </a:lnTo>
                <a:lnTo>
                  <a:pt x="6213" y="118329"/>
                </a:lnTo>
                <a:lnTo>
                  <a:pt x="1618" y="126024"/>
                </a:lnTo>
                <a:lnTo>
                  <a:pt x="290" y="130842"/>
                </a:lnTo>
                <a:lnTo>
                  <a:pt x="2414" y="134814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20" y="138425"/>
                </a:lnTo>
                <a:lnTo>
                  <a:pt x="177120" y="134052"/>
                </a:lnTo>
                <a:lnTo>
                  <a:pt x="178176" y="127227"/>
                </a:lnTo>
                <a:lnTo>
                  <a:pt x="175007" y="118329"/>
                </a:lnTo>
                <a:lnTo>
                  <a:pt x="168869" y="107955"/>
                </a:lnTo>
                <a:lnTo>
                  <a:pt x="164107" y="95952"/>
                </a:lnTo>
                <a:lnTo>
                  <a:pt x="162824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20" y="0"/>
                </a:moveTo>
                <a:lnTo>
                  <a:pt x="67661" y="868"/>
                </a:lnTo>
                <a:lnTo>
                  <a:pt x="54069" y="5884"/>
                </a:lnTo>
                <a:lnTo>
                  <a:pt x="44499" y="19298"/>
                </a:lnTo>
                <a:lnTo>
                  <a:pt x="33608" y="45366"/>
                </a:lnTo>
                <a:lnTo>
                  <a:pt x="147633" y="45366"/>
                </a:lnTo>
                <a:lnTo>
                  <a:pt x="144242" y="38317"/>
                </a:lnTo>
                <a:lnTo>
                  <a:pt x="133839" y="22789"/>
                </a:lnTo>
                <a:lnTo>
                  <a:pt x="116080" y="7208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2040525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2040525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2040525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2105158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2082028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20">
                <a:moveTo>
                  <a:pt x="45716" y="0"/>
                </a:moveTo>
                <a:lnTo>
                  <a:pt x="12412" y="21180"/>
                </a:lnTo>
                <a:lnTo>
                  <a:pt x="0" y="46347"/>
                </a:lnTo>
                <a:lnTo>
                  <a:pt x="563" y="58159"/>
                </a:lnTo>
                <a:lnTo>
                  <a:pt x="45716" y="58159"/>
                </a:lnTo>
                <a:lnTo>
                  <a:pt x="45716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2157119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2134537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20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20" y="46347"/>
                </a:lnTo>
                <a:lnTo>
                  <a:pt x="44670" y="38558"/>
                </a:lnTo>
                <a:lnTo>
                  <a:pt x="1169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2063371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129904" y="0"/>
                </a:moveTo>
                <a:lnTo>
                  <a:pt x="5635" y="0"/>
                </a:lnTo>
                <a:lnTo>
                  <a:pt x="7304" y="4674"/>
                </a:lnTo>
                <a:lnTo>
                  <a:pt x="9861" y="16342"/>
                </a:lnTo>
                <a:lnTo>
                  <a:pt x="9931" y="32854"/>
                </a:lnTo>
                <a:lnTo>
                  <a:pt x="3736" y="50219"/>
                </a:lnTo>
                <a:lnTo>
                  <a:pt x="1492" y="54961"/>
                </a:lnTo>
                <a:lnTo>
                  <a:pt x="0" y="59022"/>
                </a:lnTo>
                <a:lnTo>
                  <a:pt x="5635" y="61510"/>
                </a:lnTo>
                <a:lnTo>
                  <a:pt x="7188" y="53381"/>
                </a:lnTo>
                <a:lnTo>
                  <a:pt x="14956" y="35496"/>
                </a:lnTo>
                <a:lnTo>
                  <a:pt x="33598" y="17612"/>
                </a:lnTo>
                <a:lnTo>
                  <a:pt x="67775" y="9483"/>
                </a:lnTo>
                <a:lnTo>
                  <a:pt x="125978" y="9483"/>
                </a:lnTo>
                <a:lnTo>
                  <a:pt x="129904" y="0"/>
                </a:lnTo>
                <a:close/>
              </a:path>
              <a:path w="135889" h="61595">
                <a:moveTo>
                  <a:pt x="127944" y="43643"/>
                </a:moveTo>
                <a:lnTo>
                  <a:pt x="129904" y="61510"/>
                </a:lnTo>
                <a:lnTo>
                  <a:pt x="135540" y="59022"/>
                </a:lnTo>
                <a:lnTo>
                  <a:pt x="134047" y="54961"/>
                </a:lnTo>
                <a:lnTo>
                  <a:pt x="131793" y="50219"/>
                </a:lnTo>
                <a:lnTo>
                  <a:pt x="127944" y="43643"/>
                </a:lnTo>
                <a:close/>
              </a:path>
              <a:path w="135889" h="61595">
                <a:moveTo>
                  <a:pt x="122028" y="22098"/>
                </a:moveTo>
                <a:lnTo>
                  <a:pt x="121078" y="27021"/>
                </a:lnTo>
                <a:lnTo>
                  <a:pt x="123905" y="36744"/>
                </a:lnTo>
                <a:lnTo>
                  <a:pt x="127944" y="43643"/>
                </a:lnTo>
                <a:lnTo>
                  <a:pt x="126603" y="31432"/>
                </a:lnTo>
                <a:lnTo>
                  <a:pt x="122028" y="22098"/>
                </a:lnTo>
                <a:close/>
              </a:path>
              <a:path w="135889" h="61595">
                <a:moveTo>
                  <a:pt x="125978" y="9483"/>
                </a:moveTo>
                <a:lnTo>
                  <a:pt x="67775" y="9483"/>
                </a:lnTo>
                <a:lnTo>
                  <a:pt x="101363" y="10296"/>
                </a:lnTo>
                <a:lnTo>
                  <a:pt x="119031" y="15986"/>
                </a:lnTo>
                <a:lnTo>
                  <a:pt x="122028" y="22098"/>
                </a:lnTo>
                <a:lnTo>
                  <a:pt x="123137" y="16342"/>
                </a:lnTo>
                <a:lnTo>
                  <a:pt x="125978" y="948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2037418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17" y="0"/>
                </a:moveTo>
                <a:lnTo>
                  <a:pt x="46828" y="20662"/>
                </a:lnTo>
                <a:lnTo>
                  <a:pt x="30775" y="45254"/>
                </a:lnTo>
                <a:lnTo>
                  <a:pt x="802" y="45254"/>
                </a:lnTo>
                <a:lnTo>
                  <a:pt x="0" y="57865"/>
                </a:lnTo>
                <a:lnTo>
                  <a:pt x="37283" y="57865"/>
                </a:lnTo>
                <a:lnTo>
                  <a:pt x="39273" y="51822"/>
                </a:lnTo>
                <a:lnTo>
                  <a:pt x="47292" y="37903"/>
                </a:lnTo>
                <a:lnTo>
                  <a:pt x="64415" y="22423"/>
                </a:lnTo>
                <a:lnTo>
                  <a:pt x="93717" y="11696"/>
                </a:lnTo>
                <a:lnTo>
                  <a:pt x="131753" y="11696"/>
                </a:lnTo>
                <a:lnTo>
                  <a:pt x="130164" y="10087"/>
                </a:lnTo>
                <a:lnTo>
                  <a:pt x="121799" y="4410"/>
                </a:lnTo>
                <a:lnTo>
                  <a:pt x="111116" y="1693"/>
                </a:lnTo>
                <a:lnTo>
                  <a:pt x="93717" y="0"/>
                </a:lnTo>
                <a:close/>
              </a:path>
              <a:path w="187960" h="58420">
                <a:moveTo>
                  <a:pt x="131753" y="11696"/>
                </a:moveTo>
                <a:lnTo>
                  <a:pt x="93717" y="11696"/>
                </a:lnTo>
                <a:lnTo>
                  <a:pt x="121917" y="17101"/>
                </a:lnTo>
                <a:lnTo>
                  <a:pt x="137196" y="23712"/>
                </a:lnTo>
                <a:lnTo>
                  <a:pt x="144847" y="35857"/>
                </a:lnTo>
                <a:lnTo>
                  <a:pt x="150161" y="57865"/>
                </a:lnTo>
                <a:lnTo>
                  <a:pt x="187435" y="57865"/>
                </a:lnTo>
                <a:lnTo>
                  <a:pt x="186633" y="45254"/>
                </a:lnTo>
                <a:lnTo>
                  <a:pt x="156710" y="45254"/>
                </a:lnTo>
                <a:lnTo>
                  <a:pt x="155976" y="42487"/>
                </a:lnTo>
                <a:lnTo>
                  <a:pt x="154484" y="38384"/>
                </a:lnTo>
                <a:lnTo>
                  <a:pt x="150079" y="31568"/>
                </a:lnTo>
                <a:lnTo>
                  <a:pt x="140606" y="20662"/>
                </a:lnTo>
                <a:lnTo>
                  <a:pt x="131753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2079758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69" h="100964">
                <a:moveTo>
                  <a:pt x="51377" y="0"/>
                </a:moveTo>
                <a:lnTo>
                  <a:pt x="47783" y="3641"/>
                </a:lnTo>
                <a:lnTo>
                  <a:pt x="44651" y="9343"/>
                </a:lnTo>
                <a:lnTo>
                  <a:pt x="40364" y="16177"/>
                </a:lnTo>
                <a:lnTo>
                  <a:pt x="33303" y="23211"/>
                </a:lnTo>
                <a:lnTo>
                  <a:pt x="24707" y="31258"/>
                </a:lnTo>
                <a:lnTo>
                  <a:pt x="17398" y="41358"/>
                </a:lnTo>
                <a:lnTo>
                  <a:pt x="12320" y="52870"/>
                </a:lnTo>
                <a:lnTo>
                  <a:pt x="10417" y="65155"/>
                </a:lnTo>
                <a:lnTo>
                  <a:pt x="10294" y="75006"/>
                </a:lnTo>
                <a:lnTo>
                  <a:pt x="9221" y="81925"/>
                </a:lnTo>
                <a:lnTo>
                  <a:pt x="6142" y="89310"/>
                </a:lnTo>
                <a:lnTo>
                  <a:pt x="0" y="100561"/>
                </a:lnTo>
                <a:lnTo>
                  <a:pt x="8151" y="98072"/>
                </a:lnTo>
                <a:lnTo>
                  <a:pt x="15215" y="91978"/>
                </a:lnTo>
                <a:lnTo>
                  <a:pt x="21243" y="84335"/>
                </a:lnTo>
                <a:lnTo>
                  <a:pt x="26287" y="77197"/>
                </a:lnTo>
                <a:lnTo>
                  <a:pt x="31243" y="73620"/>
                </a:lnTo>
                <a:lnTo>
                  <a:pt x="92442" y="73620"/>
                </a:lnTo>
                <a:lnTo>
                  <a:pt x="92336" y="65155"/>
                </a:lnTo>
                <a:lnTo>
                  <a:pt x="90433" y="52870"/>
                </a:lnTo>
                <a:lnTo>
                  <a:pt x="85353" y="41358"/>
                </a:lnTo>
                <a:lnTo>
                  <a:pt x="78038" y="31258"/>
                </a:lnTo>
                <a:lnTo>
                  <a:pt x="69430" y="23211"/>
                </a:lnTo>
                <a:lnTo>
                  <a:pt x="62382" y="16177"/>
                </a:lnTo>
                <a:lnTo>
                  <a:pt x="58096" y="9343"/>
                </a:lnTo>
                <a:lnTo>
                  <a:pt x="54963" y="3641"/>
                </a:lnTo>
                <a:lnTo>
                  <a:pt x="51377" y="0"/>
                </a:lnTo>
                <a:close/>
              </a:path>
              <a:path w="102869" h="100964">
                <a:moveTo>
                  <a:pt x="92442" y="73620"/>
                </a:moveTo>
                <a:lnTo>
                  <a:pt x="71532" y="73620"/>
                </a:lnTo>
                <a:lnTo>
                  <a:pt x="76466" y="77197"/>
                </a:lnTo>
                <a:lnTo>
                  <a:pt x="81505" y="84335"/>
                </a:lnTo>
                <a:lnTo>
                  <a:pt x="87531" y="91978"/>
                </a:lnTo>
                <a:lnTo>
                  <a:pt x="94597" y="98072"/>
                </a:lnTo>
                <a:lnTo>
                  <a:pt x="102754" y="100561"/>
                </a:lnTo>
                <a:lnTo>
                  <a:pt x="96611" y="89310"/>
                </a:lnTo>
                <a:lnTo>
                  <a:pt x="93532" y="81925"/>
                </a:lnTo>
                <a:lnTo>
                  <a:pt x="92459" y="75006"/>
                </a:lnTo>
                <a:lnTo>
                  <a:pt x="92442" y="73620"/>
                </a:lnTo>
                <a:close/>
              </a:path>
              <a:path w="102869" h="100964">
                <a:moveTo>
                  <a:pt x="71532" y="73620"/>
                </a:moveTo>
                <a:lnTo>
                  <a:pt x="31243" y="73620"/>
                </a:lnTo>
                <a:lnTo>
                  <a:pt x="36438" y="74291"/>
                </a:lnTo>
                <a:lnTo>
                  <a:pt x="41234" y="77554"/>
                </a:lnTo>
                <a:lnTo>
                  <a:pt x="44990" y="81756"/>
                </a:lnTo>
                <a:lnTo>
                  <a:pt x="48899" y="87320"/>
                </a:lnTo>
                <a:lnTo>
                  <a:pt x="51377" y="86102"/>
                </a:lnTo>
                <a:lnTo>
                  <a:pt x="54702" y="86102"/>
                </a:lnTo>
                <a:lnTo>
                  <a:pt x="57763" y="81756"/>
                </a:lnTo>
                <a:lnTo>
                  <a:pt x="61527" y="77554"/>
                </a:lnTo>
                <a:lnTo>
                  <a:pt x="66334" y="74291"/>
                </a:lnTo>
                <a:lnTo>
                  <a:pt x="71532" y="73620"/>
                </a:lnTo>
                <a:close/>
              </a:path>
              <a:path w="102869" h="100964">
                <a:moveTo>
                  <a:pt x="54702" y="86102"/>
                </a:moveTo>
                <a:lnTo>
                  <a:pt x="51377" y="86102"/>
                </a:lnTo>
                <a:lnTo>
                  <a:pt x="53844" y="87320"/>
                </a:lnTo>
                <a:lnTo>
                  <a:pt x="54702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2036555" y="3685924"/>
            <a:ext cx="187496" cy="122269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1842043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07" y="0"/>
                </a:moveTo>
                <a:lnTo>
                  <a:pt x="46828" y="21525"/>
                </a:lnTo>
                <a:lnTo>
                  <a:pt x="2910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0" y="54197"/>
                </a:lnTo>
                <a:lnTo>
                  <a:pt x="47257" y="39625"/>
                </a:lnTo>
                <a:lnTo>
                  <a:pt x="64397" y="23425"/>
                </a:lnTo>
                <a:lnTo>
                  <a:pt x="93707" y="12214"/>
                </a:lnTo>
                <a:lnTo>
                  <a:pt x="131772" y="12214"/>
                </a:lnTo>
                <a:lnTo>
                  <a:pt x="130158" y="10514"/>
                </a:lnTo>
                <a:lnTo>
                  <a:pt x="121790" y="4602"/>
                </a:lnTo>
                <a:lnTo>
                  <a:pt x="111106" y="1769"/>
                </a:lnTo>
                <a:lnTo>
                  <a:pt x="93707" y="0"/>
                </a:lnTo>
                <a:close/>
              </a:path>
              <a:path w="187960" h="60960">
                <a:moveTo>
                  <a:pt x="131772" y="12214"/>
                </a:moveTo>
                <a:lnTo>
                  <a:pt x="93707" y="12214"/>
                </a:lnTo>
                <a:lnTo>
                  <a:pt x="121906" y="17852"/>
                </a:lnTo>
                <a:lnTo>
                  <a:pt x="137186" y="24764"/>
                </a:lnTo>
                <a:lnTo>
                  <a:pt x="144837" y="37479"/>
                </a:lnTo>
                <a:lnTo>
                  <a:pt x="150151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5" y="42989"/>
                </a:lnTo>
                <a:lnTo>
                  <a:pt x="155167" y="39274"/>
                </a:lnTo>
                <a:lnTo>
                  <a:pt x="150294" y="32703"/>
                </a:lnTo>
                <a:lnTo>
                  <a:pt x="140606" y="21525"/>
                </a:lnTo>
                <a:lnTo>
                  <a:pt x="131772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1845150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783"/>
                </a:moveTo>
                <a:lnTo>
                  <a:pt x="6447" y="211783"/>
                </a:lnTo>
                <a:lnTo>
                  <a:pt x="6447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4">
                <a:moveTo>
                  <a:pt x="177890" y="204665"/>
                </a:moveTo>
                <a:lnTo>
                  <a:pt x="3330" y="204665"/>
                </a:lnTo>
                <a:lnTo>
                  <a:pt x="3330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47" y="149227"/>
                </a:lnTo>
                <a:lnTo>
                  <a:pt x="9544" y="16491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15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31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6" y="81712"/>
                </a:lnTo>
                <a:lnTo>
                  <a:pt x="17140" y="95952"/>
                </a:lnTo>
                <a:lnTo>
                  <a:pt x="12361" y="107955"/>
                </a:lnTo>
                <a:lnTo>
                  <a:pt x="6213" y="118329"/>
                </a:lnTo>
                <a:lnTo>
                  <a:pt x="1618" y="126024"/>
                </a:lnTo>
                <a:lnTo>
                  <a:pt x="290" y="130842"/>
                </a:lnTo>
                <a:lnTo>
                  <a:pt x="2414" y="134814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20" y="138425"/>
                </a:lnTo>
                <a:lnTo>
                  <a:pt x="177120" y="134052"/>
                </a:lnTo>
                <a:lnTo>
                  <a:pt x="178176" y="127227"/>
                </a:lnTo>
                <a:lnTo>
                  <a:pt x="175007" y="118329"/>
                </a:lnTo>
                <a:lnTo>
                  <a:pt x="168859" y="107955"/>
                </a:lnTo>
                <a:lnTo>
                  <a:pt x="164080" y="95952"/>
                </a:lnTo>
                <a:lnTo>
                  <a:pt x="162794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7650" y="868"/>
                </a:lnTo>
                <a:lnTo>
                  <a:pt x="54058" y="5884"/>
                </a:lnTo>
                <a:lnTo>
                  <a:pt x="44489" y="19298"/>
                </a:lnTo>
                <a:lnTo>
                  <a:pt x="33598" y="45366"/>
                </a:lnTo>
                <a:lnTo>
                  <a:pt x="147622" y="45366"/>
                </a:lnTo>
                <a:lnTo>
                  <a:pt x="144231" y="38317"/>
                </a:lnTo>
                <a:lnTo>
                  <a:pt x="133829" y="22789"/>
                </a:lnTo>
                <a:lnTo>
                  <a:pt x="116070" y="720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1845150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1845150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1845150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1909777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1886638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20">
                <a:moveTo>
                  <a:pt x="45720" y="0"/>
                </a:moveTo>
                <a:lnTo>
                  <a:pt x="12406" y="21180"/>
                </a:lnTo>
                <a:lnTo>
                  <a:pt x="0" y="46347"/>
                </a:lnTo>
                <a:lnTo>
                  <a:pt x="557" y="58159"/>
                </a:lnTo>
                <a:lnTo>
                  <a:pt x="45720" y="58159"/>
                </a:lnTo>
                <a:lnTo>
                  <a:pt x="4572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1961728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1939152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20">
                <a:moveTo>
                  <a:pt x="0" y="0"/>
                </a:moveTo>
                <a:lnTo>
                  <a:pt x="0" y="58159"/>
                </a:lnTo>
                <a:lnTo>
                  <a:pt x="45152" y="58159"/>
                </a:lnTo>
                <a:lnTo>
                  <a:pt x="45716" y="46347"/>
                </a:lnTo>
                <a:lnTo>
                  <a:pt x="44669" y="38558"/>
                </a:lnTo>
                <a:lnTo>
                  <a:pt x="1169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1867985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129915" y="0"/>
                </a:moveTo>
                <a:lnTo>
                  <a:pt x="5645" y="0"/>
                </a:lnTo>
                <a:lnTo>
                  <a:pt x="7315" y="4674"/>
                </a:lnTo>
                <a:lnTo>
                  <a:pt x="9878" y="16342"/>
                </a:lnTo>
                <a:lnTo>
                  <a:pt x="9963" y="32854"/>
                </a:lnTo>
                <a:lnTo>
                  <a:pt x="3797" y="50219"/>
                </a:lnTo>
                <a:lnTo>
                  <a:pt x="1492" y="54961"/>
                </a:lnTo>
                <a:lnTo>
                  <a:pt x="0" y="59022"/>
                </a:lnTo>
                <a:lnTo>
                  <a:pt x="5645" y="61510"/>
                </a:lnTo>
                <a:lnTo>
                  <a:pt x="7198" y="53381"/>
                </a:lnTo>
                <a:lnTo>
                  <a:pt x="14965" y="35496"/>
                </a:lnTo>
                <a:lnTo>
                  <a:pt x="33604" y="17612"/>
                </a:lnTo>
                <a:lnTo>
                  <a:pt x="67775" y="9483"/>
                </a:lnTo>
                <a:lnTo>
                  <a:pt x="125984" y="9483"/>
                </a:lnTo>
                <a:lnTo>
                  <a:pt x="129915" y="0"/>
                </a:lnTo>
                <a:close/>
              </a:path>
              <a:path w="135889" h="61595">
                <a:moveTo>
                  <a:pt x="127954" y="43649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57" y="54961"/>
                </a:lnTo>
                <a:lnTo>
                  <a:pt x="131803" y="50219"/>
                </a:lnTo>
                <a:lnTo>
                  <a:pt x="127954" y="43649"/>
                </a:lnTo>
                <a:close/>
              </a:path>
              <a:path w="135889" h="61595">
                <a:moveTo>
                  <a:pt x="122033" y="22090"/>
                </a:moveTo>
                <a:lnTo>
                  <a:pt x="121081" y="27021"/>
                </a:lnTo>
                <a:lnTo>
                  <a:pt x="123909" y="36744"/>
                </a:lnTo>
                <a:lnTo>
                  <a:pt x="127954" y="43649"/>
                </a:lnTo>
                <a:lnTo>
                  <a:pt x="126613" y="31432"/>
                </a:lnTo>
                <a:lnTo>
                  <a:pt x="122033" y="22090"/>
                </a:lnTo>
                <a:close/>
              </a:path>
              <a:path w="135889" h="61595">
                <a:moveTo>
                  <a:pt x="125984" y="9483"/>
                </a:moveTo>
                <a:lnTo>
                  <a:pt x="67775" y="9483"/>
                </a:lnTo>
                <a:lnTo>
                  <a:pt x="101369" y="10296"/>
                </a:lnTo>
                <a:lnTo>
                  <a:pt x="119040" y="15986"/>
                </a:lnTo>
                <a:lnTo>
                  <a:pt x="122033" y="22090"/>
                </a:lnTo>
                <a:lnTo>
                  <a:pt x="123142" y="16342"/>
                </a:lnTo>
                <a:lnTo>
                  <a:pt x="125984" y="948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1842043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07" y="0"/>
                </a:moveTo>
                <a:lnTo>
                  <a:pt x="46828" y="20662"/>
                </a:lnTo>
                <a:lnTo>
                  <a:pt x="30775" y="45254"/>
                </a:lnTo>
                <a:lnTo>
                  <a:pt x="802" y="45254"/>
                </a:lnTo>
                <a:lnTo>
                  <a:pt x="0" y="57865"/>
                </a:lnTo>
                <a:lnTo>
                  <a:pt x="37223" y="57865"/>
                </a:lnTo>
                <a:lnTo>
                  <a:pt x="39220" y="51822"/>
                </a:lnTo>
                <a:lnTo>
                  <a:pt x="47257" y="37903"/>
                </a:lnTo>
                <a:lnTo>
                  <a:pt x="64397" y="22423"/>
                </a:lnTo>
                <a:lnTo>
                  <a:pt x="93707" y="11696"/>
                </a:lnTo>
                <a:lnTo>
                  <a:pt x="131748" y="11696"/>
                </a:lnTo>
                <a:lnTo>
                  <a:pt x="130158" y="10087"/>
                </a:lnTo>
                <a:lnTo>
                  <a:pt x="121790" y="4410"/>
                </a:lnTo>
                <a:lnTo>
                  <a:pt x="111106" y="1693"/>
                </a:lnTo>
                <a:lnTo>
                  <a:pt x="93707" y="0"/>
                </a:lnTo>
                <a:close/>
              </a:path>
              <a:path w="187960" h="58420">
                <a:moveTo>
                  <a:pt x="131748" y="11696"/>
                </a:moveTo>
                <a:lnTo>
                  <a:pt x="93707" y="11696"/>
                </a:lnTo>
                <a:lnTo>
                  <a:pt x="121906" y="17101"/>
                </a:lnTo>
                <a:lnTo>
                  <a:pt x="137186" y="23712"/>
                </a:lnTo>
                <a:lnTo>
                  <a:pt x="144837" y="35857"/>
                </a:lnTo>
                <a:lnTo>
                  <a:pt x="150151" y="57865"/>
                </a:lnTo>
                <a:lnTo>
                  <a:pt x="187435" y="57865"/>
                </a:lnTo>
                <a:lnTo>
                  <a:pt x="186633" y="45254"/>
                </a:lnTo>
                <a:lnTo>
                  <a:pt x="156659" y="45254"/>
                </a:lnTo>
                <a:lnTo>
                  <a:pt x="155954" y="42487"/>
                </a:lnTo>
                <a:lnTo>
                  <a:pt x="154477" y="38384"/>
                </a:lnTo>
                <a:lnTo>
                  <a:pt x="150078" y="31568"/>
                </a:lnTo>
                <a:lnTo>
                  <a:pt x="140606" y="20662"/>
                </a:lnTo>
                <a:lnTo>
                  <a:pt x="131748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1884383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69" h="100964">
                <a:moveTo>
                  <a:pt x="51366" y="0"/>
                </a:moveTo>
                <a:lnTo>
                  <a:pt x="47777" y="3641"/>
                </a:lnTo>
                <a:lnTo>
                  <a:pt x="44646" y="9343"/>
                </a:lnTo>
                <a:lnTo>
                  <a:pt x="40359" y="16177"/>
                </a:lnTo>
                <a:lnTo>
                  <a:pt x="33303" y="23211"/>
                </a:lnTo>
                <a:lnTo>
                  <a:pt x="24701" y="31258"/>
                </a:lnTo>
                <a:lnTo>
                  <a:pt x="17389" y="41358"/>
                </a:lnTo>
                <a:lnTo>
                  <a:pt x="12310" y="52870"/>
                </a:lnTo>
                <a:lnTo>
                  <a:pt x="10407" y="65155"/>
                </a:lnTo>
                <a:lnTo>
                  <a:pt x="10284" y="75006"/>
                </a:lnTo>
                <a:lnTo>
                  <a:pt x="9213" y="81925"/>
                </a:lnTo>
                <a:lnTo>
                  <a:pt x="6136" y="89310"/>
                </a:lnTo>
                <a:lnTo>
                  <a:pt x="0" y="100561"/>
                </a:lnTo>
                <a:lnTo>
                  <a:pt x="8151" y="98072"/>
                </a:lnTo>
                <a:lnTo>
                  <a:pt x="15215" y="91978"/>
                </a:lnTo>
                <a:lnTo>
                  <a:pt x="21243" y="84335"/>
                </a:lnTo>
                <a:lnTo>
                  <a:pt x="26287" y="77197"/>
                </a:lnTo>
                <a:lnTo>
                  <a:pt x="31216" y="73620"/>
                </a:lnTo>
                <a:lnTo>
                  <a:pt x="92484" y="73620"/>
                </a:lnTo>
                <a:lnTo>
                  <a:pt x="92387" y="65155"/>
                </a:lnTo>
                <a:lnTo>
                  <a:pt x="90475" y="52870"/>
                </a:lnTo>
                <a:lnTo>
                  <a:pt x="85375" y="41358"/>
                </a:lnTo>
                <a:lnTo>
                  <a:pt x="78041" y="31258"/>
                </a:lnTo>
                <a:lnTo>
                  <a:pt x="69430" y="23211"/>
                </a:lnTo>
                <a:lnTo>
                  <a:pt x="62378" y="16177"/>
                </a:lnTo>
                <a:lnTo>
                  <a:pt x="58091" y="9343"/>
                </a:lnTo>
                <a:lnTo>
                  <a:pt x="54957" y="3641"/>
                </a:lnTo>
                <a:lnTo>
                  <a:pt x="51366" y="0"/>
                </a:lnTo>
                <a:close/>
              </a:path>
              <a:path w="102869" h="100964">
                <a:moveTo>
                  <a:pt x="92484" y="73620"/>
                </a:moveTo>
                <a:lnTo>
                  <a:pt x="71501" y="73620"/>
                </a:lnTo>
                <a:lnTo>
                  <a:pt x="76456" y="77197"/>
                </a:lnTo>
                <a:lnTo>
                  <a:pt x="81500" y="84335"/>
                </a:lnTo>
                <a:lnTo>
                  <a:pt x="87528" y="91978"/>
                </a:lnTo>
                <a:lnTo>
                  <a:pt x="94593" y="98072"/>
                </a:lnTo>
                <a:lnTo>
                  <a:pt x="102744" y="100561"/>
                </a:lnTo>
                <a:lnTo>
                  <a:pt x="96611" y="89310"/>
                </a:lnTo>
                <a:lnTo>
                  <a:pt x="93552" y="81925"/>
                </a:lnTo>
                <a:lnTo>
                  <a:pt x="92500" y="75006"/>
                </a:lnTo>
                <a:lnTo>
                  <a:pt x="92484" y="73620"/>
                </a:lnTo>
                <a:close/>
              </a:path>
              <a:path w="102869" h="100964">
                <a:moveTo>
                  <a:pt x="71501" y="73620"/>
                </a:moveTo>
                <a:lnTo>
                  <a:pt x="31216" y="73620"/>
                </a:lnTo>
                <a:lnTo>
                  <a:pt x="36406" y="74291"/>
                </a:lnTo>
                <a:lnTo>
                  <a:pt x="41195" y="77554"/>
                </a:lnTo>
                <a:lnTo>
                  <a:pt x="44919" y="81756"/>
                </a:lnTo>
                <a:lnTo>
                  <a:pt x="48899" y="87320"/>
                </a:lnTo>
                <a:lnTo>
                  <a:pt x="51366" y="86102"/>
                </a:lnTo>
                <a:lnTo>
                  <a:pt x="54713" y="86102"/>
                </a:lnTo>
                <a:lnTo>
                  <a:pt x="57814" y="81756"/>
                </a:lnTo>
                <a:lnTo>
                  <a:pt x="61535" y="77554"/>
                </a:lnTo>
                <a:lnTo>
                  <a:pt x="66313" y="74291"/>
                </a:lnTo>
                <a:lnTo>
                  <a:pt x="71501" y="73620"/>
                </a:lnTo>
                <a:close/>
              </a:path>
              <a:path w="102869" h="100964">
                <a:moveTo>
                  <a:pt x="54713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1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1841169" y="3685924"/>
            <a:ext cx="187506" cy="122269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1646657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25"/>
                </a:lnTo>
                <a:lnTo>
                  <a:pt x="2911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2" y="54197"/>
                </a:lnTo>
                <a:lnTo>
                  <a:pt x="47262" y="39625"/>
                </a:lnTo>
                <a:lnTo>
                  <a:pt x="64406" y="23425"/>
                </a:lnTo>
                <a:lnTo>
                  <a:pt x="93717" y="12214"/>
                </a:lnTo>
                <a:lnTo>
                  <a:pt x="131782" y="12214"/>
                </a:lnTo>
                <a:lnTo>
                  <a:pt x="130169" y="10514"/>
                </a:lnTo>
                <a:lnTo>
                  <a:pt x="121801" y="4602"/>
                </a:lnTo>
                <a:lnTo>
                  <a:pt x="111116" y="1769"/>
                </a:lnTo>
                <a:lnTo>
                  <a:pt x="93717" y="0"/>
                </a:lnTo>
                <a:close/>
              </a:path>
              <a:path w="187960" h="60960">
                <a:moveTo>
                  <a:pt x="131782" y="12214"/>
                </a:moveTo>
                <a:lnTo>
                  <a:pt x="93717" y="12214"/>
                </a:lnTo>
                <a:lnTo>
                  <a:pt x="121917" y="17852"/>
                </a:lnTo>
                <a:lnTo>
                  <a:pt x="137196" y="24764"/>
                </a:lnTo>
                <a:lnTo>
                  <a:pt x="144847" y="37479"/>
                </a:lnTo>
                <a:lnTo>
                  <a:pt x="150161" y="60525"/>
                </a:lnTo>
                <a:lnTo>
                  <a:pt x="187445" y="60525"/>
                </a:lnTo>
                <a:lnTo>
                  <a:pt x="186582" y="45599"/>
                </a:lnTo>
                <a:lnTo>
                  <a:pt x="158040" y="45599"/>
                </a:lnTo>
                <a:lnTo>
                  <a:pt x="157121" y="42989"/>
                </a:lnTo>
                <a:lnTo>
                  <a:pt x="155173" y="39274"/>
                </a:lnTo>
                <a:lnTo>
                  <a:pt x="150303" y="32703"/>
                </a:lnTo>
                <a:lnTo>
                  <a:pt x="140617" y="21525"/>
                </a:lnTo>
                <a:lnTo>
                  <a:pt x="131782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1649764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22" y="211783"/>
                </a:moveTo>
                <a:lnTo>
                  <a:pt x="6447" y="211783"/>
                </a:lnTo>
                <a:lnTo>
                  <a:pt x="6447" y="337982"/>
                </a:lnTo>
                <a:lnTo>
                  <a:pt x="174722" y="337982"/>
                </a:lnTo>
                <a:lnTo>
                  <a:pt x="174722" y="211783"/>
                </a:lnTo>
                <a:close/>
              </a:path>
              <a:path w="181610" h="338454">
                <a:moveTo>
                  <a:pt x="177829" y="204665"/>
                </a:moveTo>
                <a:lnTo>
                  <a:pt x="3330" y="204665"/>
                </a:lnTo>
                <a:lnTo>
                  <a:pt x="3330" y="211783"/>
                </a:lnTo>
                <a:lnTo>
                  <a:pt x="177829" y="211783"/>
                </a:lnTo>
                <a:lnTo>
                  <a:pt x="177829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47" y="149227"/>
                </a:lnTo>
                <a:lnTo>
                  <a:pt x="9544" y="16491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29" y="169361"/>
                </a:lnTo>
                <a:lnTo>
                  <a:pt x="171615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31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39967"/>
                </a:lnTo>
                <a:close/>
              </a:path>
              <a:path w="181610" h="338454">
                <a:moveTo>
                  <a:pt x="174438" y="45366"/>
                </a:moveTo>
                <a:lnTo>
                  <a:pt x="6721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6" y="81712"/>
                </a:lnTo>
                <a:lnTo>
                  <a:pt x="17139" y="95952"/>
                </a:lnTo>
                <a:lnTo>
                  <a:pt x="12356" y="107955"/>
                </a:lnTo>
                <a:lnTo>
                  <a:pt x="6203" y="118329"/>
                </a:lnTo>
                <a:lnTo>
                  <a:pt x="1608" y="126024"/>
                </a:lnTo>
                <a:lnTo>
                  <a:pt x="281" y="130842"/>
                </a:lnTo>
                <a:lnTo>
                  <a:pt x="2408" y="134814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11" y="138425"/>
                </a:lnTo>
                <a:lnTo>
                  <a:pt x="177097" y="134052"/>
                </a:lnTo>
                <a:lnTo>
                  <a:pt x="178150" y="127227"/>
                </a:lnTo>
                <a:lnTo>
                  <a:pt x="175007" y="118329"/>
                </a:lnTo>
                <a:lnTo>
                  <a:pt x="168859" y="107955"/>
                </a:lnTo>
                <a:lnTo>
                  <a:pt x="164080" y="95952"/>
                </a:lnTo>
                <a:lnTo>
                  <a:pt x="162794" y="81712"/>
                </a:lnTo>
                <a:lnTo>
                  <a:pt x="167128" y="64627"/>
                </a:lnTo>
                <a:lnTo>
                  <a:pt x="167128" y="54565"/>
                </a:lnTo>
                <a:lnTo>
                  <a:pt x="174438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7650" y="868"/>
                </a:lnTo>
                <a:lnTo>
                  <a:pt x="54058" y="5884"/>
                </a:lnTo>
                <a:lnTo>
                  <a:pt x="44489" y="19298"/>
                </a:lnTo>
                <a:lnTo>
                  <a:pt x="33598" y="45366"/>
                </a:lnTo>
                <a:lnTo>
                  <a:pt x="147622" y="45366"/>
                </a:lnTo>
                <a:lnTo>
                  <a:pt x="144231" y="38317"/>
                </a:lnTo>
                <a:lnTo>
                  <a:pt x="133829" y="22789"/>
                </a:lnTo>
                <a:lnTo>
                  <a:pt x="116070" y="720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1646657" y="3304139"/>
            <a:ext cx="187445" cy="332266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1726515" y="368592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13859" y="0"/>
                </a:moveTo>
                <a:lnTo>
                  <a:pt x="7990" y="527"/>
                </a:lnTo>
                <a:lnTo>
                  <a:pt x="0" y="2721"/>
                </a:lnTo>
                <a:lnTo>
                  <a:pt x="27719" y="2721"/>
                </a:lnTo>
                <a:lnTo>
                  <a:pt x="19728" y="527"/>
                </a:lnTo>
                <a:lnTo>
                  <a:pt x="1385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2037418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86"/>
                </a:lnTo>
                <a:lnTo>
                  <a:pt x="2911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3" y="54205"/>
                </a:lnTo>
                <a:lnTo>
                  <a:pt x="47292" y="39651"/>
                </a:lnTo>
                <a:lnTo>
                  <a:pt x="64415" y="23468"/>
                </a:lnTo>
                <a:lnTo>
                  <a:pt x="93717" y="12265"/>
                </a:lnTo>
                <a:lnTo>
                  <a:pt x="131768" y="12265"/>
                </a:lnTo>
                <a:lnTo>
                  <a:pt x="130164" y="10574"/>
                </a:lnTo>
                <a:lnTo>
                  <a:pt x="121799" y="4655"/>
                </a:lnTo>
                <a:lnTo>
                  <a:pt x="111116" y="1805"/>
                </a:lnTo>
                <a:lnTo>
                  <a:pt x="93717" y="0"/>
                </a:lnTo>
                <a:close/>
              </a:path>
              <a:path w="187960" h="60960">
                <a:moveTo>
                  <a:pt x="131768" y="12265"/>
                </a:moveTo>
                <a:lnTo>
                  <a:pt x="93717" y="12265"/>
                </a:lnTo>
                <a:lnTo>
                  <a:pt x="121917" y="17902"/>
                </a:lnTo>
                <a:lnTo>
                  <a:pt x="137196" y="24809"/>
                </a:lnTo>
                <a:lnTo>
                  <a:pt x="144847" y="37508"/>
                </a:lnTo>
                <a:lnTo>
                  <a:pt x="150161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040" y="45599"/>
                </a:lnTo>
                <a:lnTo>
                  <a:pt x="157119" y="42992"/>
                </a:lnTo>
                <a:lnTo>
                  <a:pt x="155168" y="39296"/>
                </a:lnTo>
                <a:lnTo>
                  <a:pt x="150294" y="32749"/>
                </a:lnTo>
                <a:lnTo>
                  <a:pt x="140606" y="21586"/>
                </a:lnTo>
                <a:lnTo>
                  <a:pt x="131768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2040525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22" y="211783"/>
                </a:moveTo>
                <a:lnTo>
                  <a:pt x="6498" y="211783"/>
                </a:lnTo>
                <a:lnTo>
                  <a:pt x="6498" y="337982"/>
                </a:lnTo>
                <a:lnTo>
                  <a:pt x="174722" y="337982"/>
                </a:lnTo>
                <a:lnTo>
                  <a:pt x="174722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30" y="204655"/>
                </a:lnTo>
                <a:lnTo>
                  <a:pt x="3330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88"/>
                </a:lnTo>
                <a:lnTo>
                  <a:pt x="18409" y="81736"/>
                </a:lnTo>
                <a:lnTo>
                  <a:pt x="17122" y="95956"/>
                </a:lnTo>
                <a:lnTo>
                  <a:pt x="12354" y="107952"/>
                </a:lnTo>
                <a:lnTo>
                  <a:pt x="6213" y="118329"/>
                </a:lnTo>
                <a:lnTo>
                  <a:pt x="1618" y="126025"/>
                </a:lnTo>
                <a:lnTo>
                  <a:pt x="290" y="130850"/>
                </a:lnTo>
                <a:lnTo>
                  <a:pt x="2414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20" y="138476"/>
                </a:lnTo>
                <a:lnTo>
                  <a:pt x="177120" y="134083"/>
                </a:lnTo>
                <a:lnTo>
                  <a:pt x="178176" y="127237"/>
                </a:lnTo>
                <a:lnTo>
                  <a:pt x="175007" y="118329"/>
                </a:lnTo>
                <a:lnTo>
                  <a:pt x="168869" y="107952"/>
                </a:lnTo>
                <a:lnTo>
                  <a:pt x="164107" y="95956"/>
                </a:lnTo>
                <a:lnTo>
                  <a:pt x="162824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20" y="0"/>
                </a:moveTo>
                <a:lnTo>
                  <a:pt x="67661" y="874"/>
                </a:lnTo>
                <a:lnTo>
                  <a:pt x="54069" y="5891"/>
                </a:lnTo>
                <a:lnTo>
                  <a:pt x="44499" y="19304"/>
                </a:lnTo>
                <a:lnTo>
                  <a:pt x="33608" y="45366"/>
                </a:lnTo>
                <a:lnTo>
                  <a:pt x="147633" y="45366"/>
                </a:lnTo>
                <a:lnTo>
                  <a:pt x="144242" y="38319"/>
                </a:lnTo>
                <a:lnTo>
                  <a:pt x="133839" y="22793"/>
                </a:lnTo>
                <a:lnTo>
                  <a:pt x="116080" y="7212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2040525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2040525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2040525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2105158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2082028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19">
                <a:moveTo>
                  <a:pt x="45716" y="0"/>
                </a:moveTo>
                <a:lnTo>
                  <a:pt x="12412" y="21180"/>
                </a:lnTo>
                <a:lnTo>
                  <a:pt x="0" y="46353"/>
                </a:lnTo>
                <a:lnTo>
                  <a:pt x="563" y="58159"/>
                </a:lnTo>
                <a:lnTo>
                  <a:pt x="45716" y="58159"/>
                </a:lnTo>
                <a:lnTo>
                  <a:pt x="45716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2157119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2134537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19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20" y="46353"/>
                </a:lnTo>
                <a:lnTo>
                  <a:pt x="44670" y="38565"/>
                </a:lnTo>
                <a:lnTo>
                  <a:pt x="1169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2063371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129904" y="0"/>
                </a:moveTo>
                <a:lnTo>
                  <a:pt x="5635" y="0"/>
                </a:lnTo>
                <a:lnTo>
                  <a:pt x="7304" y="4674"/>
                </a:lnTo>
                <a:lnTo>
                  <a:pt x="9861" y="16342"/>
                </a:lnTo>
                <a:lnTo>
                  <a:pt x="9931" y="32859"/>
                </a:lnTo>
                <a:lnTo>
                  <a:pt x="3736" y="50229"/>
                </a:lnTo>
                <a:lnTo>
                  <a:pt x="1492" y="54971"/>
                </a:lnTo>
                <a:lnTo>
                  <a:pt x="0" y="59022"/>
                </a:lnTo>
                <a:lnTo>
                  <a:pt x="5635" y="61510"/>
                </a:lnTo>
                <a:lnTo>
                  <a:pt x="7188" y="53382"/>
                </a:lnTo>
                <a:lnTo>
                  <a:pt x="14956" y="35502"/>
                </a:lnTo>
                <a:lnTo>
                  <a:pt x="33598" y="17621"/>
                </a:lnTo>
                <a:lnTo>
                  <a:pt x="67775" y="9493"/>
                </a:lnTo>
                <a:lnTo>
                  <a:pt x="125973" y="9493"/>
                </a:lnTo>
                <a:lnTo>
                  <a:pt x="129904" y="0"/>
                </a:lnTo>
                <a:close/>
              </a:path>
              <a:path w="135889" h="61594">
                <a:moveTo>
                  <a:pt x="127944" y="43652"/>
                </a:moveTo>
                <a:lnTo>
                  <a:pt x="129904" y="61510"/>
                </a:lnTo>
                <a:lnTo>
                  <a:pt x="135540" y="59022"/>
                </a:lnTo>
                <a:lnTo>
                  <a:pt x="134047" y="54971"/>
                </a:lnTo>
                <a:lnTo>
                  <a:pt x="131793" y="50229"/>
                </a:lnTo>
                <a:lnTo>
                  <a:pt x="127944" y="43652"/>
                </a:lnTo>
                <a:close/>
              </a:path>
              <a:path w="135889" h="61594">
                <a:moveTo>
                  <a:pt x="122027" y="22104"/>
                </a:moveTo>
                <a:lnTo>
                  <a:pt x="121078" y="27022"/>
                </a:lnTo>
                <a:lnTo>
                  <a:pt x="123905" y="36748"/>
                </a:lnTo>
                <a:lnTo>
                  <a:pt x="127944" y="43652"/>
                </a:lnTo>
                <a:lnTo>
                  <a:pt x="126603" y="31438"/>
                </a:lnTo>
                <a:lnTo>
                  <a:pt x="122027" y="22104"/>
                </a:lnTo>
                <a:close/>
              </a:path>
              <a:path w="135889" h="61594">
                <a:moveTo>
                  <a:pt x="125973" y="9493"/>
                </a:moveTo>
                <a:lnTo>
                  <a:pt x="67775" y="9493"/>
                </a:lnTo>
                <a:lnTo>
                  <a:pt x="101363" y="10306"/>
                </a:lnTo>
                <a:lnTo>
                  <a:pt x="119031" y="15995"/>
                </a:lnTo>
                <a:lnTo>
                  <a:pt x="122027" y="22104"/>
                </a:lnTo>
                <a:lnTo>
                  <a:pt x="123137" y="16342"/>
                </a:lnTo>
                <a:lnTo>
                  <a:pt x="125973" y="94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2037418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17" y="0"/>
                </a:moveTo>
                <a:lnTo>
                  <a:pt x="46828" y="20591"/>
                </a:lnTo>
                <a:lnTo>
                  <a:pt x="30775" y="45244"/>
                </a:lnTo>
                <a:lnTo>
                  <a:pt x="802" y="45244"/>
                </a:lnTo>
                <a:lnTo>
                  <a:pt x="0" y="57855"/>
                </a:lnTo>
                <a:lnTo>
                  <a:pt x="37283" y="57855"/>
                </a:lnTo>
                <a:lnTo>
                  <a:pt x="39273" y="51813"/>
                </a:lnTo>
                <a:lnTo>
                  <a:pt x="47292" y="37895"/>
                </a:lnTo>
                <a:lnTo>
                  <a:pt x="64415" y="22413"/>
                </a:lnTo>
                <a:lnTo>
                  <a:pt x="93717" y="11676"/>
                </a:lnTo>
                <a:lnTo>
                  <a:pt x="131745" y="11676"/>
                </a:lnTo>
                <a:lnTo>
                  <a:pt x="130164" y="10086"/>
                </a:lnTo>
                <a:lnTo>
                  <a:pt x="121799" y="4439"/>
                </a:lnTo>
                <a:lnTo>
                  <a:pt x="111116" y="1721"/>
                </a:lnTo>
                <a:lnTo>
                  <a:pt x="93717" y="0"/>
                </a:lnTo>
                <a:close/>
              </a:path>
              <a:path w="187960" h="58419">
                <a:moveTo>
                  <a:pt x="131745" y="11676"/>
                </a:moveTo>
                <a:lnTo>
                  <a:pt x="93717" y="11676"/>
                </a:lnTo>
                <a:lnTo>
                  <a:pt x="121917" y="17092"/>
                </a:lnTo>
                <a:lnTo>
                  <a:pt x="137196" y="23708"/>
                </a:lnTo>
                <a:lnTo>
                  <a:pt x="144847" y="35852"/>
                </a:lnTo>
                <a:lnTo>
                  <a:pt x="150161" y="57855"/>
                </a:lnTo>
                <a:lnTo>
                  <a:pt x="187435" y="57855"/>
                </a:lnTo>
                <a:lnTo>
                  <a:pt x="186633" y="45244"/>
                </a:lnTo>
                <a:lnTo>
                  <a:pt x="156710" y="45244"/>
                </a:lnTo>
                <a:lnTo>
                  <a:pt x="155976" y="42476"/>
                </a:lnTo>
                <a:lnTo>
                  <a:pt x="154484" y="38366"/>
                </a:lnTo>
                <a:lnTo>
                  <a:pt x="150079" y="31532"/>
                </a:lnTo>
                <a:lnTo>
                  <a:pt x="140606" y="20591"/>
                </a:lnTo>
                <a:lnTo>
                  <a:pt x="131745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2079758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69" h="100964">
                <a:moveTo>
                  <a:pt x="51377" y="0"/>
                </a:moveTo>
                <a:lnTo>
                  <a:pt x="47783" y="3642"/>
                </a:lnTo>
                <a:lnTo>
                  <a:pt x="44651" y="9346"/>
                </a:lnTo>
                <a:lnTo>
                  <a:pt x="40364" y="16177"/>
                </a:lnTo>
                <a:lnTo>
                  <a:pt x="33303" y="23200"/>
                </a:lnTo>
                <a:lnTo>
                  <a:pt x="24707" y="31263"/>
                </a:lnTo>
                <a:lnTo>
                  <a:pt x="17398" y="41387"/>
                </a:lnTo>
                <a:lnTo>
                  <a:pt x="12320" y="52921"/>
                </a:lnTo>
                <a:lnTo>
                  <a:pt x="10417" y="65216"/>
                </a:lnTo>
                <a:lnTo>
                  <a:pt x="10294" y="75062"/>
                </a:lnTo>
                <a:lnTo>
                  <a:pt x="9221" y="81961"/>
                </a:lnTo>
                <a:lnTo>
                  <a:pt x="6142" y="89325"/>
                </a:lnTo>
                <a:lnTo>
                  <a:pt x="0" y="100571"/>
                </a:lnTo>
                <a:lnTo>
                  <a:pt x="8151" y="98082"/>
                </a:lnTo>
                <a:lnTo>
                  <a:pt x="15215" y="91986"/>
                </a:lnTo>
                <a:lnTo>
                  <a:pt x="21243" y="84336"/>
                </a:lnTo>
                <a:lnTo>
                  <a:pt x="26287" y="77187"/>
                </a:lnTo>
                <a:lnTo>
                  <a:pt x="31243" y="73617"/>
                </a:lnTo>
                <a:lnTo>
                  <a:pt x="92441" y="73617"/>
                </a:lnTo>
                <a:lnTo>
                  <a:pt x="92336" y="65216"/>
                </a:lnTo>
                <a:lnTo>
                  <a:pt x="90433" y="52921"/>
                </a:lnTo>
                <a:lnTo>
                  <a:pt x="85353" y="41387"/>
                </a:lnTo>
                <a:lnTo>
                  <a:pt x="78038" y="31263"/>
                </a:lnTo>
                <a:lnTo>
                  <a:pt x="69430" y="23200"/>
                </a:lnTo>
                <a:lnTo>
                  <a:pt x="62382" y="16177"/>
                </a:lnTo>
                <a:lnTo>
                  <a:pt x="58096" y="9346"/>
                </a:lnTo>
                <a:lnTo>
                  <a:pt x="54963" y="3642"/>
                </a:lnTo>
                <a:lnTo>
                  <a:pt x="51377" y="0"/>
                </a:lnTo>
                <a:close/>
              </a:path>
              <a:path w="102869" h="100964">
                <a:moveTo>
                  <a:pt x="92441" y="73617"/>
                </a:moveTo>
                <a:lnTo>
                  <a:pt x="71532" y="73617"/>
                </a:lnTo>
                <a:lnTo>
                  <a:pt x="76466" y="77187"/>
                </a:lnTo>
                <a:lnTo>
                  <a:pt x="81505" y="84336"/>
                </a:lnTo>
                <a:lnTo>
                  <a:pt x="87531" y="91986"/>
                </a:lnTo>
                <a:lnTo>
                  <a:pt x="94597" y="98082"/>
                </a:lnTo>
                <a:lnTo>
                  <a:pt x="102754" y="100571"/>
                </a:lnTo>
                <a:lnTo>
                  <a:pt x="96611" y="89325"/>
                </a:lnTo>
                <a:lnTo>
                  <a:pt x="93532" y="81961"/>
                </a:lnTo>
                <a:lnTo>
                  <a:pt x="92459" y="75062"/>
                </a:lnTo>
                <a:lnTo>
                  <a:pt x="92441" y="73617"/>
                </a:lnTo>
                <a:close/>
              </a:path>
              <a:path w="102869" h="100964">
                <a:moveTo>
                  <a:pt x="71532" y="73617"/>
                </a:moveTo>
                <a:lnTo>
                  <a:pt x="31243" y="73617"/>
                </a:lnTo>
                <a:lnTo>
                  <a:pt x="36438" y="74298"/>
                </a:lnTo>
                <a:lnTo>
                  <a:pt x="41234" y="77584"/>
                </a:lnTo>
                <a:lnTo>
                  <a:pt x="44990" y="81827"/>
                </a:lnTo>
                <a:lnTo>
                  <a:pt x="48899" y="87320"/>
                </a:lnTo>
                <a:lnTo>
                  <a:pt x="51377" y="86102"/>
                </a:lnTo>
                <a:lnTo>
                  <a:pt x="54713" y="86102"/>
                </a:lnTo>
                <a:lnTo>
                  <a:pt x="57763" y="81827"/>
                </a:lnTo>
                <a:lnTo>
                  <a:pt x="61527" y="77584"/>
                </a:lnTo>
                <a:lnTo>
                  <a:pt x="66334" y="74298"/>
                </a:lnTo>
                <a:lnTo>
                  <a:pt x="71532" y="73617"/>
                </a:lnTo>
                <a:close/>
              </a:path>
              <a:path w="102869" h="100964">
                <a:moveTo>
                  <a:pt x="54713" y="86102"/>
                </a:moveTo>
                <a:lnTo>
                  <a:pt x="51377" y="86102"/>
                </a:lnTo>
                <a:lnTo>
                  <a:pt x="53844" y="87320"/>
                </a:lnTo>
                <a:lnTo>
                  <a:pt x="5471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2037418" y="2506483"/>
            <a:ext cx="187435" cy="258886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1842043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07" y="0"/>
                </a:moveTo>
                <a:lnTo>
                  <a:pt x="46828" y="21586"/>
                </a:lnTo>
                <a:lnTo>
                  <a:pt x="2910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0" y="54205"/>
                </a:lnTo>
                <a:lnTo>
                  <a:pt x="47257" y="39651"/>
                </a:lnTo>
                <a:lnTo>
                  <a:pt x="64397" y="23468"/>
                </a:lnTo>
                <a:lnTo>
                  <a:pt x="93707" y="12265"/>
                </a:lnTo>
                <a:lnTo>
                  <a:pt x="131763" y="12265"/>
                </a:lnTo>
                <a:lnTo>
                  <a:pt x="130158" y="10574"/>
                </a:lnTo>
                <a:lnTo>
                  <a:pt x="121790" y="4655"/>
                </a:lnTo>
                <a:lnTo>
                  <a:pt x="111106" y="1805"/>
                </a:lnTo>
                <a:lnTo>
                  <a:pt x="93707" y="0"/>
                </a:lnTo>
                <a:close/>
              </a:path>
              <a:path w="187960" h="60960">
                <a:moveTo>
                  <a:pt x="131763" y="12265"/>
                </a:moveTo>
                <a:lnTo>
                  <a:pt x="93707" y="12265"/>
                </a:lnTo>
                <a:lnTo>
                  <a:pt x="121906" y="17902"/>
                </a:lnTo>
                <a:lnTo>
                  <a:pt x="137186" y="24809"/>
                </a:lnTo>
                <a:lnTo>
                  <a:pt x="144837" y="37508"/>
                </a:lnTo>
                <a:lnTo>
                  <a:pt x="150151" y="60525"/>
                </a:lnTo>
                <a:lnTo>
                  <a:pt x="187435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5" y="42992"/>
                </a:lnTo>
                <a:lnTo>
                  <a:pt x="155167" y="39296"/>
                </a:lnTo>
                <a:lnTo>
                  <a:pt x="150294" y="32749"/>
                </a:lnTo>
                <a:lnTo>
                  <a:pt x="140606" y="21586"/>
                </a:lnTo>
                <a:lnTo>
                  <a:pt x="131763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1845150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447" y="211783"/>
                </a:lnTo>
                <a:lnTo>
                  <a:pt x="6447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30" y="204655"/>
                </a:lnTo>
                <a:lnTo>
                  <a:pt x="3330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47" y="149227"/>
                </a:lnTo>
                <a:lnTo>
                  <a:pt x="9544" y="16490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15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8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26" y="81736"/>
                </a:lnTo>
                <a:lnTo>
                  <a:pt x="17140" y="95956"/>
                </a:lnTo>
                <a:lnTo>
                  <a:pt x="12361" y="107952"/>
                </a:lnTo>
                <a:lnTo>
                  <a:pt x="6213" y="118329"/>
                </a:lnTo>
                <a:lnTo>
                  <a:pt x="1618" y="126025"/>
                </a:lnTo>
                <a:lnTo>
                  <a:pt x="290" y="130850"/>
                </a:lnTo>
                <a:lnTo>
                  <a:pt x="2414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20" y="138476"/>
                </a:lnTo>
                <a:lnTo>
                  <a:pt x="177120" y="134083"/>
                </a:lnTo>
                <a:lnTo>
                  <a:pt x="178176" y="127237"/>
                </a:lnTo>
                <a:lnTo>
                  <a:pt x="175007" y="118329"/>
                </a:lnTo>
                <a:lnTo>
                  <a:pt x="168859" y="107952"/>
                </a:lnTo>
                <a:lnTo>
                  <a:pt x="164080" y="95956"/>
                </a:lnTo>
                <a:lnTo>
                  <a:pt x="162794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7650" y="874"/>
                </a:lnTo>
                <a:lnTo>
                  <a:pt x="54058" y="5891"/>
                </a:lnTo>
                <a:lnTo>
                  <a:pt x="44489" y="19304"/>
                </a:lnTo>
                <a:lnTo>
                  <a:pt x="33598" y="45366"/>
                </a:lnTo>
                <a:lnTo>
                  <a:pt x="147622" y="45366"/>
                </a:lnTo>
                <a:lnTo>
                  <a:pt x="144231" y="38319"/>
                </a:lnTo>
                <a:lnTo>
                  <a:pt x="133829" y="22793"/>
                </a:lnTo>
                <a:lnTo>
                  <a:pt x="116070" y="721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1845150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1845150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1845150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1909777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1886638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19">
                <a:moveTo>
                  <a:pt x="45720" y="0"/>
                </a:moveTo>
                <a:lnTo>
                  <a:pt x="12406" y="21180"/>
                </a:lnTo>
                <a:lnTo>
                  <a:pt x="0" y="46353"/>
                </a:lnTo>
                <a:lnTo>
                  <a:pt x="557" y="58159"/>
                </a:lnTo>
                <a:lnTo>
                  <a:pt x="45720" y="58159"/>
                </a:lnTo>
                <a:lnTo>
                  <a:pt x="4572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1961728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52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1939152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19">
                <a:moveTo>
                  <a:pt x="0" y="0"/>
                </a:moveTo>
                <a:lnTo>
                  <a:pt x="0" y="58159"/>
                </a:lnTo>
                <a:lnTo>
                  <a:pt x="45152" y="58159"/>
                </a:lnTo>
                <a:lnTo>
                  <a:pt x="45716" y="46353"/>
                </a:lnTo>
                <a:lnTo>
                  <a:pt x="44669" y="38565"/>
                </a:lnTo>
                <a:lnTo>
                  <a:pt x="11694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1867985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129915" y="0"/>
                </a:moveTo>
                <a:lnTo>
                  <a:pt x="5645" y="0"/>
                </a:lnTo>
                <a:lnTo>
                  <a:pt x="7315" y="4674"/>
                </a:lnTo>
                <a:lnTo>
                  <a:pt x="9877" y="16342"/>
                </a:lnTo>
                <a:lnTo>
                  <a:pt x="9963" y="32859"/>
                </a:lnTo>
                <a:lnTo>
                  <a:pt x="3797" y="50229"/>
                </a:lnTo>
                <a:lnTo>
                  <a:pt x="1492" y="54971"/>
                </a:lnTo>
                <a:lnTo>
                  <a:pt x="0" y="59022"/>
                </a:lnTo>
                <a:lnTo>
                  <a:pt x="5645" y="61510"/>
                </a:lnTo>
                <a:lnTo>
                  <a:pt x="7198" y="53382"/>
                </a:lnTo>
                <a:lnTo>
                  <a:pt x="14965" y="35502"/>
                </a:lnTo>
                <a:lnTo>
                  <a:pt x="33604" y="17621"/>
                </a:lnTo>
                <a:lnTo>
                  <a:pt x="67775" y="9493"/>
                </a:lnTo>
                <a:lnTo>
                  <a:pt x="125980" y="9493"/>
                </a:lnTo>
                <a:lnTo>
                  <a:pt x="129915" y="0"/>
                </a:lnTo>
                <a:close/>
              </a:path>
              <a:path w="135889" h="61594">
                <a:moveTo>
                  <a:pt x="127955" y="43657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57" y="54971"/>
                </a:lnTo>
                <a:lnTo>
                  <a:pt x="131803" y="50229"/>
                </a:lnTo>
                <a:lnTo>
                  <a:pt x="127955" y="43657"/>
                </a:lnTo>
                <a:close/>
              </a:path>
              <a:path w="135889" h="61594">
                <a:moveTo>
                  <a:pt x="122032" y="22095"/>
                </a:moveTo>
                <a:lnTo>
                  <a:pt x="121081" y="27022"/>
                </a:lnTo>
                <a:lnTo>
                  <a:pt x="123909" y="36748"/>
                </a:lnTo>
                <a:lnTo>
                  <a:pt x="127955" y="43657"/>
                </a:lnTo>
                <a:lnTo>
                  <a:pt x="126613" y="31438"/>
                </a:lnTo>
                <a:lnTo>
                  <a:pt x="122032" y="22095"/>
                </a:lnTo>
                <a:close/>
              </a:path>
              <a:path w="135889" h="61594">
                <a:moveTo>
                  <a:pt x="125980" y="9493"/>
                </a:moveTo>
                <a:lnTo>
                  <a:pt x="67775" y="9493"/>
                </a:lnTo>
                <a:lnTo>
                  <a:pt x="101369" y="10306"/>
                </a:lnTo>
                <a:lnTo>
                  <a:pt x="119040" y="15995"/>
                </a:lnTo>
                <a:lnTo>
                  <a:pt x="122032" y="22095"/>
                </a:lnTo>
                <a:lnTo>
                  <a:pt x="123142" y="16342"/>
                </a:lnTo>
                <a:lnTo>
                  <a:pt x="125980" y="94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1842043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07" y="0"/>
                </a:moveTo>
                <a:lnTo>
                  <a:pt x="46828" y="20591"/>
                </a:lnTo>
                <a:lnTo>
                  <a:pt x="30775" y="45244"/>
                </a:lnTo>
                <a:lnTo>
                  <a:pt x="802" y="45244"/>
                </a:lnTo>
                <a:lnTo>
                  <a:pt x="0" y="57855"/>
                </a:lnTo>
                <a:lnTo>
                  <a:pt x="37223" y="57855"/>
                </a:lnTo>
                <a:lnTo>
                  <a:pt x="39220" y="51813"/>
                </a:lnTo>
                <a:lnTo>
                  <a:pt x="47257" y="37895"/>
                </a:lnTo>
                <a:lnTo>
                  <a:pt x="64397" y="22413"/>
                </a:lnTo>
                <a:lnTo>
                  <a:pt x="93707" y="11676"/>
                </a:lnTo>
                <a:lnTo>
                  <a:pt x="131740" y="11676"/>
                </a:lnTo>
                <a:lnTo>
                  <a:pt x="130158" y="10086"/>
                </a:lnTo>
                <a:lnTo>
                  <a:pt x="121790" y="4439"/>
                </a:lnTo>
                <a:lnTo>
                  <a:pt x="111106" y="1721"/>
                </a:lnTo>
                <a:lnTo>
                  <a:pt x="93707" y="0"/>
                </a:lnTo>
                <a:close/>
              </a:path>
              <a:path w="187960" h="58419">
                <a:moveTo>
                  <a:pt x="131740" y="11676"/>
                </a:moveTo>
                <a:lnTo>
                  <a:pt x="93707" y="11676"/>
                </a:lnTo>
                <a:lnTo>
                  <a:pt x="121906" y="17092"/>
                </a:lnTo>
                <a:lnTo>
                  <a:pt x="137186" y="23708"/>
                </a:lnTo>
                <a:lnTo>
                  <a:pt x="144837" y="35852"/>
                </a:lnTo>
                <a:lnTo>
                  <a:pt x="150151" y="57855"/>
                </a:lnTo>
                <a:lnTo>
                  <a:pt x="187435" y="57855"/>
                </a:lnTo>
                <a:lnTo>
                  <a:pt x="186633" y="45244"/>
                </a:lnTo>
                <a:lnTo>
                  <a:pt x="156659" y="45244"/>
                </a:lnTo>
                <a:lnTo>
                  <a:pt x="155954" y="42476"/>
                </a:lnTo>
                <a:lnTo>
                  <a:pt x="154477" y="38366"/>
                </a:lnTo>
                <a:lnTo>
                  <a:pt x="150078" y="31532"/>
                </a:lnTo>
                <a:lnTo>
                  <a:pt x="140606" y="20591"/>
                </a:lnTo>
                <a:lnTo>
                  <a:pt x="131740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1884383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69" h="100964">
                <a:moveTo>
                  <a:pt x="51366" y="0"/>
                </a:moveTo>
                <a:lnTo>
                  <a:pt x="47777" y="3642"/>
                </a:lnTo>
                <a:lnTo>
                  <a:pt x="44646" y="9346"/>
                </a:lnTo>
                <a:lnTo>
                  <a:pt x="40359" y="16177"/>
                </a:lnTo>
                <a:lnTo>
                  <a:pt x="33303" y="23200"/>
                </a:lnTo>
                <a:lnTo>
                  <a:pt x="24701" y="31263"/>
                </a:lnTo>
                <a:lnTo>
                  <a:pt x="17389" y="41387"/>
                </a:lnTo>
                <a:lnTo>
                  <a:pt x="12310" y="52921"/>
                </a:lnTo>
                <a:lnTo>
                  <a:pt x="10407" y="65216"/>
                </a:lnTo>
                <a:lnTo>
                  <a:pt x="10284" y="75062"/>
                </a:lnTo>
                <a:lnTo>
                  <a:pt x="9213" y="81961"/>
                </a:lnTo>
                <a:lnTo>
                  <a:pt x="6136" y="89325"/>
                </a:lnTo>
                <a:lnTo>
                  <a:pt x="0" y="100571"/>
                </a:lnTo>
                <a:lnTo>
                  <a:pt x="8151" y="98082"/>
                </a:lnTo>
                <a:lnTo>
                  <a:pt x="15215" y="91986"/>
                </a:lnTo>
                <a:lnTo>
                  <a:pt x="21243" y="84336"/>
                </a:lnTo>
                <a:lnTo>
                  <a:pt x="26287" y="77187"/>
                </a:lnTo>
                <a:lnTo>
                  <a:pt x="31216" y="73617"/>
                </a:lnTo>
                <a:lnTo>
                  <a:pt x="92484" y="73617"/>
                </a:lnTo>
                <a:lnTo>
                  <a:pt x="92387" y="65216"/>
                </a:lnTo>
                <a:lnTo>
                  <a:pt x="90475" y="52921"/>
                </a:lnTo>
                <a:lnTo>
                  <a:pt x="85375" y="41387"/>
                </a:lnTo>
                <a:lnTo>
                  <a:pt x="78041" y="31263"/>
                </a:lnTo>
                <a:lnTo>
                  <a:pt x="69430" y="23200"/>
                </a:lnTo>
                <a:lnTo>
                  <a:pt x="62378" y="16177"/>
                </a:lnTo>
                <a:lnTo>
                  <a:pt x="58091" y="9346"/>
                </a:lnTo>
                <a:lnTo>
                  <a:pt x="54957" y="3642"/>
                </a:lnTo>
                <a:lnTo>
                  <a:pt x="51366" y="0"/>
                </a:lnTo>
                <a:close/>
              </a:path>
              <a:path w="102869" h="100964">
                <a:moveTo>
                  <a:pt x="92484" y="73617"/>
                </a:moveTo>
                <a:lnTo>
                  <a:pt x="71501" y="73617"/>
                </a:lnTo>
                <a:lnTo>
                  <a:pt x="76456" y="77187"/>
                </a:lnTo>
                <a:lnTo>
                  <a:pt x="81500" y="84336"/>
                </a:lnTo>
                <a:lnTo>
                  <a:pt x="87528" y="91986"/>
                </a:lnTo>
                <a:lnTo>
                  <a:pt x="94593" y="98082"/>
                </a:lnTo>
                <a:lnTo>
                  <a:pt x="102744" y="100571"/>
                </a:lnTo>
                <a:lnTo>
                  <a:pt x="96611" y="89325"/>
                </a:lnTo>
                <a:lnTo>
                  <a:pt x="93552" y="81961"/>
                </a:lnTo>
                <a:lnTo>
                  <a:pt x="92500" y="75062"/>
                </a:lnTo>
                <a:lnTo>
                  <a:pt x="92484" y="73617"/>
                </a:lnTo>
                <a:close/>
              </a:path>
              <a:path w="102869" h="100964">
                <a:moveTo>
                  <a:pt x="71501" y="73617"/>
                </a:moveTo>
                <a:lnTo>
                  <a:pt x="31216" y="73617"/>
                </a:lnTo>
                <a:lnTo>
                  <a:pt x="36406" y="74298"/>
                </a:lnTo>
                <a:lnTo>
                  <a:pt x="41195" y="77584"/>
                </a:lnTo>
                <a:lnTo>
                  <a:pt x="44919" y="81827"/>
                </a:lnTo>
                <a:lnTo>
                  <a:pt x="48899" y="87320"/>
                </a:lnTo>
                <a:lnTo>
                  <a:pt x="51366" y="86102"/>
                </a:lnTo>
                <a:lnTo>
                  <a:pt x="54725" y="86102"/>
                </a:lnTo>
                <a:lnTo>
                  <a:pt x="57814" y="81827"/>
                </a:lnTo>
                <a:lnTo>
                  <a:pt x="61535" y="77584"/>
                </a:lnTo>
                <a:lnTo>
                  <a:pt x="66313" y="74298"/>
                </a:lnTo>
                <a:lnTo>
                  <a:pt x="71501" y="73617"/>
                </a:lnTo>
                <a:close/>
              </a:path>
              <a:path w="102869" h="100964">
                <a:moveTo>
                  <a:pt x="54725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2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1842043" y="2506483"/>
            <a:ext cx="187435" cy="258886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1646657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86"/>
                </a:lnTo>
                <a:lnTo>
                  <a:pt x="29110" y="45599"/>
                </a:lnTo>
                <a:lnTo>
                  <a:pt x="80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2" y="54205"/>
                </a:lnTo>
                <a:lnTo>
                  <a:pt x="47262" y="39651"/>
                </a:lnTo>
                <a:lnTo>
                  <a:pt x="64406" y="23468"/>
                </a:lnTo>
                <a:lnTo>
                  <a:pt x="93717" y="12265"/>
                </a:lnTo>
                <a:lnTo>
                  <a:pt x="131773" y="12265"/>
                </a:lnTo>
                <a:lnTo>
                  <a:pt x="130169" y="10574"/>
                </a:lnTo>
                <a:lnTo>
                  <a:pt x="121801" y="4655"/>
                </a:lnTo>
                <a:lnTo>
                  <a:pt x="111116" y="1805"/>
                </a:lnTo>
                <a:lnTo>
                  <a:pt x="93717" y="0"/>
                </a:lnTo>
                <a:close/>
              </a:path>
              <a:path w="187960" h="60960">
                <a:moveTo>
                  <a:pt x="131773" y="12265"/>
                </a:moveTo>
                <a:lnTo>
                  <a:pt x="93717" y="12265"/>
                </a:lnTo>
                <a:lnTo>
                  <a:pt x="121917" y="17902"/>
                </a:lnTo>
                <a:lnTo>
                  <a:pt x="137196" y="24809"/>
                </a:lnTo>
                <a:lnTo>
                  <a:pt x="144847" y="37508"/>
                </a:lnTo>
                <a:lnTo>
                  <a:pt x="150161" y="60525"/>
                </a:lnTo>
                <a:lnTo>
                  <a:pt x="187445" y="60525"/>
                </a:lnTo>
                <a:lnTo>
                  <a:pt x="186582" y="45599"/>
                </a:lnTo>
                <a:lnTo>
                  <a:pt x="158040" y="45599"/>
                </a:lnTo>
                <a:lnTo>
                  <a:pt x="157121" y="42992"/>
                </a:lnTo>
                <a:lnTo>
                  <a:pt x="155173" y="39296"/>
                </a:lnTo>
                <a:lnTo>
                  <a:pt x="150303" y="32749"/>
                </a:lnTo>
                <a:lnTo>
                  <a:pt x="140617" y="21586"/>
                </a:lnTo>
                <a:lnTo>
                  <a:pt x="131773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1649764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22" y="211783"/>
                </a:moveTo>
                <a:lnTo>
                  <a:pt x="6447" y="211783"/>
                </a:lnTo>
                <a:lnTo>
                  <a:pt x="6447" y="337982"/>
                </a:lnTo>
                <a:lnTo>
                  <a:pt x="174722" y="337982"/>
                </a:lnTo>
                <a:lnTo>
                  <a:pt x="174722" y="211783"/>
                </a:lnTo>
                <a:close/>
              </a:path>
              <a:path w="181610" h="338455">
                <a:moveTo>
                  <a:pt x="177829" y="204655"/>
                </a:moveTo>
                <a:lnTo>
                  <a:pt x="3330" y="204655"/>
                </a:lnTo>
                <a:lnTo>
                  <a:pt x="3330" y="211783"/>
                </a:lnTo>
                <a:lnTo>
                  <a:pt x="177829" y="211783"/>
                </a:lnTo>
                <a:lnTo>
                  <a:pt x="177829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47" y="149227"/>
                </a:lnTo>
                <a:lnTo>
                  <a:pt x="9544" y="164904"/>
                </a:lnTo>
                <a:lnTo>
                  <a:pt x="3330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29" y="169361"/>
                </a:lnTo>
                <a:lnTo>
                  <a:pt x="171615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5">
                <a:moveTo>
                  <a:pt x="174438" y="45366"/>
                </a:moveTo>
                <a:lnTo>
                  <a:pt x="6721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26" y="81736"/>
                </a:lnTo>
                <a:lnTo>
                  <a:pt x="17139" y="95956"/>
                </a:lnTo>
                <a:lnTo>
                  <a:pt x="12356" y="107952"/>
                </a:lnTo>
                <a:lnTo>
                  <a:pt x="6203" y="118329"/>
                </a:lnTo>
                <a:lnTo>
                  <a:pt x="1608" y="126025"/>
                </a:lnTo>
                <a:lnTo>
                  <a:pt x="281" y="130850"/>
                </a:lnTo>
                <a:lnTo>
                  <a:pt x="2408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11" y="138476"/>
                </a:lnTo>
                <a:lnTo>
                  <a:pt x="177097" y="134083"/>
                </a:lnTo>
                <a:lnTo>
                  <a:pt x="178150" y="127237"/>
                </a:lnTo>
                <a:lnTo>
                  <a:pt x="175007" y="118329"/>
                </a:lnTo>
                <a:lnTo>
                  <a:pt x="168859" y="107952"/>
                </a:lnTo>
                <a:lnTo>
                  <a:pt x="164080" y="95956"/>
                </a:lnTo>
                <a:lnTo>
                  <a:pt x="162794" y="81736"/>
                </a:lnTo>
                <a:lnTo>
                  <a:pt x="167128" y="64688"/>
                </a:lnTo>
                <a:lnTo>
                  <a:pt x="167128" y="54565"/>
                </a:lnTo>
                <a:lnTo>
                  <a:pt x="174438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7650" y="874"/>
                </a:lnTo>
                <a:lnTo>
                  <a:pt x="54058" y="5891"/>
                </a:lnTo>
                <a:lnTo>
                  <a:pt x="44489" y="19304"/>
                </a:lnTo>
                <a:lnTo>
                  <a:pt x="33598" y="45366"/>
                </a:lnTo>
                <a:lnTo>
                  <a:pt x="147622" y="45366"/>
                </a:lnTo>
                <a:lnTo>
                  <a:pt x="144231" y="38319"/>
                </a:lnTo>
                <a:lnTo>
                  <a:pt x="133829" y="22793"/>
                </a:lnTo>
                <a:lnTo>
                  <a:pt x="116070" y="721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1646657" y="2808075"/>
            <a:ext cx="187445" cy="332256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1646657" y="2506483"/>
            <a:ext cx="187445" cy="258886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1645784" y="3694372"/>
            <a:ext cx="187455" cy="113821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3528025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89" y="21525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2" y="54197"/>
                </a:lnTo>
                <a:lnTo>
                  <a:pt x="47289" y="39625"/>
                </a:lnTo>
                <a:lnTo>
                  <a:pt x="64411" y="23425"/>
                </a:lnTo>
                <a:lnTo>
                  <a:pt x="93717" y="12214"/>
                </a:lnTo>
                <a:lnTo>
                  <a:pt x="131801" y="12214"/>
                </a:lnTo>
                <a:lnTo>
                  <a:pt x="130193" y="10514"/>
                </a:lnTo>
                <a:lnTo>
                  <a:pt x="121837" y="4602"/>
                </a:lnTo>
                <a:lnTo>
                  <a:pt x="111144" y="1769"/>
                </a:lnTo>
                <a:lnTo>
                  <a:pt x="93717" y="0"/>
                </a:lnTo>
                <a:close/>
              </a:path>
              <a:path w="187960" h="60960">
                <a:moveTo>
                  <a:pt x="131801" y="12214"/>
                </a:moveTo>
                <a:lnTo>
                  <a:pt x="93717" y="12214"/>
                </a:lnTo>
                <a:lnTo>
                  <a:pt x="121917" y="17852"/>
                </a:lnTo>
                <a:lnTo>
                  <a:pt x="137202" y="24764"/>
                </a:lnTo>
                <a:lnTo>
                  <a:pt x="144868" y="37479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7" y="42989"/>
                </a:lnTo>
                <a:lnTo>
                  <a:pt x="155170" y="39274"/>
                </a:lnTo>
                <a:lnTo>
                  <a:pt x="150298" y="32703"/>
                </a:lnTo>
                <a:lnTo>
                  <a:pt x="140606" y="21525"/>
                </a:lnTo>
                <a:lnTo>
                  <a:pt x="13180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3531122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4">
                <a:moveTo>
                  <a:pt x="177840" y="204665"/>
                </a:moveTo>
                <a:lnTo>
                  <a:pt x="3401" y="204665"/>
                </a:lnTo>
                <a:lnTo>
                  <a:pt x="3401" y="211783"/>
                </a:lnTo>
                <a:lnTo>
                  <a:pt x="177840" y="211783"/>
                </a:lnTo>
                <a:lnTo>
                  <a:pt x="177840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40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40" y="169361"/>
                </a:lnTo>
                <a:lnTo>
                  <a:pt x="171676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27"/>
                </a:lnTo>
                <a:lnTo>
                  <a:pt x="18432" y="81712"/>
                </a:lnTo>
                <a:lnTo>
                  <a:pt x="17145" y="95952"/>
                </a:lnTo>
                <a:lnTo>
                  <a:pt x="12365" y="107955"/>
                </a:lnTo>
                <a:lnTo>
                  <a:pt x="1652" y="126024"/>
                </a:lnTo>
                <a:lnTo>
                  <a:pt x="336" y="130842"/>
                </a:lnTo>
                <a:lnTo>
                  <a:pt x="2448" y="134814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21" y="138425"/>
                </a:lnTo>
                <a:lnTo>
                  <a:pt x="177128" y="134052"/>
                </a:lnTo>
                <a:lnTo>
                  <a:pt x="178202" y="127227"/>
                </a:lnTo>
                <a:lnTo>
                  <a:pt x="175068" y="118329"/>
                </a:lnTo>
                <a:lnTo>
                  <a:pt x="168890" y="107955"/>
                </a:lnTo>
                <a:lnTo>
                  <a:pt x="164093" y="95952"/>
                </a:lnTo>
                <a:lnTo>
                  <a:pt x="162801" y="81712"/>
                </a:lnTo>
                <a:lnTo>
                  <a:pt x="167138" y="64627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7651" y="868"/>
                </a:lnTo>
                <a:lnTo>
                  <a:pt x="54060" y="5884"/>
                </a:lnTo>
                <a:lnTo>
                  <a:pt x="44493" y="19298"/>
                </a:lnTo>
                <a:lnTo>
                  <a:pt x="33608" y="45366"/>
                </a:lnTo>
                <a:lnTo>
                  <a:pt x="147683" y="45366"/>
                </a:lnTo>
                <a:lnTo>
                  <a:pt x="144284" y="38317"/>
                </a:lnTo>
                <a:lnTo>
                  <a:pt x="133863" y="22789"/>
                </a:lnTo>
                <a:lnTo>
                  <a:pt x="116084" y="720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3531122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3531122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3531122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3595760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3572622" y="3400253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20" h="58420">
                <a:moveTo>
                  <a:pt x="45719" y="0"/>
                </a:moveTo>
                <a:lnTo>
                  <a:pt x="12476" y="21180"/>
                </a:lnTo>
                <a:lnTo>
                  <a:pt x="0" y="46347"/>
                </a:lnTo>
                <a:lnTo>
                  <a:pt x="556" y="58159"/>
                </a:lnTo>
                <a:lnTo>
                  <a:pt x="45719" y="58159"/>
                </a:lnTo>
                <a:lnTo>
                  <a:pt x="4571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3647716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3625134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47"/>
                </a:lnTo>
                <a:lnTo>
                  <a:pt x="44717" y="38558"/>
                </a:lnTo>
                <a:lnTo>
                  <a:pt x="11695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3553958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129915" y="0"/>
                </a:moveTo>
                <a:lnTo>
                  <a:pt x="5706" y="0"/>
                </a:lnTo>
                <a:lnTo>
                  <a:pt x="7367" y="4674"/>
                </a:lnTo>
                <a:lnTo>
                  <a:pt x="9910" y="16342"/>
                </a:lnTo>
                <a:lnTo>
                  <a:pt x="9977" y="32854"/>
                </a:lnTo>
                <a:lnTo>
                  <a:pt x="3807" y="50219"/>
                </a:lnTo>
                <a:lnTo>
                  <a:pt x="1553" y="54961"/>
                </a:lnTo>
                <a:lnTo>
                  <a:pt x="0" y="59022"/>
                </a:lnTo>
                <a:lnTo>
                  <a:pt x="5706" y="61510"/>
                </a:lnTo>
                <a:lnTo>
                  <a:pt x="7250" y="53381"/>
                </a:lnTo>
                <a:lnTo>
                  <a:pt x="14995" y="35496"/>
                </a:lnTo>
                <a:lnTo>
                  <a:pt x="33613" y="17612"/>
                </a:lnTo>
                <a:lnTo>
                  <a:pt x="67775" y="9483"/>
                </a:lnTo>
                <a:lnTo>
                  <a:pt x="125985" y="9483"/>
                </a:lnTo>
                <a:lnTo>
                  <a:pt x="129915" y="0"/>
                </a:lnTo>
                <a:close/>
              </a:path>
              <a:path w="135889" h="61595">
                <a:moveTo>
                  <a:pt x="127953" y="43634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57" y="54961"/>
                </a:lnTo>
                <a:lnTo>
                  <a:pt x="131813" y="50219"/>
                </a:lnTo>
                <a:lnTo>
                  <a:pt x="127953" y="43634"/>
                </a:lnTo>
                <a:close/>
              </a:path>
              <a:path w="135889" h="61595">
                <a:moveTo>
                  <a:pt x="122033" y="22091"/>
                </a:moveTo>
                <a:lnTo>
                  <a:pt x="121082" y="27021"/>
                </a:lnTo>
                <a:lnTo>
                  <a:pt x="123913" y="36744"/>
                </a:lnTo>
                <a:lnTo>
                  <a:pt x="127953" y="43634"/>
                </a:lnTo>
                <a:lnTo>
                  <a:pt x="126613" y="31432"/>
                </a:lnTo>
                <a:lnTo>
                  <a:pt x="122033" y="22091"/>
                </a:lnTo>
                <a:close/>
              </a:path>
              <a:path w="135889" h="61595">
                <a:moveTo>
                  <a:pt x="125985" y="9483"/>
                </a:moveTo>
                <a:lnTo>
                  <a:pt x="67775" y="9483"/>
                </a:lnTo>
                <a:lnTo>
                  <a:pt x="101369" y="10296"/>
                </a:lnTo>
                <a:lnTo>
                  <a:pt x="119040" y="15986"/>
                </a:lnTo>
                <a:lnTo>
                  <a:pt x="122033" y="22091"/>
                </a:lnTo>
                <a:lnTo>
                  <a:pt x="123142" y="16342"/>
                </a:lnTo>
                <a:lnTo>
                  <a:pt x="125985" y="948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3528025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17" y="0"/>
                </a:moveTo>
                <a:lnTo>
                  <a:pt x="4688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83" y="57865"/>
                </a:lnTo>
                <a:lnTo>
                  <a:pt x="39272" y="51822"/>
                </a:lnTo>
                <a:lnTo>
                  <a:pt x="47289" y="37903"/>
                </a:lnTo>
                <a:lnTo>
                  <a:pt x="64411" y="22423"/>
                </a:lnTo>
                <a:lnTo>
                  <a:pt x="93717" y="11696"/>
                </a:lnTo>
                <a:lnTo>
                  <a:pt x="131778" y="11696"/>
                </a:lnTo>
                <a:lnTo>
                  <a:pt x="130193" y="10087"/>
                </a:lnTo>
                <a:lnTo>
                  <a:pt x="121837" y="4410"/>
                </a:lnTo>
                <a:lnTo>
                  <a:pt x="111144" y="1693"/>
                </a:lnTo>
                <a:lnTo>
                  <a:pt x="93717" y="0"/>
                </a:lnTo>
                <a:close/>
              </a:path>
              <a:path w="187960" h="58420">
                <a:moveTo>
                  <a:pt x="131778" y="11696"/>
                </a:moveTo>
                <a:lnTo>
                  <a:pt x="93717" y="11696"/>
                </a:lnTo>
                <a:lnTo>
                  <a:pt x="121917" y="17101"/>
                </a:lnTo>
                <a:lnTo>
                  <a:pt x="137202" y="23712"/>
                </a:lnTo>
                <a:lnTo>
                  <a:pt x="144868" y="35857"/>
                </a:lnTo>
                <a:lnTo>
                  <a:pt x="150212" y="57865"/>
                </a:lnTo>
                <a:lnTo>
                  <a:pt x="187496" y="57865"/>
                </a:lnTo>
                <a:lnTo>
                  <a:pt x="186633" y="45254"/>
                </a:lnTo>
                <a:lnTo>
                  <a:pt x="156720" y="45254"/>
                </a:lnTo>
                <a:lnTo>
                  <a:pt x="155981" y="42487"/>
                </a:lnTo>
                <a:lnTo>
                  <a:pt x="154489" y="38384"/>
                </a:lnTo>
                <a:lnTo>
                  <a:pt x="150083" y="31568"/>
                </a:lnTo>
                <a:lnTo>
                  <a:pt x="140606" y="20662"/>
                </a:lnTo>
                <a:lnTo>
                  <a:pt x="131778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3570366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782" y="3641"/>
                </a:lnTo>
                <a:lnTo>
                  <a:pt x="44651" y="9343"/>
                </a:lnTo>
                <a:lnTo>
                  <a:pt x="40365" y="16177"/>
                </a:lnTo>
                <a:lnTo>
                  <a:pt x="33313" y="23211"/>
                </a:lnTo>
                <a:lnTo>
                  <a:pt x="24705" y="31258"/>
                </a:lnTo>
                <a:lnTo>
                  <a:pt x="17390" y="41358"/>
                </a:lnTo>
                <a:lnTo>
                  <a:pt x="12310" y="52870"/>
                </a:lnTo>
                <a:lnTo>
                  <a:pt x="10407" y="65155"/>
                </a:lnTo>
                <a:lnTo>
                  <a:pt x="10284" y="75006"/>
                </a:lnTo>
                <a:lnTo>
                  <a:pt x="9213" y="81925"/>
                </a:lnTo>
                <a:lnTo>
                  <a:pt x="6136" y="89310"/>
                </a:lnTo>
                <a:lnTo>
                  <a:pt x="0" y="100561"/>
                </a:lnTo>
                <a:lnTo>
                  <a:pt x="8151" y="98072"/>
                </a:lnTo>
                <a:lnTo>
                  <a:pt x="15215" y="91978"/>
                </a:lnTo>
                <a:lnTo>
                  <a:pt x="21243" y="84335"/>
                </a:lnTo>
                <a:lnTo>
                  <a:pt x="26287" y="77197"/>
                </a:lnTo>
                <a:lnTo>
                  <a:pt x="31227" y="73620"/>
                </a:lnTo>
                <a:lnTo>
                  <a:pt x="92486" y="73620"/>
                </a:lnTo>
                <a:lnTo>
                  <a:pt x="92387" y="65155"/>
                </a:lnTo>
                <a:lnTo>
                  <a:pt x="90475" y="52870"/>
                </a:lnTo>
                <a:lnTo>
                  <a:pt x="85376" y="41358"/>
                </a:lnTo>
                <a:lnTo>
                  <a:pt x="78046" y="31258"/>
                </a:lnTo>
                <a:lnTo>
                  <a:pt x="69440" y="23211"/>
                </a:lnTo>
                <a:lnTo>
                  <a:pt x="62388" y="16177"/>
                </a:lnTo>
                <a:lnTo>
                  <a:pt x="58100" y="9343"/>
                </a:lnTo>
                <a:lnTo>
                  <a:pt x="54963" y="3641"/>
                </a:lnTo>
                <a:lnTo>
                  <a:pt x="51366" y="0"/>
                </a:lnTo>
                <a:close/>
              </a:path>
              <a:path w="102870" h="100964">
                <a:moveTo>
                  <a:pt x="92486" y="73620"/>
                </a:moveTo>
                <a:lnTo>
                  <a:pt x="71528" y="73620"/>
                </a:lnTo>
                <a:lnTo>
                  <a:pt x="76456" y="77197"/>
                </a:lnTo>
                <a:lnTo>
                  <a:pt x="81501" y="84335"/>
                </a:lnTo>
                <a:lnTo>
                  <a:pt x="87537" y="91978"/>
                </a:lnTo>
                <a:lnTo>
                  <a:pt x="94623" y="98072"/>
                </a:lnTo>
                <a:lnTo>
                  <a:pt x="102815" y="100561"/>
                </a:lnTo>
                <a:lnTo>
                  <a:pt x="96645" y="89310"/>
                </a:lnTo>
                <a:lnTo>
                  <a:pt x="93565" y="81925"/>
                </a:lnTo>
                <a:lnTo>
                  <a:pt x="92503" y="75006"/>
                </a:lnTo>
                <a:lnTo>
                  <a:pt x="92486" y="73620"/>
                </a:lnTo>
                <a:close/>
              </a:path>
              <a:path w="102870" h="100964">
                <a:moveTo>
                  <a:pt x="71528" y="73620"/>
                </a:moveTo>
                <a:lnTo>
                  <a:pt x="31227" y="73620"/>
                </a:lnTo>
                <a:lnTo>
                  <a:pt x="36441" y="74291"/>
                </a:lnTo>
                <a:lnTo>
                  <a:pt x="41251" y="77554"/>
                </a:lnTo>
                <a:lnTo>
                  <a:pt x="44980" y="81756"/>
                </a:lnTo>
                <a:lnTo>
                  <a:pt x="48960" y="87320"/>
                </a:lnTo>
                <a:lnTo>
                  <a:pt x="51366" y="86102"/>
                </a:lnTo>
                <a:lnTo>
                  <a:pt x="54713" y="86102"/>
                </a:lnTo>
                <a:lnTo>
                  <a:pt x="57814" y="81756"/>
                </a:lnTo>
                <a:lnTo>
                  <a:pt x="61548" y="77554"/>
                </a:lnTo>
                <a:lnTo>
                  <a:pt x="66339" y="74291"/>
                </a:lnTo>
                <a:lnTo>
                  <a:pt x="71528" y="73620"/>
                </a:lnTo>
                <a:close/>
              </a:path>
              <a:path w="102870" h="100964">
                <a:moveTo>
                  <a:pt x="54713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1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3527163" y="3685924"/>
            <a:ext cx="187485" cy="122269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3332650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79" y="21525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73" y="60525"/>
                </a:lnTo>
                <a:lnTo>
                  <a:pt x="39263" y="54197"/>
                </a:lnTo>
                <a:lnTo>
                  <a:pt x="47283" y="39625"/>
                </a:lnTo>
                <a:lnTo>
                  <a:pt x="64410" y="23425"/>
                </a:lnTo>
                <a:lnTo>
                  <a:pt x="93717" y="12214"/>
                </a:lnTo>
                <a:lnTo>
                  <a:pt x="131801" y="12214"/>
                </a:lnTo>
                <a:lnTo>
                  <a:pt x="130193" y="10514"/>
                </a:lnTo>
                <a:lnTo>
                  <a:pt x="121837" y="4602"/>
                </a:lnTo>
                <a:lnTo>
                  <a:pt x="111144" y="1769"/>
                </a:lnTo>
                <a:lnTo>
                  <a:pt x="93717" y="0"/>
                </a:lnTo>
                <a:close/>
              </a:path>
              <a:path w="187960" h="60960">
                <a:moveTo>
                  <a:pt x="131801" y="12214"/>
                </a:moveTo>
                <a:lnTo>
                  <a:pt x="93717" y="12214"/>
                </a:lnTo>
                <a:lnTo>
                  <a:pt x="121917" y="17852"/>
                </a:lnTo>
                <a:lnTo>
                  <a:pt x="137202" y="24764"/>
                </a:lnTo>
                <a:lnTo>
                  <a:pt x="144868" y="37479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7" y="42989"/>
                </a:lnTo>
                <a:lnTo>
                  <a:pt x="155170" y="39274"/>
                </a:lnTo>
                <a:lnTo>
                  <a:pt x="150298" y="32703"/>
                </a:lnTo>
                <a:lnTo>
                  <a:pt x="140606" y="21525"/>
                </a:lnTo>
                <a:lnTo>
                  <a:pt x="131801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3335747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4">
                <a:moveTo>
                  <a:pt x="177890" y="204665"/>
                </a:moveTo>
                <a:lnTo>
                  <a:pt x="3391" y="20466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65"/>
                </a:lnTo>
                <a:close/>
              </a:path>
              <a:path w="181610" h="338454">
                <a:moveTo>
                  <a:pt x="172773" y="149227"/>
                </a:moveTo>
                <a:lnTo>
                  <a:pt x="8457" y="149227"/>
                </a:lnTo>
                <a:lnTo>
                  <a:pt x="9605" y="16491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42" y="20466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14"/>
                </a:lnTo>
                <a:lnTo>
                  <a:pt x="172773" y="149227"/>
                </a:lnTo>
                <a:close/>
              </a:path>
              <a:path w="181610" h="338454">
                <a:moveTo>
                  <a:pt x="181231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39967"/>
                </a:lnTo>
                <a:close/>
              </a:path>
              <a:path w="181610" h="338454">
                <a:moveTo>
                  <a:pt x="174499" y="45366"/>
                </a:moveTo>
                <a:lnTo>
                  <a:pt x="6792" y="45366"/>
                </a:lnTo>
                <a:lnTo>
                  <a:pt x="14093" y="54565"/>
                </a:lnTo>
                <a:lnTo>
                  <a:pt x="14093" y="64627"/>
                </a:lnTo>
                <a:lnTo>
                  <a:pt x="18427" y="81712"/>
                </a:lnTo>
                <a:lnTo>
                  <a:pt x="17143" y="95952"/>
                </a:lnTo>
                <a:lnTo>
                  <a:pt x="12361" y="107955"/>
                </a:lnTo>
                <a:lnTo>
                  <a:pt x="1614" y="126024"/>
                </a:lnTo>
                <a:lnTo>
                  <a:pt x="289" y="130842"/>
                </a:lnTo>
                <a:lnTo>
                  <a:pt x="2414" y="134814"/>
                </a:lnTo>
                <a:lnTo>
                  <a:pt x="8173" y="139967"/>
                </a:lnTo>
                <a:lnTo>
                  <a:pt x="173057" y="139967"/>
                </a:lnTo>
                <a:lnTo>
                  <a:pt x="174521" y="138425"/>
                </a:lnTo>
                <a:lnTo>
                  <a:pt x="177128" y="134052"/>
                </a:lnTo>
                <a:lnTo>
                  <a:pt x="178202" y="127227"/>
                </a:lnTo>
                <a:lnTo>
                  <a:pt x="175068" y="118329"/>
                </a:lnTo>
                <a:lnTo>
                  <a:pt x="168885" y="107955"/>
                </a:lnTo>
                <a:lnTo>
                  <a:pt x="164089" y="95952"/>
                </a:lnTo>
                <a:lnTo>
                  <a:pt x="162800" y="81712"/>
                </a:lnTo>
                <a:lnTo>
                  <a:pt x="167138" y="64627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4">
                <a:moveTo>
                  <a:pt x="90610" y="0"/>
                </a:moveTo>
                <a:lnTo>
                  <a:pt x="67651" y="868"/>
                </a:lnTo>
                <a:lnTo>
                  <a:pt x="54060" y="5884"/>
                </a:lnTo>
                <a:lnTo>
                  <a:pt x="44493" y="19298"/>
                </a:lnTo>
                <a:lnTo>
                  <a:pt x="33608" y="45366"/>
                </a:lnTo>
                <a:lnTo>
                  <a:pt x="147683" y="45366"/>
                </a:lnTo>
                <a:lnTo>
                  <a:pt x="144283" y="38317"/>
                </a:lnTo>
                <a:lnTo>
                  <a:pt x="133859" y="22789"/>
                </a:lnTo>
                <a:lnTo>
                  <a:pt x="116079" y="7208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3335747" y="346370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3335747" y="345632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3335747" y="345782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3400415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224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3377246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45781" y="0"/>
                </a:moveTo>
                <a:lnTo>
                  <a:pt x="12416" y="21180"/>
                </a:lnTo>
                <a:lnTo>
                  <a:pt x="0" y="46347"/>
                </a:lnTo>
                <a:lnTo>
                  <a:pt x="557" y="58159"/>
                </a:lnTo>
                <a:lnTo>
                  <a:pt x="45781" y="58159"/>
                </a:lnTo>
                <a:lnTo>
                  <a:pt x="45781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3452335" y="347779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7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3429749" y="3400253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20">
                <a:moveTo>
                  <a:pt x="0" y="0"/>
                </a:moveTo>
                <a:lnTo>
                  <a:pt x="0" y="58159"/>
                </a:lnTo>
                <a:lnTo>
                  <a:pt x="45173" y="58159"/>
                </a:lnTo>
                <a:lnTo>
                  <a:pt x="45764" y="46347"/>
                </a:lnTo>
                <a:lnTo>
                  <a:pt x="44726" y="38558"/>
                </a:lnTo>
                <a:lnTo>
                  <a:pt x="11699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3358582" y="3382088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5">
                <a:moveTo>
                  <a:pt x="129915" y="0"/>
                </a:moveTo>
                <a:lnTo>
                  <a:pt x="5696" y="0"/>
                </a:lnTo>
                <a:lnTo>
                  <a:pt x="7357" y="4674"/>
                </a:lnTo>
                <a:lnTo>
                  <a:pt x="9900" y="16342"/>
                </a:lnTo>
                <a:lnTo>
                  <a:pt x="9966" y="32854"/>
                </a:lnTo>
                <a:lnTo>
                  <a:pt x="3797" y="50219"/>
                </a:lnTo>
                <a:lnTo>
                  <a:pt x="1492" y="54961"/>
                </a:lnTo>
                <a:lnTo>
                  <a:pt x="0" y="59022"/>
                </a:lnTo>
                <a:lnTo>
                  <a:pt x="5696" y="61510"/>
                </a:lnTo>
                <a:lnTo>
                  <a:pt x="7241" y="53381"/>
                </a:lnTo>
                <a:lnTo>
                  <a:pt x="14990" y="35496"/>
                </a:lnTo>
                <a:lnTo>
                  <a:pt x="33612" y="17612"/>
                </a:lnTo>
                <a:lnTo>
                  <a:pt x="67775" y="9483"/>
                </a:lnTo>
                <a:lnTo>
                  <a:pt x="126004" y="9483"/>
                </a:lnTo>
                <a:lnTo>
                  <a:pt x="129915" y="0"/>
                </a:lnTo>
                <a:close/>
              </a:path>
              <a:path w="135889" h="61595">
                <a:moveTo>
                  <a:pt x="127950" y="43614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47" y="54961"/>
                </a:lnTo>
                <a:lnTo>
                  <a:pt x="131803" y="50219"/>
                </a:lnTo>
                <a:lnTo>
                  <a:pt x="127950" y="43614"/>
                </a:lnTo>
                <a:close/>
              </a:path>
              <a:path w="135889" h="61595">
                <a:moveTo>
                  <a:pt x="122062" y="22149"/>
                </a:moveTo>
                <a:lnTo>
                  <a:pt x="121127" y="27021"/>
                </a:lnTo>
                <a:lnTo>
                  <a:pt x="123943" y="36744"/>
                </a:lnTo>
                <a:lnTo>
                  <a:pt x="127950" y="43614"/>
                </a:lnTo>
                <a:lnTo>
                  <a:pt x="126613" y="31432"/>
                </a:lnTo>
                <a:lnTo>
                  <a:pt x="122062" y="22149"/>
                </a:lnTo>
                <a:close/>
              </a:path>
              <a:path w="135889" h="61595">
                <a:moveTo>
                  <a:pt x="126004" y="9483"/>
                </a:moveTo>
                <a:lnTo>
                  <a:pt x="67775" y="9483"/>
                </a:lnTo>
                <a:lnTo>
                  <a:pt x="101369" y="10296"/>
                </a:lnTo>
                <a:lnTo>
                  <a:pt x="119040" y="15986"/>
                </a:lnTo>
                <a:lnTo>
                  <a:pt x="122062" y="22149"/>
                </a:lnTo>
                <a:lnTo>
                  <a:pt x="123176" y="16342"/>
                </a:lnTo>
                <a:lnTo>
                  <a:pt x="126004" y="948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3332650" y="3304139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20">
                <a:moveTo>
                  <a:pt x="93717" y="0"/>
                </a:moveTo>
                <a:lnTo>
                  <a:pt x="46879" y="20662"/>
                </a:lnTo>
                <a:lnTo>
                  <a:pt x="30775" y="45254"/>
                </a:lnTo>
                <a:lnTo>
                  <a:pt x="863" y="45254"/>
                </a:lnTo>
                <a:lnTo>
                  <a:pt x="0" y="57865"/>
                </a:lnTo>
                <a:lnTo>
                  <a:pt x="37273" y="57865"/>
                </a:lnTo>
                <a:lnTo>
                  <a:pt x="39263" y="51822"/>
                </a:lnTo>
                <a:lnTo>
                  <a:pt x="47283" y="37903"/>
                </a:lnTo>
                <a:lnTo>
                  <a:pt x="64410" y="22423"/>
                </a:lnTo>
                <a:lnTo>
                  <a:pt x="93717" y="11696"/>
                </a:lnTo>
                <a:lnTo>
                  <a:pt x="131778" y="11696"/>
                </a:lnTo>
                <a:lnTo>
                  <a:pt x="130193" y="10087"/>
                </a:lnTo>
                <a:lnTo>
                  <a:pt x="121837" y="4410"/>
                </a:lnTo>
                <a:lnTo>
                  <a:pt x="111144" y="1693"/>
                </a:lnTo>
                <a:lnTo>
                  <a:pt x="93717" y="0"/>
                </a:lnTo>
                <a:close/>
              </a:path>
              <a:path w="187960" h="58420">
                <a:moveTo>
                  <a:pt x="131778" y="11696"/>
                </a:moveTo>
                <a:lnTo>
                  <a:pt x="93717" y="11696"/>
                </a:lnTo>
                <a:lnTo>
                  <a:pt x="121917" y="17101"/>
                </a:lnTo>
                <a:lnTo>
                  <a:pt x="137202" y="23712"/>
                </a:lnTo>
                <a:lnTo>
                  <a:pt x="144868" y="35857"/>
                </a:lnTo>
                <a:lnTo>
                  <a:pt x="150212" y="57865"/>
                </a:lnTo>
                <a:lnTo>
                  <a:pt x="187496" y="57865"/>
                </a:lnTo>
                <a:lnTo>
                  <a:pt x="186633" y="45254"/>
                </a:lnTo>
                <a:lnTo>
                  <a:pt x="156659" y="45254"/>
                </a:lnTo>
                <a:lnTo>
                  <a:pt x="155956" y="42487"/>
                </a:lnTo>
                <a:lnTo>
                  <a:pt x="154481" y="38384"/>
                </a:lnTo>
                <a:lnTo>
                  <a:pt x="150082" y="31568"/>
                </a:lnTo>
                <a:lnTo>
                  <a:pt x="140606" y="20662"/>
                </a:lnTo>
                <a:lnTo>
                  <a:pt x="131778" y="116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3374990" y="33080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778" y="3641"/>
                </a:lnTo>
                <a:lnTo>
                  <a:pt x="44647" y="9343"/>
                </a:lnTo>
                <a:lnTo>
                  <a:pt x="40363" y="16177"/>
                </a:lnTo>
                <a:lnTo>
                  <a:pt x="33313" y="23211"/>
                </a:lnTo>
                <a:lnTo>
                  <a:pt x="24705" y="31258"/>
                </a:lnTo>
                <a:lnTo>
                  <a:pt x="17390" y="41358"/>
                </a:lnTo>
                <a:lnTo>
                  <a:pt x="12310" y="52870"/>
                </a:lnTo>
                <a:lnTo>
                  <a:pt x="10407" y="65155"/>
                </a:lnTo>
                <a:lnTo>
                  <a:pt x="10284" y="75006"/>
                </a:lnTo>
                <a:lnTo>
                  <a:pt x="9213" y="81925"/>
                </a:lnTo>
                <a:lnTo>
                  <a:pt x="6136" y="89310"/>
                </a:lnTo>
                <a:lnTo>
                  <a:pt x="0" y="100561"/>
                </a:lnTo>
                <a:lnTo>
                  <a:pt x="8149" y="98072"/>
                </a:lnTo>
                <a:lnTo>
                  <a:pt x="15211" y="91978"/>
                </a:lnTo>
                <a:lnTo>
                  <a:pt x="21239" y="84335"/>
                </a:lnTo>
                <a:lnTo>
                  <a:pt x="26287" y="77197"/>
                </a:lnTo>
                <a:lnTo>
                  <a:pt x="31216" y="73620"/>
                </a:lnTo>
                <a:lnTo>
                  <a:pt x="92433" y="73620"/>
                </a:lnTo>
                <a:lnTo>
                  <a:pt x="92326" y="65155"/>
                </a:lnTo>
                <a:lnTo>
                  <a:pt x="90423" y="52870"/>
                </a:lnTo>
                <a:lnTo>
                  <a:pt x="85344" y="41358"/>
                </a:lnTo>
                <a:lnTo>
                  <a:pt x="78032" y="31258"/>
                </a:lnTo>
                <a:lnTo>
                  <a:pt x="69430" y="23211"/>
                </a:lnTo>
                <a:lnTo>
                  <a:pt x="62379" y="16177"/>
                </a:lnTo>
                <a:lnTo>
                  <a:pt x="58095" y="9343"/>
                </a:lnTo>
                <a:lnTo>
                  <a:pt x="54961" y="3641"/>
                </a:lnTo>
                <a:lnTo>
                  <a:pt x="51366" y="0"/>
                </a:lnTo>
                <a:close/>
              </a:path>
              <a:path w="102870" h="100964">
                <a:moveTo>
                  <a:pt x="92433" y="73620"/>
                </a:moveTo>
                <a:lnTo>
                  <a:pt x="71528" y="73620"/>
                </a:lnTo>
                <a:lnTo>
                  <a:pt x="76456" y="77197"/>
                </a:lnTo>
                <a:lnTo>
                  <a:pt x="81499" y="84335"/>
                </a:lnTo>
                <a:lnTo>
                  <a:pt x="87526" y="91978"/>
                </a:lnTo>
                <a:lnTo>
                  <a:pt x="94593" y="98072"/>
                </a:lnTo>
                <a:lnTo>
                  <a:pt x="102754" y="100561"/>
                </a:lnTo>
                <a:lnTo>
                  <a:pt x="96610" y="89310"/>
                </a:lnTo>
                <a:lnTo>
                  <a:pt x="93527" y="81925"/>
                </a:lnTo>
                <a:lnTo>
                  <a:pt x="92450" y="75006"/>
                </a:lnTo>
                <a:lnTo>
                  <a:pt x="92433" y="73620"/>
                </a:lnTo>
                <a:close/>
              </a:path>
              <a:path w="102870" h="100964">
                <a:moveTo>
                  <a:pt x="71528" y="73620"/>
                </a:moveTo>
                <a:lnTo>
                  <a:pt x="31216" y="73620"/>
                </a:lnTo>
                <a:lnTo>
                  <a:pt x="36408" y="74291"/>
                </a:lnTo>
                <a:lnTo>
                  <a:pt x="41200" y="77554"/>
                </a:lnTo>
                <a:lnTo>
                  <a:pt x="44929" y="81756"/>
                </a:lnTo>
                <a:lnTo>
                  <a:pt x="48960" y="87320"/>
                </a:lnTo>
                <a:lnTo>
                  <a:pt x="51366" y="86102"/>
                </a:lnTo>
                <a:lnTo>
                  <a:pt x="54713" y="86102"/>
                </a:lnTo>
                <a:lnTo>
                  <a:pt x="57814" y="81756"/>
                </a:lnTo>
                <a:lnTo>
                  <a:pt x="61548" y="77554"/>
                </a:lnTo>
                <a:lnTo>
                  <a:pt x="66339" y="74291"/>
                </a:lnTo>
                <a:lnTo>
                  <a:pt x="71528" y="73620"/>
                </a:lnTo>
                <a:close/>
              </a:path>
              <a:path w="102870" h="100964">
                <a:moveTo>
                  <a:pt x="54713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13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3331787" y="3685924"/>
            <a:ext cx="187485" cy="122269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3137255" y="3301479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25"/>
                </a:lnTo>
                <a:lnTo>
                  <a:pt x="29110" y="45599"/>
                </a:lnTo>
                <a:lnTo>
                  <a:pt x="81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2" y="54197"/>
                </a:lnTo>
                <a:lnTo>
                  <a:pt x="47262" y="39625"/>
                </a:lnTo>
                <a:lnTo>
                  <a:pt x="64406" y="23425"/>
                </a:lnTo>
                <a:lnTo>
                  <a:pt x="93717" y="12214"/>
                </a:lnTo>
                <a:lnTo>
                  <a:pt x="131787" y="12214"/>
                </a:lnTo>
                <a:lnTo>
                  <a:pt x="130174" y="10514"/>
                </a:lnTo>
                <a:lnTo>
                  <a:pt x="121808" y="4602"/>
                </a:lnTo>
                <a:lnTo>
                  <a:pt x="111121" y="1769"/>
                </a:lnTo>
                <a:lnTo>
                  <a:pt x="93717" y="0"/>
                </a:lnTo>
                <a:close/>
              </a:path>
              <a:path w="187960" h="60960">
                <a:moveTo>
                  <a:pt x="131787" y="12214"/>
                </a:moveTo>
                <a:lnTo>
                  <a:pt x="93717" y="12214"/>
                </a:lnTo>
                <a:lnTo>
                  <a:pt x="121918" y="17852"/>
                </a:lnTo>
                <a:lnTo>
                  <a:pt x="137204" y="24764"/>
                </a:lnTo>
                <a:lnTo>
                  <a:pt x="144873" y="37479"/>
                </a:lnTo>
                <a:lnTo>
                  <a:pt x="150222" y="60525"/>
                </a:lnTo>
                <a:lnTo>
                  <a:pt x="187506" y="60525"/>
                </a:lnTo>
                <a:lnTo>
                  <a:pt x="186643" y="45599"/>
                </a:lnTo>
                <a:lnTo>
                  <a:pt x="158040" y="45599"/>
                </a:lnTo>
                <a:lnTo>
                  <a:pt x="157125" y="42989"/>
                </a:lnTo>
                <a:lnTo>
                  <a:pt x="155177" y="39274"/>
                </a:lnTo>
                <a:lnTo>
                  <a:pt x="150304" y="32703"/>
                </a:lnTo>
                <a:lnTo>
                  <a:pt x="140617" y="21525"/>
                </a:lnTo>
                <a:lnTo>
                  <a:pt x="131787" y="1221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3140361" y="3315430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17473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33" y="337982"/>
                </a:lnTo>
                <a:lnTo>
                  <a:pt x="174733" y="211783"/>
                </a:lnTo>
                <a:close/>
              </a:path>
              <a:path w="181610" h="338454">
                <a:moveTo>
                  <a:pt x="177840" y="204665"/>
                </a:moveTo>
                <a:lnTo>
                  <a:pt x="3401" y="204665"/>
                </a:lnTo>
                <a:lnTo>
                  <a:pt x="3401" y="211783"/>
                </a:lnTo>
                <a:lnTo>
                  <a:pt x="177840" y="211783"/>
                </a:lnTo>
                <a:lnTo>
                  <a:pt x="177840" y="204665"/>
                </a:lnTo>
                <a:close/>
              </a:path>
              <a:path w="181610" h="338454">
                <a:moveTo>
                  <a:pt x="172783" y="149227"/>
                </a:moveTo>
                <a:lnTo>
                  <a:pt x="8468" y="149227"/>
                </a:lnTo>
                <a:lnTo>
                  <a:pt x="9605" y="164914"/>
                </a:lnTo>
                <a:lnTo>
                  <a:pt x="3401" y="169361"/>
                </a:lnTo>
                <a:lnTo>
                  <a:pt x="7879" y="182155"/>
                </a:lnTo>
                <a:lnTo>
                  <a:pt x="7879" y="204665"/>
                </a:lnTo>
                <a:lnTo>
                  <a:pt x="173352" y="204665"/>
                </a:lnTo>
                <a:lnTo>
                  <a:pt x="173352" y="182155"/>
                </a:lnTo>
                <a:lnTo>
                  <a:pt x="177840" y="169361"/>
                </a:lnTo>
                <a:lnTo>
                  <a:pt x="171615" y="164914"/>
                </a:lnTo>
                <a:lnTo>
                  <a:pt x="172783" y="149227"/>
                </a:lnTo>
                <a:close/>
              </a:path>
              <a:path w="181610" h="338454">
                <a:moveTo>
                  <a:pt x="181282" y="139967"/>
                </a:moveTo>
                <a:lnTo>
                  <a:pt x="0" y="139967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39967"/>
                </a:lnTo>
                <a:close/>
              </a:path>
              <a:path w="181610" h="338454">
                <a:moveTo>
                  <a:pt x="17450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27"/>
                </a:lnTo>
                <a:lnTo>
                  <a:pt x="18435" y="81712"/>
                </a:lnTo>
                <a:lnTo>
                  <a:pt x="17141" y="95952"/>
                </a:lnTo>
                <a:lnTo>
                  <a:pt x="12341" y="107955"/>
                </a:lnTo>
                <a:lnTo>
                  <a:pt x="6153" y="118329"/>
                </a:lnTo>
                <a:lnTo>
                  <a:pt x="1598" y="126024"/>
                </a:lnTo>
                <a:lnTo>
                  <a:pt x="291" y="130842"/>
                </a:lnTo>
                <a:lnTo>
                  <a:pt x="2423" y="134814"/>
                </a:lnTo>
                <a:lnTo>
                  <a:pt x="8183" y="139967"/>
                </a:lnTo>
                <a:lnTo>
                  <a:pt x="173057" y="139967"/>
                </a:lnTo>
                <a:lnTo>
                  <a:pt x="174521" y="138425"/>
                </a:lnTo>
                <a:lnTo>
                  <a:pt x="177125" y="134052"/>
                </a:lnTo>
                <a:lnTo>
                  <a:pt x="178185" y="127227"/>
                </a:lnTo>
                <a:lnTo>
                  <a:pt x="175017" y="118329"/>
                </a:lnTo>
                <a:lnTo>
                  <a:pt x="168878" y="107955"/>
                </a:lnTo>
                <a:lnTo>
                  <a:pt x="164113" y="95952"/>
                </a:lnTo>
                <a:lnTo>
                  <a:pt x="162830" y="81712"/>
                </a:lnTo>
                <a:lnTo>
                  <a:pt x="167138" y="64627"/>
                </a:lnTo>
                <a:lnTo>
                  <a:pt x="167138" y="54565"/>
                </a:lnTo>
                <a:lnTo>
                  <a:pt x="174509" y="45366"/>
                </a:lnTo>
                <a:close/>
              </a:path>
              <a:path w="181610" h="338454">
                <a:moveTo>
                  <a:pt x="90620" y="0"/>
                </a:moveTo>
                <a:lnTo>
                  <a:pt x="67661" y="868"/>
                </a:lnTo>
                <a:lnTo>
                  <a:pt x="54069" y="5884"/>
                </a:lnTo>
                <a:lnTo>
                  <a:pt x="44499" y="19298"/>
                </a:lnTo>
                <a:lnTo>
                  <a:pt x="33608" y="45366"/>
                </a:lnTo>
                <a:lnTo>
                  <a:pt x="147633" y="45366"/>
                </a:lnTo>
                <a:lnTo>
                  <a:pt x="144242" y="38317"/>
                </a:lnTo>
                <a:lnTo>
                  <a:pt x="133839" y="22789"/>
                </a:lnTo>
                <a:lnTo>
                  <a:pt x="116080" y="7208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3137255" y="3304139"/>
            <a:ext cx="187506" cy="332266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3217123" y="3685924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39" h="3175">
                <a:moveTo>
                  <a:pt x="13859" y="0"/>
                </a:moveTo>
                <a:lnTo>
                  <a:pt x="7990" y="527"/>
                </a:lnTo>
                <a:lnTo>
                  <a:pt x="0" y="2721"/>
                </a:lnTo>
                <a:lnTo>
                  <a:pt x="27729" y="2721"/>
                </a:lnTo>
                <a:lnTo>
                  <a:pt x="19728" y="527"/>
                </a:lnTo>
                <a:lnTo>
                  <a:pt x="1385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3528025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89" y="21586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83" y="60525"/>
                </a:lnTo>
                <a:lnTo>
                  <a:pt x="39272" y="54205"/>
                </a:lnTo>
                <a:lnTo>
                  <a:pt x="47289" y="39651"/>
                </a:lnTo>
                <a:lnTo>
                  <a:pt x="64411" y="23468"/>
                </a:lnTo>
                <a:lnTo>
                  <a:pt x="93717" y="12265"/>
                </a:lnTo>
                <a:lnTo>
                  <a:pt x="131792" y="12265"/>
                </a:lnTo>
                <a:lnTo>
                  <a:pt x="130193" y="10574"/>
                </a:lnTo>
                <a:lnTo>
                  <a:pt x="121837" y="4655"/>
                </a:lnTo>
                <a:lnTo>
                  <a:pt x="111144" y="1805"/>
                </a:lnTo>
                <a:lnTo>
                  <a:pt x="93717" y="0"/>
                </a:lnTo>
                <a:close/>
              </a:path>
              <a:path w="187960" h="60960">
                <a:moveTo>
                  <a:pt x="131792" y="12265"/>
                </a:moveTo>
                <a:lnTo>
                  <a:pt x="93717" y="12265"/>
                </a:lnTo>
                <a:lnTo>
                  <a:pt x="121917" y="17902"/>
                </a:lnTo>
                <a:lnTo>
                  <a:pt x="137202" y="24809"/>
                </a:lnTo>
                <a:lnTo>
                  <a:pt x="144868" y="37508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7" y="42992"/>
                </a:lnTo>
                <a:lnTo>
                  <a:pt x="155170" y="39296"/>
                </a:lnTo>
                <a:lnTo>
                  <a:pt x="150298" y="32749"/>
                </a:lnTo>
                <a:lnTo>
                  <a:pt x="140606" y="21586"/>
                </a:lnTo>
                <a:lnTo>
                  <a:pt x="131792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3531122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40" y="204655"/>
                </a:moveTo>
                <a:lnTo>
                  <a:pt x="3401" y="204655"/>
                </a:lnTo>
                <a:lnTo>
                  <a:pt x="3401" y="211783"/>
                </a:lnTo>
                <a:lnTo>
                  <a:pt x="177840" y="211783"/>
                </a:lnTo>
                <a:lnTo>
                  <a:pt x="177840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40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40" y="169361"/>
                </a:lnTo>
                <a:lnTo>
                  <a:pt x="171676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88"/>
                </a:lnTo>
                <a:lnTo>
                  <a:pt x="18432" y="81736"/>
                </a:lnTo>
                <a:lnTo>
                  <a:pt x="17145" y="95956"/>
                </a:lnTo>
                <a:lnTo>
                  <a:pt x="12365" y="107952"/>
                </a:lnTo>
                <a:lnTo>
                  <a:pt x="1652" y="126025"/>
                </a:lnTo>
                <a:lnTo>
                  <a:pt x="336" y="130850"/>
                </a:lnTo>
                <a:lnTo>
                  <a:pt x="2448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21" y="138476"/>
                </a:lnTo>
                <a:lnTo>
                  <a:pt x="177128" y="134083"/>
                </a:lnTo>
                <a:lnTo>
                  <a:pt x="178202" y="127237"/>
                </a:lnTo>
                <a:lnTo>
                  <a:pt x="175068" y="118329"/>
                </a:lnTo>
                <a:lnTo>
                  <a:pt x="168890" y="107952"/>
                </a:lnTo>
                <a:lnTo>
                  <a:pt x="164093" y="95956"/>
                </a:lnTo>
                <a:lnTo>
                  <a:pt x="162801" y="81736"/>
                </a:lnTo>
                <a:lnTo>
                  <a:pt x="167138" y="64688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7651" y="874"/>
                </a:lnTo>
                <a:lnTo>
                  <a:pt x="54060" y="5891"/>
                </a:lnTo>
                <a:lnTo>
                  <a:pt x="44493" y="19304"/>
                </a:lnTo>
                <a:lnTo>
                  <a:pt x="33608" y="45366"/>
                </a:lnTo>
                <a:lnTo>
                  <a:pt x="147683" y="45366"/>
                </a:lnTo>
                <a:lnTo>
                  <a:pt x="144284" y="38319"/>
                </a:lnTo>
                <a:lnTo>
                  <a:pt x="133863" y="22793"/>
                </a:lnTo>
                <a:lnTo>
                  <a:pt x="116084" y="721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3531122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3531122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3531122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82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3595760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3572622" y="2904179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20" h="58419">
                <a:moveTo>
                  <a:pt x="45719" y="0"/>
                </a:moveTo>
                <a:lnTo>
                  <a:pt x="12476" y="21180"/>
                </a:lnTo>
                <a:lnTo>
                  <a:pt x="0" y="46353"/>
                </a:lnTo>
                <a:lnTo>
                  <a:pt x="556" y="58159"/>
                </a:lnTo>
                <a:lnTo>
                  <a:pt x="45719" y="58159"/>
                </a:lnTo>
                <a:lnTo>
                  <a:pt x="4571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3647716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6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3625134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63" y="58159"/>
                </a:lnTo>
                <a:lnTo>
                  <a:pt x="45754" y="46353"/>
                </a:lnTo>
                <a:lnTo>
                  <a:pt x="44717" y="38565"/>
                </a:lnTo>
                <a:lnTo>
                  <a:pt x="11695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3553958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129915" y="0"/>
                </a:moveTo>
                <a:lnTo>
                  <a:pt x="5706" y="0"/>
                </a:lnTo>
                <a:lnTo>
                  <a:pt x="7367" y="4674"/>
                </a:lnTo>
                <a:lnTo>
                  <a:pt x="9910" y="16342"/>
                </a:lnTo>
                <a:lnTo>
                  <a:pt x="9977" y="32859"/>
                </a:lnTo>
                <a:lnTo>
                  <a:pt x="3807" y="50229"/>
                </a:lnTo>
                <a:lnTo>
                  <a:pt x="1553" y="54971"/>
                </a:lnTo>
                <a:lnTo>
                  <a:pt x="0" y="59022"/>
                </a:lnTo>
                <a:lnTo>
                  <a:pt x="5706" y="61510"/>
                </a:lnTo>
                <a:lnTo>
                  <a:pt x="7250" y="53382"/>
                </a:lnTo>
                <a:lnTo>
                  <a:pt x="14995" y="35502"/>
                </a:lnTo>
                <a:lnTo>
                  <a:pt x="33613" y="17621"/>
                </a:lnTo>
                <a:lnTo>
                  <a:pt x="67775" y="9493"/>
                </a:lnTo>
                <a:lnTo>
                  <a:pt x="125980" y="9493"/>
                </a:lnTo>
                <a:lnTo>
                  <a:pt x="129915" y="0"/>
                </a:lnTo>
                <a:close/>
              </a:path>
              <a:path w="135889" h="61594">
                <a:moveTo>
                  <a:pt x="127953" y="43642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57" y="54971"/>
                </a:lnTo>
                <a:lnTo>
                  <a:pt x="131813" y="50229"/>
                </a:lnTo>
                <a:lnTo>
                  <a:pt x="127953" y="43642"/>
                </a:lnTo>
                <a:close/>
              </a:path>
              <a:path w="135889" h="61594">
                <a:moveTo>
                  <a:pt x="122032" y="22096"/>
                </a:moveTo>
                <a:lnTo>
                  <a:pt x="121082" y="27022"/>
                </a:lnTo>
                <a:lnTo>
                  <a:pt x="123913" y="36748"/>
                </a:lnTo>
                <a:lnTo>
                  <a:pt x="127953" y="43642"/>
                </a:lnTo>
                <a:lnTo>
                  <a:pt x="126613" y="31438"/>
                </a:lnTo>
                <a:lnTo>
                  <a:pt x="122032" y="22096"/>
                </a:lnTo>
                <a:close/>
              </a:path>
              <a:path w="135889" h="61594">
                <a:moveTo>
                  <a:pt x="125980" y="9493"/>
                </a:moveTo>
                <a:lnTo>
                  <a:pt x="67775" y="9493"/>
                </a:lnTo>
                <a:lnTo>
                  <a:pt x="101369" y="10306"/>
                </a:lnTo>
                <a:lnTo>
                  <a:pt x="119040" y="15995"/>
                </a:lnTo>
                <a:lnTo>
                  <a:pt x="122032" y="22096"/>
                </a:lnTo>
                <a:lnTo>
                  <a:pt x="123142" y="16342"/>
                </a:lnTo>
                <a:lnTo>
                  <a:pt x="125980" y="94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3528025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17" y="0"/>
                </a:moveTo>
                <a:lnTo>
                  <a:pt x="4688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83" y="57855"/>
                </a:lnTo>
                <a:lnTo>
                  <a:pt x="39272" y="51813"/>
                </a:lnTo>
                <a:lnTo>
                  <a:pt x="47289" y="37895"/>
                </a:lnTo>
                <a:lnTo>
                  <a:pt x="64411" y="22413"/>
                </a:lnTo>
                <a:lnTo>
                  <a:pt x="93717" y="11676"/>
                </a:lnTo>
                <a:lnTo>
                  <a:pt x="131769" y="11676"/>
                </a:lnTo>
                <a:lnTo>
                  <a:pt x="130193" y="10086"/>
                </a:lnTo>
                <a:lnTo>
                  <a:pt x="121837" y="4439"/>
                </a:lnTo>
                <a:lnTo>
                  <a:pt x="111144" y="1721"/>
                </a:lnTo>
                <a:lnTo>
                  <a:pt x="93717" y="0"/>
                </a:lnTo>
                <a:close/>
              </a:path>
              <a:path w="187960" h="58419">
                <a:moveTo>
                  <a:pt x="131769" y="11676"/>
                </a:moveTo>
                <a:lnTo>
                  <a:pt x="93717" y="11676"/>
                </a:lnTo>
                <a:lnTo>
                  <a:pt x="121917" y="17092"/>
                </a:lnTo>
                <a:lnTo>
                  <a:pt x="137202" y="23708"/>
                </a:lnTo>
                <a:lnTo>
                  <a:pt x="144868" y="35852"/>
                </a:lnTo>
                <a:lnTo>
                  <a:pt x="150212" y="57855"/>
                </a:lnTo>
                <a:lnTo>
                  <a:pt x="187496" y="57855"/>
                </a:lnTo>
                <a:lnTo>
                  <a:pt x="186633" y="45244"/>
                </a:lnTo>
                <a:lnTo>
                  <a:pt x="156720" y="45244"/>
                </a:lnTo>
                <a:lnTo>
                  <a:pt x="155981" y="42476"/>
                </a:lnTo>
                <a:lnTo>
                  <a:pt x="154489" y="38366"/>
                </a:lnTo>
                <a:lnTo>
                  <a:pt x="150083" y="31532"/>
                </a:lnTo>
                <a:lnTo>
                  <a:pt x="140606" y="20591"/>
                </a:lnTo>
                <a:lnTo>
                  <a:pt x="131769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3570366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782" y="3642"/>
                </a:lnTo>
                <a:lnTo>
                  <a:pt x="44651" y="9346"/>
                </a:lnTo>
                <a:lnTo>
                  <a:pt x="40365" y="16177"/>
                </a:lnTo>
                <a:lnTo>
                  <a:pt x="33313" y="23200"/>
                </a:lnTo>
                <a:lnTo>
                  <a:pt x="24705" y="31263"/>
                </a:lnTo>
                <a:lnTo>
                  <a:pt x="17390" y="41387"/>
                </a:lnTo>
                <a:lnTo>
                  <a:pt x="12310" y="52921"/>
                </a:lnTo>
                <a:lnTo>
                  <a:pt x="10407" y="65216"/>
                </a:lnTo>
                <a:lnTo>
                  <a:pt x="10284" y="75062"/>
                </a:lnTo>
                <a:lnTo>
                  <a:pt x="9213" y="81961"/>
                </a:lnTo>
                <a:lnTo>
                  <a:pt x="6136" y="89325"/>
                </a:lnTo>
                <a:lnTo>
                  <a:pt x="0" y="100571"/>
                </a:lnTo>
                <a:lnTo>
                  <a:pt x="8151" y="98082"/>
                </a:lnTo>
                <a:lnTo>
                  <a:pt x="15215" y="91986"/>
                </a:lnTo>
                <a:lnTo>
                  <a:pt x="21243" y="84336"/>
                </a:lnTo>
                <a:lnTo>
                  <a:pt x="26287" y="77187"/>
                </a:lnTo>
                <a:lnTo>
                  <a:pt x="31227" y="73617"/>
                </a:lnTo>
                <a:lnTo>
                  <a:pt x="92486" y="73617"/>
                </a:lnTo>
                <a:lnTo>
                  <a:pt x="92387" y="65216"/>
                </a:lnTo>
                <a:lnTo>
                  <a:pt x="90475" y="52921"/>
                </a:lnTo>
                <a:lnTo>
                  <a:pt x="85376" y="41387"/>
                </a:lnTo>
                <a:lnTo>
                  <a:pt x="78046" y="31263"/>
                </a:lnTo>
                <a:lnTo>
                  <a:pt x="69440" y="23200"/>
                </a:lnTo>
                <a:lnTo>
                  <a:pt x="62388" y="16177"/>
                </a:lnTo>
                <a:lnTo>
                  <a:pt x="58100" y="9346"/>
                </a:lnTo>
                <a:lnTo>
                  <a:pt x="54963" y="3642"/>
                </a:lnTo>
                <a:lnTo>
                  <a:pt x="51366" y="0"/>
                </a:lnTo>
                <a:close/>
              </a:path>
              <a:path w="102870" h="100964">
                <a:moveTo>
                  <a:pt x="92486" y="73617"/>
                </a:moveTo>
                <a:lnTo>
                  <a:pt x="71528" y="73617"/>
                </a:lnTo>
                <a:lnTo>
                  <a:pt x="76456" y="77187"/>
                </a:lnTo>
                <a:lnTo>
                  <a:pt x="81501" y="84336"/>
                </a:lnTo>
                <a:lnTo>
                  <a:pt x="87537" y="91986"/>
                </a:lnTo>
                <a:lnTo>
                  <a:pt x="94623" y="98082"/>
                </a:lnTo>
                <a:lnTo>
                  <a:pt x="102815" y="100571"/>
                </a:lnTo>
                <a:lnTo>
                  <a:pt x="96645" y="89325"/>
                </a:lnTo>
                <a:lnTo>
                  <a:pt x="93565" y="81961"/>
                </a:lnTo>
                <a:lnTo>
                  <a:pt x="92503" y="75062"/>
                </a:lnTo>
                <a:lnTo>
                  <a:pt x="92486" y="73617"/>
                </a:lnTo>
                <a:close/>
              </a:path>
              <a:path w="102870" h="100964">
                <a:moveTo>
                  <a:pt x="71528" y="73617"/>
                </a:moveTo>
                <a:lnTo>
                  <a:pt x="31227" y="73617"/>
                </a:lnTo>
                <a:lnTo>
                  <a:pt x="36441" y="74298"/>
                </a:lnTo>
                <a:lnTo>
                  <a:pt x="41251" y="77584"/>
                </a:lnTo>
                <a:lnTo>
                  <a:pt x="44980" y="81827"/>
                </a:lnTo>
                <a:lnTo>
                  <a:pt x="48960" y="87320"/>
                </a:lnTo>
                <a:lnTo>
                  <a:pt x="51366" y="86102"/>
                </a:lnTo>
                <a:lnTo>
                  <a:pt x="54725" y="86102"/>
                </a:lnTo>
                <a:lnTo>
                  <a:pt x="57814" y="81827"/>
                </a:lnTo>
                <a:lnTo>
                  <a:pt x="61548" y="77584"/>
                </a:lnTo>
                <a:lnTo>
                  <a:pt x="66339" y="74298"/>
                </a:lnTo>
                <a:lnTo>
                  <a:pt x="71528" y="73617"/>
                </a:lnTo>
                <a:close/>
              </a:path>
              <a:path w="102870" h="100964">
                <a:moveTo>
                  <a:pt x="54725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2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3528025" y="2506483"/>
            <a:ext cx="187496" cy="258886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3332650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79" y="21586"/>
                </a:lnTo>
                <a:lnTo>
                  <a:pt x="29110" y="45599"/>
                </a:lnTo>
                <a:lnTo>
                  <a:pt x="863" y="45599"/>
                </a:lnTo>
                <a:lnTo>
                  <a:pt x="0" y="60525"/>
                </a:lnTo>
                <a:lnTo>
                  <a:pt x="37273" y="60525"/>
                </a:lnTo>
                <a:lnTo>
                  <a:pt x="39263" y="54205"/>
                </a:lnTo>
                <a:lnTo>
                  <a:pt x="47283" y="39651"/>
                </a:lnTo>
                <a:lnTo>
                  <a:pt x="64410" y="23468"/>
                </a:lnTo>
                <a:lnTo>
                  <a:pt x="93717" y="12265"/>
                </a:lnTo>
                <a:lnTo>
                  <a:pt x="131792" y="12265"/>
                </a:lnTo>
                <a:lnTo>
                  <a:pt x="130193" y="10574"/>
                </a:lnTo>
                <a:lnTo>
                  <a:pt x="121837" y="4655"/>
                </a:lnTo>
                <a:lnTo>
                  <a:pt x="111144" y="1805"/>
                </a:lnTo>
                <a:lnTo>
                  <a:pt x="93717" y="0"/>
                </a:lnTo>
                <a:close/>
              </a:path>
              <a:path w="187960" h="60960">
                <a:moveTo>
                  <a:pt x="131792" y="12265"/>
                </a:moveTo>
                <a:lnTo>
                  <a:pt x="93717" y="12265"/>
                </a:lnTo>
                <a:lnTo>
                  <a:pt x="121917" y="17902"/>
                </a:lnTo>
                <a:lnTo>
                  <a:pt x="137202" y="24809"/>
                </a:lnTo>
                <a:lnTo>
                  <a:pt x="144868" y="37508"/>
                </a:lnTo>
                <a:lnTo>
                  <a:pt x="150212" y="60525"/>
                </a:lnTo>
                <a:lnTo>
                  <a:pt x="187496" y="60525"/>
                </a:lnTo>
                <a:lnTo>
                  <a:pt x="186633" y="45599"/>
                </a:lnTo>
                <a:lnTo>
                  <a:pt x="158030" y="45599"/>
                </a:lnTo>
                <a:lnTo>
                  <a:pt x="157117" y="42992"/>
                </a:lnTo>
                <a:lnTo>
                  <a:pt x="155170" y="39296"/>
                </a:lnTo>
                <a:lnTo>
                  <a:pt x="150298" y="32749"/>
                </a:lnTo>
                <a:lnTo>
                  <a:pt x="140606" y="21586"/>
                </a:lnTo>
                <a:lnTo>
                  <a:pt x="131792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3335747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8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83" y="337982"/>
                </a:lnTo>
                <a:lnTo>
                  <a:pt x="174783" y="211783"/>
                </a:lnTo>
                <a:close/>
              </a:path>
              <a:path w="181610" h="338455">
                <a:moveTo>
                  <a:pt x="177890" y="204655"/>
                </a:moveTo>
                <a:lnTo>
                  <a:pt x="3391" y="204655"/>
                </a:lnTo>
                <a:lnTo>
                  <a:pt x="3391" y="211783"/>
                </a:lnTo>
                <a:lnTo>
                  <a:pt x="177890" y="211783"/>
                </a:lnTo>
                <a:lnTo>
                  <a:pt x="177890" y="204655"/>
                </a:lnTo>
                <a:close/>
              </a:path>
              <a:path w="181610" h="338455">
                <a:moveTo>
                  <a:pt x="172773" y="149227"/>
                </a:moveTo>
                <a:lnTo>
                  <a:pt x="8457" y="149227"/>
                </a:lnTo>
                <a:lnTo>
                  <a:pt x="9605" y="164904"/>
                </a:lnTo>
                <a:lnTo>
                  <a:pt x="339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42" y="204655"/>
                </a:lnTo>
                <a:lnTo>
                  <a:pt x="173342" y="182155"/>
                </a:lnTo>
                <a:lnTo>
                  <a:pt x="177890" y="169361"/>
                </a:lnTo>
                <a:lnTo>
                  <a:pt x="171676" y="164904"/>
                </a:lnTo>
                <a:lnTo>
                  <a:pt x="172773" y="149227"/>
                </a:lnTo>
                <a:close/>
              </a:path>
              <a:path w="181610" h="338455">
                <a:moveTo>
                  <a:pt x="181231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31" y="149227"/>
                </a:lnTo>
                <a:lnTo>
                  <a:pt x="181231" y="140028"/>
                </a:lnTo>
                <a:close/>
              </a:path>
              <a:path w="181610" h="338455">
                <a:moveTo>
                  <a:pt x="174499" y="45366"/>
                </a:moveTo>
                <a:lnTo>
                  <a:pt x="6792" y="45366"/>
                </a:lnTo>
                <a:lnTo>
                  <a:pt x="14093" y="54565"/>
                </a:lnTo>
                <a:lnTo>
                  <a:pt x="14093" y="64688"/>
                </a:lnTo>
                <a:lnTo>
                  <a:pt x="18427" y="81736"/>
                </a:lnTo>
                <a:lnTo>
                  <a:pt x="17143" y="95956"/>
                </a:lnTo>
                <a:lnTo>
                  <a:pt x="12361" y="107952"/>
                </a:lnTo>
                <a:lnTo>
                  <a:pt x="1614" y="126025"/>
                </a:lnTo>
                <a:lnTo>
                  <a:pt x="289" y="130850"/>
                </a:lnTo>
                <a:lnTo>
                  <a:pt x="2414" y="134840"/>
                </a:lnTo>
                <a:lnTo>
                  <a:pt x="8173" y="140028"/>
                </a:lnTo>
                <a:lnTo>
                  <a:pt x="173057" y="140028"/>
                </a:lnTo>
                <a:lnTo>
                  <a:pt x="174521" y="138476"/>
                </a:lnTo>
                <a:lnTo>
                  <a:pt x="177128" y="134083"/>
                </a:lnTo>
                <a:lnTo>
                  <a:pt x="178202" y="127237"/>
                </a:lnTo>
                <a:lnTo>
                  <a:pt x="175068" y="118329"/>
                </a:lnTo>
                <a:lnTo>
                  <a:pt x="168885" y="107952"/>
                </a:lnTo>
                <a:lnTo>
                  <a:pt x="164089" y="95956"/>
                </a:lnTo>
                <a:lnTo>
                  <a:pt x="162800" y="81736"/>
                </a:lnTo>
                <a:lnTo>
                  <a:pt x="167138" y="64688"/>
                </a:lnTo>
                <a:lnTo>
                  <a:pt x="167138" y="54565"/>
                </a:lnTo>
                <a:lnTo>
                  <a:pt x="174499" y="45366"/>
                </a:lnTo>
                <a:close/>
              </a:path>
              <a:path w="181610" h="338455">
                <a:moveTo>
                  <a:pt x="90610" y="0"/>
                </a:moveTo>
                <a:lnTo>
                  <a:pt x="67651" y="874"/>
                </a:lnTo>
                <a:lnTo>
                  <a:pt x="54060" y="5891"/>
                </a:lnTo>
                <a:lnTo>
                  <a:pt x="44493" y="19304"/>
                </a:lnTo>
                <a:lnTo>
                  <a:pt x="33608" y="45366"/>
                </a:lnTo>
                <a:lnTo>
                  <a:pt x="147683" y="45366"/>
                </a:lnTo>
                <a:lnTo>
                  <a:pt x="144283" y="38319"/>
                </a:lnTo>
                <a:lnTo>
                  <a:pt x="133859" y="22793"/>
                </a:lnTo>
                <a:lnTo>
                  <a:pt x="116079" y="7212"/>
                </a:lnTo>
                <a:lnTo>
                  <a:pt x="90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3335747" y="2967629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3335747" y="2960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3335747" y="2961791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231" y="0"/>
                </a:lnTo>
              </a:path>
            </a:pathLst>
          </a:custGeom>
          <a:ln w="317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3400415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224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3377246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45781" y="0"/>
                </a:moveTo>
                <a:lnTo>
                  <a:pt x="12416" y="21180"/>
                </a:lnTo>
                <a:lnTo>
                  <a:pt x="0" y="46353"/>
                </a:lnTo>
                <a:lnTo>
                  <a:pt x="557" y="58159"/>
                </a:lnTo>
                <a:lnTo>
                  <a:pt x="45781" y="58159"/>
                </a:lnTo>
                <a:lnTo>
                  <a:pt x="45781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3452335" y="29817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609"/>
                </a:lnTo>
              </a:path>
            </a:pathLst>
          </a:custGeom>
          <a:ln w="45173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3429749" y="2904179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4" h="58419">
                <a:moveTo>
                  <a:pt x="0" y="0"/>
                </a:moveTo>
                <a:lnTo>
                  <a:pt x="0" y="58159"/>
                </a:lnTo>
                <a:lnTo>
                  <a:pt x="45173" y="58159"/>
                </a:lnTo>
                <a:lnTo>
                  <a:pt x="45764" y="46353"/>
                </a:lnTo>
                <a:lnTo>
                  <a:pt x="44726" y="38565"/>
                </a:lnTo>
                <a:lnTo>
                  <a:pt x="11699" y="420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3358582" y="2886014"/>
            <a:ext cx="135890" cy="61594"/>
          </a:xfrm>
          <a:custGeom>
            <a:avLst/>
            <a:gdLst/>
            <a:ahLst/>
            <a:cxnLst/>
            <a:rect l="l" t="t" r="r" b="b"/>
            <a:pathLst>
              <a:path w="135889" h="61594">
                <a:moveTo>
                  <a:pt x="129915" y="0"/>
                </a:moveTo>
                <a:lnTo>
                  <a:pt x="5696" y="0"/>
                </a:lnTo>
                <a:lnTo>
                  <a:pt x="7357" y="4674"/>
                </a:lnTo>
                <a:lnTo>
                  <a:pt x="9899" y="16342"/>
                </a:lnTo>
                <a:lnTo>
                  <a:pt x="9966" y="32859"/>
                </a:lnTo>
                <a:lnTo>
                  <a:pt x="3797" y="50229"/>
                </a:lnTo>
                <a:lnTo>
                  <a:pt x="1492" y="54971"/>
                </a:lnTo>
                <a:lnTo>
                  <a:pt x="0" y="59022"/>
                </a:lnTo>
                <a:lnTo>
                  <a:pt x="5696" y="61510"/>
                </a:lnTo>
                <a:lnTo>
                  <a:pt x="7241" y="53382"/>
                </a:lnTo>
                <a:lnTo>
                  <a:pt x="14990" y="35502"/>
                </a:lnTo>
                <a:lnTo>
                  <a:pt x="33612" y="17621"/>
                </a:lnTo>
                <a:lnTo>
                  <a:pt x="67775" y="9493"/>
                </a:lnTo>
                <a:lnTo>
                  <a:pt x="126000" y="9493"/>
                </a:lnTo>
                <a:lnTo>
                  <a:pt x="129915" y="0"/>
                </a:lnTo>
                <a:close/>
              </a:path>
              <a:path w="135889" h="61594">
                <a:moveTo>
                  <a:pt x="127951" y="43622"/>
                </a:moveTo>
                <a:lnTo>
                  <a:pt x="129915" y="61510"/>
                </a:lnTo>
                <a:lnTo>
                  <a:pt x="135550" y="59022"/>
                </a:lnTo>
                <a:lnTo>
                  <a:pt x="134047" y="54971"/>
                </a:lnTo>
                <a:lnTo>
                  <a:pt x="131803" y="50229"/>
                </a:lnTo>
                <a:lnTo>
                  <a:pt x="127951" y="43622"/>
                </a:lnTo>
                <a:close/>
              </a:path>
              <a:path w="135889" h="61594">
                <a:moveTo>
                  <a:pt x="122061" y="22154"/>
                </a:moveTo>
                <a:lnTo>
                  <a:pt x="121127" y="27022"/>
                </a:lnTo>
                <a:lnTo>
                  <a:pt x="123943" y="36748"/>
                </a:lnTo>
                <a:lnTo>
                  <a:pt x="127951" y="43622"/>
                </a:lnTo>
                <a:lnTo>
                  <a:pt x="126613" y="31438"/>
                </a:lnTo>
                <a:lnTo>
                  <a:pt x="122061" y="22154"/>
                </a:lnTo>
                <a:close/>
              </a:path>
              <a:path w="135889" h="61594">
                <a:moveTo>
                  <a:pt x="126000" y="9493"/>
                </a:moveTo>
                <a:lnTo>
                  <a:pt x="67775" y="9493"/>
                </a:lnTo>
                <a:lnTo>
                  <a:pt x="101369" y="10306"/>
                </a:lnTo>
                <a:lnTo>
                  <a:pt x="119040" y="15995"/>
                </a:lnTo>
                <a:lnTo>
                  <a:pt x="122061" y="22154"/>
                </a:lnTo>
                <a:lnTo>
                  <a:pt x="123176" y="16342"/>
                </a:lnTo>
                <a:lnTo>
                  <a:pt x="126000" y="94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3332650" y="2808075"/>
            <a:ext cx="187960" cy="58419"/>
          </a:xfrm>
          <a:custGeom>
            <a:avLst/>
            <a:gdLst/>
            <a:ahLst/>
            <a:cxnLst/>
            <a:rect l="l" t="t" r="r" b="b"/>
            <a:pathLst>
              <a:path w="187960" h="58419">
                <a:moveTo>
                  <a:pt x="93717" y="0"/>
                </a:moveTo>
                <a:lnTo>
                  <a:pt x="46879" y="20591"/>
                </a:lnTo>
                <a:lnTo>
                  <a:pt x="30775" y="45244"/>
                </a:lnTo>
                <a:lnTo>
                  <a:pt x="863" y="45244"/>
                </a:lnTo>
                <a:lnTo>
                  <a:pt x="0" y="57855"/>
                </a:lnTo>
                <a:lnTo>
                  <a:pt x="37273" y="57855"/>
                </a:lnTo>
                <a:lnTo>
                  <a:pt x="39263" y="51813"/>
                </a:lnTo>
                <a:lnTo>
                  <a:pt x="47283" y="37895"/>
                </a:lnTo>
                <a:lnTo>
                  <a:pt x="64410" y="22413"/>
                </a:lnTo>
                <a:lnTo>
                  <a:pt x="93717" y="11676"/>
                </a:lnTo>
                <a:lnTo>
                  <a:pt x="131769" y="11676"/>
                </a:lnTo>
                <a:lnTo>
                  <a:pt x="130193" y="10086"/>
                </a:lnTo>
                <a:lnTo>
                  <a:pt x="121837" y="4439"/>
                </a:lnTo>
                <a:lnTo>
                  <a:pt x="111144" y="1721"/>
                </a:lnTo>
                <a:lnTo>
                  <a:pt x="93717" y="0"/>
                </a:lnTo>
                <a:close/>
              </a:path>
              <a:path w="187960" h="58419">
                <a:moveTo>
                  <a:pt x="131769" y="11676"/>
                </a:moveTo>
                <a:lnTo>
                  <a:pt x="93717" y="11676"/>
                </a:lnTo>
                <a:lnTo>
                  <a:pt x="121917" y="17092"/>
                </a:lnTo>
                <a:lnTo>
                  <a:pt x="137202" y="23708"/>
                </a:lnTo>
                <a:lnTo>
                  <a:pt x="144868" y="35852"/>
                </a:lnTo>
                <a:lnTo>
                  <a:pt x="150212" y="57855"/>
                </a:lnTo>
                <a:lnTo>
                  <a:pt x="187496" y="57855"/>
                </a:lnTo>
                <a:lnTo>
                  <a:pt x="186633" y="45244"/>
                </a:lnTo>
                <a:lnTo>
                  <a:pt x="156659" y="45244"/>
                </a:lnTo>
                <a:lnTo>
                  <a:pt x="155956" y="42476"/>
                </a:lnTo>
                <a:lnTo>
                  <a:pt x="154481" y="38366"/>
                </a:lnTo>
                <a:lnTo>
                  <a:pt x="150082" y="31532"/>
                </a:lnTo>
                <a:lnTo>
                  <a:pt x="140606" y="20591"/>
                </a:lnTo>
                <a:lnTo>
                  <a:pt x="131769" y="1167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3374990" y="2811944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51366" y="0"/>
                </a:moveTo>
                <a:lnTo>
                  <a:pt x="47778" y="3642"/>
                </a:lnTo>
                <a:lnTo>
                  <a:pt x="44647" y="9346"/>
                </a:lnTo>
                <a:lnTo>
                  <a:pt x="40363" y="16177"/>
                </a:lnTo>
                <a:lnTo>
                  <a:pt x="33313" y="23200"/>
                </a:lnTo>
                <a:lnTo>
                  <a:pt x="24705" y="31263"/>
                </a:lnTo>
                <a:lnTo>
                  <a:pt x="17390" y="41387"/>
                </a:lnTo>
                <a:lnTo>
                  <a:pt x="12310" y="52921"/>
                </a:lnTo>
                <a:lnTo>
                  <a:pt x="10407" y="65216"/>
                </a:lnTo>
                <a:lnTo>
                  <a:pt x="10284" y="75062"/>
                </a:lnTo>
                <a:lnTo>
                  <a:pt x="9213" y="81961"/>
                </a:lnTo>
                <a:lnTo>
                  <a:pt x="6136" y="89325"/>
                </a:lnTo>
                <a:lnTo>
                  <a:pt x="0" y="100571"/>
                </a:lnTo>
                <a:lnTo>
                  <a:pt x="8149" y="98082"/>
                </a:lnTo>
                <a:lnTo>
                  <a:pt x="15211" y="91986"/>
                </a:lnTo>
                <a:lnTo>
                  <a:pt x="21239" y="84336"/>
                </a:lnTo>
                <a:lnTo>
                  <a:pt x="26287" y="77187"/>
                </a:lnTo>
                <a:lnTo>
                  <a:pt x="31216" y="73617"/>
                </a:lnTo>
                <a:lnTo>
                  <a:pt x="92432" y="73617"/>
                </a:lnTo>
                <a:lnTo>
                  <a:pt x="92326" y="65216"/>
                </a:lnTo>
                <a:lnTo>
                  <a:pt x="90423" y="52921"/>
                </a:lnTo>
                <a:lnTo>
                  <a:pt x="85344" y="41387"/>
                </a:lnTo>
                <a:lnTo>
                  <a:pt x="78032" y="31263"/>
                </a:lnTo>
                <a:lnTo>
                  <a:pt x="69430" y="23200"/>
                </a:lnTo>
                <a:lnTo>
                  <a:pt x="62379" y="16177"/>
                </a:lnTo>
                <a:lnTo>
                  <a:pt x="58095" y="9346"/>
                </a:lnTo>
                <a:lnTo>
                  <a:pt x="54961" y="3642"/>
                </a:lnTo>
                <a:lnTo>
                  <a:pt x="51366" y="0"/>
                </a:lnTo>
                <a:close/>
              </a:path>
              <a:path w="102870" h="100964">
                <a:moveTo>
                  <a:pt x="92432" y="73617"/>
                </a:moveTo>
                <a:lnTo>
                  <a:pt x="71528" y="73617"/>
                </a:lnTo>
                <a:lnTo>
                  <a:pt x="76456" y="77187"/>
                </a:lnTo>
                <a:lnTo>
                  <a:pt x="81499" y="84336"/>
                </a:lnTo>
                <a:lnTo>
                  <a:pt x="87526" y="91986"/>
                </a:lnTo>
                <a:lnTo>
                  <a:pt x="94593" y="98082"/>
                </a:lnTo>
                <a:lnTo>
                  <a:pt x="102754" y="100571"/>
                </a:lnTo>
                <a:lnTo>
                  <a:pt x="96610" y="89325"/>
                </a:lnTo>
                <a:lnTo>
                  <a:pt x="93527" y="81961"/>
                </a:lnTo>
                <a:lnTo>
                  <a:pt x="92450" y="75062"/>
                </a:lnTo>
                <a:lnTo>
                  <a:pt x="92432" y="73617"/>
                </a:lnTo>
                <a:close/>
              </a:path>
              <a:path w="102870" h="100964">
                <a:moveTo>
                  <a:pt x="71528" y="73617"/>
                </a:moveTo>
                <a:lnTo>
                  <a:pt x="31216" y="73617"/>
                </a:lnTo>
                <a:lnTo>
                  <a:pt x="36408" y="74298"/>
                </a:lnTo>
                <a:lnTo>
                  <a:pt x="41200" y="77584"/>
                </a:lnTo>
                <a:lnTo>
                  <a:pt x="44929" y="81827"/>
                </a:lnTo>
                <a:lnTo>
                  <a:pt x="48960" y="87320"/>
                </a:lnTo>
                <a:lnTo>
                  <a:pt x="51366" y="86102"/>
                </a:lnTo>
                <a:lnTo>
                  <a:pt x="54725" y="86102"/>
                </a:lnTo>
                <a:lnTo>
                  <a:pt x="57814" y="81827"/>
                </a:lnTo>
                <a:lnTo>
                  <a:pt x="61548" y="77584"/>
                </a:lnTo>
                <a:lnTo>
                  <a:pt x="66339" y="74298"/>
                </a:lnTo>
                <a:lnTo>
                  <a:pt x="71528" y="73617"/>
                </a:lnTo>
                <a:close/>
              </a:path>
              <a:path w="102870" h="100964">
                <a:moveTo>
                  <a:pt x="54725" y="86102"/>
                </a:moveTo>
                <a:lnTo>
                  <a:pt x="51366" y="86102"/>
                </a:lnTo>
                <a:lnTo>
                  <a:pt x="53844" y="87320"/>
                </a:lnTo>
                <a:lnTo>
                  <a:pt x="54725" y="86102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3332650" y="2506483"/>
            <a:ext cx="187496" cy="258886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3137255" y="2805415"/>
            <a:ext cx="187960" cy="60960"/>
          </a:xfrm>
          <a:custGeom>
            <a:avLst/>
            <a:gdLst/>
            <a:ahLst/>
            <a:cxnLst/>
            <a:rect l="l" t="t" r="r" b="b"/>
            <a:pathLst>
              <a:path w="187960" h="60960">
                <a:moveTo>
                  <a:pt x="93717" y="0"/>
                </a:moveTo>
                <a:lnTo>
                  <a:pt x="46828" y="21586"/>
                </a:lnTo>
                <a:lnTo>
                  <a:pt x="29110" y="45599"/>
                </a:lnTo>
                <a:lnTo>
                  <a:pt x="812" y="45599"/>
                </a:lnTo>
                <a:lnTo>
                  <a:pt x="0" y="60525"/>
                </a:lnTo>
                <a:lnTo>
                  <a:pt x="37223" y="60525"/>
                </a:lnTo>
                <a:lnTo>
                  <a:pt x="39222" y="54205"/>
                </a:lnTo>
                <a:lnTo>
                  <a:pt x="47262" y="39651"/>
                </a:lnTo>
                <a:lnTo>
                  <a:pt x="64406" y="23468"/>
                </a:lnTo>
                <a:lnTo>
                  <a:pt x="93717" y="12265"/>
                </a:lnTo>
                <a:lnTo>
                  <a:pt x="131778" y="12265"/>
                </a:lnTo>
                <a:lnTo>
                  <a:pt x="130174" y="10574"/>
                </a:lnTo>
                <a:lnTo>
                  <a:pt x="121808" y="4655"/>
                </a:lnTo>
                <a:lnTo>
                  <a:pt x="111121" y="1805"/>
                </a:lnTo>
                <a:lnTo>
                  <a:pt x="93717" y="0"/>
                </a:lnTo>
                <a:close/>
              </a:path>
              <a:path w="187960" h="60960">
                <a:moveTo>
                  <a:pt x="131778" y="12265"/>
                </a:moveTo>
                <a:lnTo>
                  <a:pt x="93717" y="12265"/>
                </a:lnTo>
                <a:lnTo>
                  <a:pt x="121918" y="17902"/>
                </a:lnTo>
                <a:lnTo>
                  <a:pt x="137204" y="24809"/>
                </a:lnTo>
                <a:lnTo>
                  <a:pt x="144873" y="37508"/>
                </a:lnTo>
                <a:lnTo>
                  <a:pt x="150222" y="60525"/>
                </a:lnTo>
                <a:lnTo>
                  <a:pt x="187506" y="60525"/>
                </a:lnTo>
                <a:lnTo>
                  <a:pt x="186643" y="45599"/>
                </a:lnTo>
                <a:lnTo>
                  <a:pt x="158040" y="45599"/>
                </a:lnTo>
                <a:lnTo>
                  <a:pt x="157125" y="42992"/>
                </a:lnTo>
                <a:lnTo>
                  <a:pt x="155177" y="39296"/>
                </a:lnTo>
                <a:lnTo>
                  <a:pt x="150304" y="32749"/>
                </a:lnTo>
                <a:lnTo>
                  <a:pt x="140617" y="21586"/>
                </a:lnTo>
                <a:lnTo>
                  <a:pt x="131778" y="12265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3140361" y="281935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5">
                <a:moveTo>
                  <a:pt x="174733" y="211783"/>
                </a:moveTo>
                <a:lnTo>
                  <a:pt x="6508" y="211783"/>
                </a:lnTo>
                <a:lnTo>
                  <a:pt x="6508" y="337982"/>
                </a:lnTo>
                <a:lnTo>
                  <a:pt x="174733" y="337982"/>
                </a:lnTo>
                <a:lnTo>
                  <a:pt x="174733" y="211783"/>
                </a:lnTo>
                <a:close/>
              </a:path>
              <a:path w="181610" h="338455">
                <a:moveTo>
                  <a:pt x="177840" y="204655"/>
                </a:moveTo>
                <a:lnTo>
                  <a:pt x="3401" y="204655"/>
                </a:lnTo>
                <a:lnTo>
                  <a:pt x="3401" y="211783"/>
                </a:lnTo>
                <a:lnTo>
                  <a:pt x="177840" y="211783"/>
                </a:lnTo>
                <a:lnTo>
                  <a:pt x="177840" y="204655"/>
                </a:lnTo>
                <a:close/>
              </a:path>
              <a:path w="181610" h="338455">
                <a:moveTo>
                  <a:pt x="172783" y="149227"/>
                </a:moveTo>
                <a:lnTo>
                  <a:pt x="8468" y="149227"/>
                </a:lnTo>
                <a:lnTo>
                  <a:pt x="9605" y="164904"/>
                </a:lnTo>
                <a:lnTo>
                  <a:pt x="3401" y="169361"/>
                </a:lnTo>
                <a:lnTo>
                  <a:pt x="7879" y="182155"/>
                </a:lnTo>
                <a:lnTo>
                  <a:pt x="7879" y="204655"/>
                </a:lnTo>
                <a:lnTo>
                  <a:pt x="173352" y="204655"/>
                </a:lnTo>
                <a:lnTo>
                  <a:pt x="173352" y="182155"/>
                </a:lnTo>
                <a:lnTo>
                  <a:pt x="177840" y="169361"/>
                </a:lnTo>
                <a:lnTo>
                  <a:pt x="171615" y="164904"/>
                </a:lnTo>
                <a:lnTo>
                  <a:pt x="172783" y="149227"/>
                </a:lnTo>
                <a:close/>
              </a:path>
              <a:path w="181610" h="338455">
                <a:moveTo>
                  <a:pt x="181282" y="140028"/>
                </a:moveTo>
                <a:lnTo>
                  <a:pt x="0" y="140028"/>
                </a:lnTo>
                <a:lnTo>
                  <a:pt x="0" y="149227"/>
                </a:lnTo>
                <a:lnTo>
                  <a:pt x="181282" y="149227"/>
                </a:lnTo>
                <a:lnTo>
                  <a:pt x="181282" y="140028"/>
                </a:lnTo>
                <a:close/>
              </a:path>
              <a:path w="181610" h="338455">
                <a:moveTo>
                  <a:pt x="174509" y="45366"/>
                </a:moveTo>
                <a:lnTo>
                  <a:pt x="6792" y="45366"/>
                </a:lnTo>
                <a:lnTo>
                  <a:pt x="14103" y="54565"/>
                </a:lnTo>
                <a:lnTo>
                  <a:pt x="14103" y="64688"/>
                </a:lnTo>
                <a:lnTo>
                  <a:pt x="18435" y="81736"/>
                </a:lnTo>
                <a:lnTo>
                  <a:pt x="17141" y="95956"/>
                </a:lnTo>
                <a:lnTo>
                  <a:pt x="12341" y="107952"/>
                </a:lnTo>
                <a:lnTo>
                  <a:pt x="6153" y="118329"/>
                </a:lnTo>
                <a:lnTo>
                  <a:pt x="1598" y="126025"/>
                </a:lnTo>
                <a:lnTo>
                  <a:pt x="291" y="130850"/>
                </a:lnTo>
                <a:lnTo>
                  <a:pt x="2423" y="134840"/>
                </a:lnTo>
                <a:lnTo>
                  <a:pt x="8183" y="140028"/>
                </a:lnTo>
                <a:lnTo>
                  <a:pt x="173057" y="140028"/>
                </a:lnTo>
                <a:lnTo>
                  <a:pt x="174521" y="138476"/>
                </a:lnTo>
                <a:lnTo>
                  <a:pt x="177125" y="134083"/>
                </a:lnTo>
                <a:lnTo>
                  <a:pt x="178185" y="127237"/>
                </a:lnTo>
                <a:lnTo>
                  <a:pt x="175017" y="118329"/>
                </a:lnTo>
                <a:lnTo>
                  <a:pt x="168878" y="107952"/>
                </a:lnTo>
                <a:lnTo>
                  <a:pt x="164113" y="95956"/>
                </a:lnTo>
                <a:lnTo>
                  <a:pt x="162830" y="81736"/>
                </a:lnTo>
                <a:lnTo>
                  <a:pt x="167138" y="64688"/>
                </a:lnTo>
                <a:lnTo>
                  <a:pt x="167138" y="54565"/>
                </a:lnTo>
                <a:lnTo>
                  <a:pt x="174509" y="45366"/>
                </a:lnTo>
                <a:close/>
              </a:path>
              <a:path w="181610" h="338455">
                <a:moveTo>
                  <a:pt x="90620" y="0"/>
                </a:moveTo>
                <a:lnTo>
                  <a:pt x="67661" y="874"/>
                </a:lnTo>
                <a:lnTo>
                  <a:pt x="54069" y="5891"/>
                </a:lnTo>
                <a:lnTo>
                  <a:pt x="44499" y="19304"/>
                </a:lnTo>
                <a:lnTo>
                  <a:pt x="33608" y="45366"/>
                </a:lnTo>
                <a:lnTo>
                  <a:pt x="147633" y="45366"/>
                </a:lnTo>
                <a:lnTo>
                  <a:pt x="144242" y="38319"/>
                </a:lnTo>
                <a:lnTo>
                  <a:pt x="133839" y="22793"/>
                </a:lnTo>
                <a:lnTo>
                  <a:pt x="116080" y="7212"/>
                </a:lnTo>
                <a:lnTo>
                  <a:pt x="90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3137255" y="2808075"/>
            <a:ext cx="187506" cy="332256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3137255" y="2506483"/>
            <a:ext cx="187506" cy="258886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3136401" y="3694372"/>
            <a:ext cx="187496" cy="113821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7830973" y="3331229"/>
            <a:ext cx="264160" cy="294005"/>
          </a:xfrm>
          <a:custGeom>
            <a:avLst/>
            <a:gdLst/>
            <a:ahLst/>
            <a:cxnLst/>
            <a:rect l="l" t="t" r="r" b="b"/>
            <a:pathLst>
              <a:path w="264159" h="294004">
                <a:moveTo>
                  <a:pt x="0" y="0"/>
                </a:moveTo>
                <a:lnTo>
                  <a:pt x="4285" y="53577"/>
                </a:lnTo>
                <a:lnTo>
                  <a:pt x="16260" y="106097"/>
                </a:lnTo>
                <a:lnTo>
                  <a:pt x="34601" y="155683"/>
                </a:lnTo>
                <a:lnTo>
                  <a:pt x="57984" y="200459"/>
                </a:lnTo>
                <a:lnTo>
                  <a:pt x="85086" y="238550"/>
                </a:lnTo>
                <a:lnTo>
                  <a:pt x="114584" y="268081"/>
                </a:lnTo>
                <a:lnTo>
                  <a:pt x="175474" y="293956"/>
                </a:lnTo>
                <a:lnTo>
                  <a:pt x="205345" y="287134"/>
                </a:lnTo>
                <a:lnTo>
                  <a:pt x="243467" y="237215"/>
                </a:lnTo>
                <a:lnTo>
                  <a:pt x="253886" y="197218"/>
                </a:lnTo>
                <a:lnTo>
                  <a:pt x="259986" y="149264"/>
                </a:lnTo>
                <a:lnTo>
                  <a:pt x="262852" y="94905"/>
                </a:lnTo>
                <a:lnTo>
                  <a:pt x="263566" y="35689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7758624" y="3198266"/>
            <a:ext cx="183515" cy="331470"/>
          </a:xfrm>
          <a:custGeom>
            <a:avLst/>
            <a:gdLst/>
            <a:ahLst/>
            <a:cxnLst/>
            <a:rect l="l" t="t" r="r" b="b"/>
            <a:pathLst>
              <a:path w="183515" h="331470">
                <a:moveTo>
                  <a:pt x="130404" y="183347"/>
                </a:moveTo>
                <a:lnTo>
                  <a:pt x="35340" y="183347"/>
                </a:lnTo>
                <a:lnTo>
                  <a:pt x="36609" y="184235"/>
                </a:lnTo>
                <a:lnTo>
                  <a:pt x="38884" y="192011"/>
                </a:lnTo>
                <a:lnTo>
                  <a:pt x="57360" y="245975"/>
                </a:lnTo>
                <a:lnTo>
                  <a:pt x="79296" y="282929"/>
                </a:lnTo>
                <a:lnTo>
                  <a:pt x="112384" y="327555"/>
                </a:lnTo>
                <a:lnTo>
                  <a:pt x="117755" y="331150"/>
                </a:lnTo>
                <a:lnTo>
                  <a:pt x="134620" y="322519"/>
                </a:lnTo>
                <a:lnTo>
                  <a:pt x="98910" y="219582"/>
                </a:lnTo>
                <a:lnTo>
                  <a:pt x="124507" y="204484"/>
                </a:lnTo>
                <a:lnTo>
                  <a:pt x="125981" y="199692"/>
                </a:lnTo>
                <a:lnTo>
                  <a:pt x="129223" y="188285"/>
                </a:lnTo>
                <a:lnTo>
                  <a:pt x="130404" y="183347"/>
                </a:lnTo>
                <a:close/>
              </a:path>
              <a:path w="183515" h="331470">
                <a:moveTo>
                  <a:pt x="76784" y="49827"/>
                </a:moveTo>
                <a:lnTo>
                  <a:pt x="31059" y="49827"/>
                </a:lnTo>
                <a:lnTo>
                  <a:pt x="34054" y="53121"/>
                </a:lnTo>
                <a:lnTo>
                  <a:pt x="36293" y="60526"/>
                </a:lnTo>
                <a:lnTo>
                  <a:pt x="32551" y="63979"/>
                </a:lnTo>
                <a:lnTo>
                  <a:pt x="24570" y="72495"/>
                </a:lnTo>
                <a:lnTo>
                  <a:pt x="17222" y="83306"/>
                </a:lnTo>
                <a:lnTo>
                  <a:pt x="15376" y="93647"/>
                </a:lnTo>
                <a:lnTo>
                  <a:pt x="19997" y="101006"/>
                </a:lnTo>
                <a:lnTo>
                  <a:pt x="26511" y="105599"/>
                </a:lnTo>
                <a:lnTo>
                  <a:pt x="31504" y="108710"/>
                </a:lnTo>
                <a:lnTo>
                  <a:pt x="31561" y="111619"/>
                </a:lnTo>
                <a:lnTo>
                  <a:pt x="29556" y="123597"/>
                </a:lnTo>
                <a:lnTo>
                  <a:pt x="29529" y="148692"/>
                </a:lnTo>
                <a:lnTo>
                  <a:pt x="31166" y="172360"/>
                </a:lnTo>
                <a:lnTo>
                  <a:pt x="33551" y="183618"/>
                </a:lnTo>
                <a:lnTo>
                  <a:pt x="35340" y="183347"/>
                </a:lnTo>
                <a:lnTo>
                  <a:pt x="130404" y="183347"/>
                </a:lnTo>
                <a:lnTo>
                  <a:pt x="132466" y="174717"/>
                </a:lnTo>
                <a:lnTo>
                  <a:pt x="133940" y="163443"/>
                </a:lnTo>
                <a:lnTo>
                  <a:pt x="133940" y="151939"/>
                </a:lnTo>
                <a:lnTo>
                  <a:pt x="144713" y="148334"/>
                </a:lnTo>
                <a:lnTo>
                  <a:pt x="137756" y="140587"/>
                </a:lnTo>
                <a:lnTo>
                  <a:pt x="123412" y="123597"/>
                </a:lnTo>
                <a:lnTo>
                  <a:pt x="111468" y="106737"/>
                </a:lnTo>
                <a:lnTo>
                  <a:pt x="111714" y="99384"/>
                </a:lnTo>
                <a:lnTo>
                  <a:pt x="116824" y="97798"/>
                </a:lnTo>
                <a:lnTo>
                  <a:pt x="117260" y="93637"/>
                </a:lnTo>
                <a:lnTo>
                  <a:pt x="119467" y="89469"/>
                </a:lnTo>
                <a:lnTo>
                  <a:pt x="129888" y="87860"/>
                </a:lnTo>
                <a:lnTo>
                  <a:pt x="142130" y="86979"/>
                </a:lnTo>
                <a:lnTo>
                  <a:pt x="148500" y="84005"/>
                </a:lnTo>
                <a:lnTo>
                  <a:pt x="153477" y="80085"/>
                </a:lnTo>
                <a:lnTo>
                  <a:pt x="161537" y="76366"/>
                </a:lnTo>
                <a:lnTo>
                  <a:pt x="168069" y="72113"/>
                </a:lnTo>
                <a:lnTo>
                  <a:pt x="168783" y="66651"/>
                </a:lnTo>
                <a:lnTo>
                  <a:pt x="168738" y="61194"/>
                </a:lnTo>
                <a:lnTo>
                  <a:pt x="172990" y="56952"/>
                </a:lnTo>
                <a:lnTo>
                  <a:pt x="177717" y="50444"/>
                </a:lnTo>
                <a:lnTo>
                  <a:pt x="76694" y="50444"/>
                </a:lnTo>
                <a:lnTo>
                  <a:pt x="76784" y="49827"/>
                </a:lnTo>
                <a:close/>
              </a:path>
              <a:path w="183515" h="331470">
                <a:moveTo>
                  <a:pt x="15426" y="0"/>
                </a:moveTo>
                <a:lnTo>
                  <a:pt x="0" y="25799"/>
                </a:lnTo>
                <a:lnTo>
                  <a:pt x="574" y="38211"/>
                </a:lnTo>
                <a:lnTo>
                  <a:pt x="4737" y="49794"/>
                </a:lnTo>
                <a:lnTo>
                  <a:pt x="14706" y="52606"/>
                </a:lnTo>
                <a:lnTo>
                  <a:pt x="25284" y="49903"/>
                </a:lnTo>
                <a:lnTo>
                  <a:pt x="31059" y="49827"/>
                </a:lnTo>
                <a:lnTo>
                  <a:pt x="76784" y="49827"/>
                </a:lnTo>
                <a:lnTo>
                  <a:pt x="77323" y="46139"/>
                </a:lnTo>
                <a:lnTo>
                  <a:pt x="82055" y="29964"/>
                </a:lnTo>
                <a:lnTo>
                  <a:pt x="75892" y="25799"/>
                </a:lnTo>
                <a:lnTo>
                  <a:pt x="61018" y="16366"/>
                </a:lnTo>
                <a:lnTo>
                  <a:pt x="42856" y="6259"/>
                </a:lnTo>
                <a:lnTo>
                  <a:pt x="26830" y="72"/>
                </a:lnTo>
                <a:lnTo>
                  <a:pt x="15426" y="0"/>
                </a:lnTo>
                <a:close/>
              </a:path>
              <a:path w="183515" h="331470">
                <a:moveTo>
                  <a:pt x="183043" y="20788"/>
                </a:moveTo>
                <a:lnTo>
                  <a:pt x="177722" y="22369"/>
                </a:lnTo>
                <a:lnTo>
                  <a:pt x="157293" y="33741"/>
                </a:lnTo>
                <a:lnTo>
                  <a:pt x="122913" y="43694"/>
                </a:lnTo>
                <a:lnTo>
                  <a:pt x="90680" y="50004"/>
                </a:lnTo>
                <a:lnTo>
                  <a:pt x="76694" y="50444"/>
                </a:lnTo>
                <a:lnTo>
                  <a:pt x="177717" y="50444"/>
                </a:lnTo>
                <a:lnTo>
                  <a:pt x="179790" y="47591"/>
                </a:lnTo>
                <a:lnTo>
                  <a:pt x="183436" y="32365"/>
                </a:lnTo>
                <a:lnTo>
                  <a:pt x="183043" y="20788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8527215" y="3331229"/>
            <a:ext cx="264160" cy="294005"/>
          </a:xfrm>
          <a:custGeom>
            <a:avLst/>
            <a:gdLst/>
            <a:ahLst/>
            <a:cxnLst/>
            <a:rect l="l" t="t" r="r" b="b"/>
            <a:pathLst>
              <a:path w="264159" h="294004">
                <a:moveTo>
                  <a:pt x="263566" y="0"/>
                </a:moveTo>
                <a:lnTo>
                  <a:pt x="0" y="35689"/>
                </a:lnTo>
                <a:lnTo>
                  <a:pt x="714" y="94905"/>
                </a:lnTo>
                <a:lnTo>
                  <a:pt x="3580" y="149264"/>
                </a:lnTo>
                <a:lnTo>
                  <a:pt x="9679" y="197218"/>
                </a:lnTo>
                <a:lnTo>
                  <a:pt x="20096" y="237215"/>
                </a:lnTo>
                <a:lnTo>
                  <a:pt x="58215" y="287134"/>
                </a:lnTo>
                <a:lnTo>
                  <a:pt x="88082" y="293956"/>
                </a:lnTo>
                <a:lnTo>
                  <a:pt x="118410" y="287175"/>
                </a:lnTo>
                <a:lnTo>
                  <a:pt x="178486" y="238550"/>
                </a:lnTo>
                <a:lnTo>
                  <a:pt x="205588" y="200459"/>
                </a:lnTo>
                <a:lnTo>
                  <a:pt x="228970" y="155683"/>
                </a:lnTo>
                <a:lnTo>
                  <a:pt x="247308" y="106097"/>
                </a:lnTo>
                <a:lnTo>
                  <a:pt x="259281" y="53577"/>
                </a:lnTo>
                <a:lnTo>
                  <a:pt x="26356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8679714" y="3198266"/>
            <a:ext cx="183515" cy="331470"/>
          </a:xfrm>
          <a:custGeom>
            <a:avLst/>
            <a:gdLst/>
            <a:ahLst/>
            <a:cxnLst/>
            <a:rect l="l" t="t" r="r" b="b"/>
            <a:pathLst>
              <a:path w="183515" h="331470">
                <a:moveTo>
                  <a:pt x="393" y="20788"/>
                </a:moveTo>
                <a:lnTo>
                  <a:pt x="0" y="32365"/>
                </a:lnTo>
                <a:lnTo>
                  <a:pt x="3646" y="47591"/>
                </a:lnTo>
                <a:lnTo>
                  <a:pt x="10445" y="56952"/>
                </a:lnTo>
                <a:lnTo>
                  <a:pt x="14671" y="61194"/>
                </a:lnTo>
                <a:lnTo>
                  <a:pt x="14623" y="66651"/>
                </a:lnTo>
                <a:lnTo>
                  <a:pt x="15337" y="72113"/>
                </a:lnTo>
                <a:lnTo>
                  <a:pt x="21847" y="76366"/>
                </a:lnTo>
                <a:lnTo>
                  <a:pt x="29926" y="80085"/>
                </a:lnTo>
                <a:lnTo>
                  <a:pt x="34911" y="84005"/>
                </a:lnTo>
                <a:lnTo>
                  <a:pt x="41285" y="86979"/>
                </a:lnTo>
                <a:lnTo>
                  <a:pt x="53527" y="87860"/>
                </a:lnTo>
                <a:lnTo>
                  <a:pt x="63949" y="89469"/>
                </a:lnTo>
                <a:lnTo>
                  <a:pt x="66160" y="93647"/>
                </a:lnTo>
                <a:lnTo>
                  <a:pt x="66604" y="97798"/>
                </a:lnTo>
                <a:lnTo>
                  <a:pt x="71732" y="99384"/>
                </a:lnTo>
                <a:lnTo>
                  <a:pt x="71958" y="106737"/>
                </a:lnTo>
                <a:lnTo>
                  <a:pt x="60002" y="123597"/>
                </a:lnTo>
                <a:lnTo>
                  <a:pt x="45651" y="140587"/>
                </a:lnTo>
                <a:lnTo>
                  <a:pt x="38692" y="148334"/>
                </a:lnTo>
                <a:lnTo>
                  <a:pt x="49475" y="151939"/>
                </a:lnTo>
                <a:lnTo>
                  <a:pt x="49475" y="163443"/>
                </a:lnTo>
                <a:lnTo>
                  <a:pt x="50949" y="174717"/>
                </a:lnTo>
                <a:lnTo>
                  <a:pt x="54192" y="188285"/>
                </a:lnTo>
                <a:lnTo>
                  <a:pt x="57434" y="199692"/>
                </a:lnTo>
                <a:lnTo>
                  <a:pt x="58908" y="204484"/>
                </a:lnTo>
                <a:lnTo>
                  <a:pt x="84505" y="219582"/>
                </a:lnTo>
                <a:lnTo>
                  <a:pt x="48795" y="322519"/>
                </a:lnTo>
                <a:lnTo>
                  <a:pt x="65630" y="331150"/>
                </a:lnTo>
                <a:lnTo>
                  <a:pt x="71031" y="327555"/>
                </a:lnTo>
                <a:lnTo>
                  <a:pt x="82812" y="313408"/>
                </a:lnTo>
                <a:lnTo>
                  <a:pt x="104119" y="282929"/>
                </a:lnTo>
                <a:lnTo>
                  <a:pt x="126055" y="245975"/>
                </a:lnTo>
                <a:lnTo>
                  <a:pt x="139720" y="212404"/>
                </a:lnTo>
                <a:lnTo>
                  <a:pt x="144530" y="192011"/>
                </a:lnTo>
                <a:lnTo>
                  <a:pt x="146801" y="184235"/>
                </a:lnTo>
                <a:lnTo>
                  <a:pt x="148058" y="183347"/>
                </a:lnTo>
                <a:lnTo>
                  <a:pt x="149881" y="183347"/>
                </a:lnTo>
                <a:lnTo>
                  <a:pt x="152227" y="172360"/>
                </a:lnTo>
                <a:lnTo>
                  <a:pt x="153866" y="148692"/>
                </a:lnTo>
                <a:lnTo>
                  <a:pt x="153991" y="124488"/>
                </a:lnTo>
                <a:lnTo>
                  <a:pt x="151854" y="111619"/>
                </a:lnTo>
                <a:lnTo>
                  <a:pt x="151911" y="108710"/>
                </a:lnTo>
                <a:lnTo>
                  <a:pt x="156899" y="105599"/>
                </a:lnTo>
                <a:lnTo>
                  <a:pt x="163401" y="101006"/>
                </a:lnTo>
                <a:lnTo>
                  <a:pt x="167996" y="93637"/>
                </a:lnTo>
                <a:lnTo>
                  <a:pt x="166163" y="83306"/>
                </a:lnTo>
                <a:lnTo>
                  <a:pt x="158828" y="72495"/>
                </a:lnTo>
                <a:lnTo>
                  <a:pt x="150860" y="63979"/>
                </a:lnTo>
                <a:lnTo>
                  <a:pt x="147122" y="60526"/>
                </a:lnTo>
                <a:lnTo>
                  <a:pt x="149355" y="53121"/>
                </a:lnTo>
                <a:lnTo>
                  <a:pt x="151784" y="50444"/>
                </a:lnTo>
                <a:lnTo>
                  <a:pt x="106731" y="50444"/>
                </a:lnTo>
                <a:lnTo>
                  <a:pt x="92748" y="50004"/>
                </a:lnTo>
                <a:lnTo>
                  <a:pt x="60514" y="43694"/>
                </a:lnTo>
                <a:lnTo>
                  <a:pt x="26134" y="33741"/>
                </a:lnTo>
                <a:lnTo>
                  <a:pt x="5713" y="22369"/>
                </a:lnTo>
                <a:lnTo>
                  <a:pt x="393" y="20788"/>
                </a:lnTo>
                <a:close/>
              </a:path>
              <a:path w="183515" h="331470">
                <a:moveTo>
                  <a:pt x="149881" y="183347"/>
                </a:moveTo>
                <a:lnTo>
                  <a:pt x="148058" y="183347"/>
                </a:lnTo>
                <a:lnTo>
                  <a:pt x="149823" y="183618"/>
                </a:lnTo>
                <a:lnTo>
                  <a:pt x="149881" y="183347"/>
                </a:lnTo>
                <a:close/>
              </a:path>
              <a:path w="183515" h="331470">
                <a:moveTo>
                  <a:pt x="178540" y="49827"/>
                </a:moveTo>
                <a:lnTo>
                  <a:pt x="152344" y="49827"/>
                </a:lnTo>
                <a:lnTo>
                  <a:pt x="158108" y="49903"/>
                </a:lnTo>
                <a:lnTo>
                  <a:pt x="168668" y="52606"/>
                </a:lnTo>
                <a:lnTo>
                  <a:pt x="178540" y="49827"/>
                </a:lnTo>
                <a:close/>
              </a:path>
              <a:path w="183515" h="331470">
                <a:moveTo>
                  <a:pt x="167950" y="0"/>
                </a:moveTo>
                <a:lnTo>
                  <a:pt x="122377" y="16366"/>
                </a:lnTo>
                <a:lnTo>
                  <a:pt x="101330" y="29964"/>
                </a:lnTo>
                <a:lnTo>
                  <a:pt x="106061" y="46139"/>
                </a:lnTo>
                <a:lnTo>
                  <a:pt x="106731" y="50444"/>
                </a:lnTo>
                <a:lnTo>
                  <a:pt x="151784" y="50444"/>
                </a:lnTo>
                <a:lnTo>
                  <a:pt x="152344" y="49827"/>
                </a:lnTo>
                <a:lnTo>
                  <a:pt x="178540" y="49827"/>
                </a:lnTo>
                <a:lnTo>
                  <a:pt x="182829" y="38211"/>
                </a:lnTo>
                <a:lnTo>
                  <a:pt x="183462" y="24469"/>
                </a:lnTo>
                <a:lnTo>
                  <a:pt x="182833" y="15180"/>
                </a:lnTo>
                <a:lnTo>
                  <a:pt x="180903" y="9576"/>
                </a:lnTo>
                <a:lnTo>
                  <a:pt x="176006" y="3841"/>
                </a:lnTo>
                <a:lnTo>
                  <a:pt x="16795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8198511" y="618688"/>
            <a:ext cx="224729" cy="319959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8121995" y="933977"/>
            <a:ext cx="377825" cy="2341245"/>
          </a:xfrm>
          <a:custGeom>
            <a:avLst/>
            <a:gdLst/>
            <a:ahLst/>
            <a:cxnLst/>
            <a:rect l="l" t="t" r="r" b="b"/>
            <a:pathLst>
              <a:path w="377825" h="2341245">
                <a:moveTo>
                  <a:pt x="351638" y="0"/>
                </a:moveTo>
                <a:lnTo>
                  <a:pt x="26125" y="0"/>
                </a:lnTo>
                <a:lnTo>
                  <a:pt x="0" y="2341183"/>
                </a:lnTo>
                <a:lnTo>
                  <a:pt x="377764" y="2341183"/>
                </a:lnTo>
                <a:lnTo>
                  <a:pt x="351638" y="0"/>
                </a:lnTo>
                <a:close/>
              </a:path>
            </a:pathLst>
          </a:custGeom>
          <a:solidFill>
            <a:srgbClr val="EB74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8099200" y="3220027"/>
            <a:ext cx="423545" cy="105410"/>
          </a:xfrm>
          <a:custGeom>
            <a:avLst/>
            <a:gdLst/>
            <a:ahLst/>
            <a:cxnLst/>
            <a:rect l="l" t="t" r="r" b="b"/>
            <a:pathLst>
              <a:path w="423545" h="105410">
                <a:moveTo>
                  <a:pt x="0" y="105262"/>
                </a:moveTo>
                <a:lnTo>
                  <a:pt x="423363" y="105262"/>
                </a:lnTo>
                <a:lnTo>
                  <a:pt x="423363" y="0"/>
                </a:lnTo>
                <a:lnTo>
                  <a:pt x="0" y="0"/>
                </a:lnTo>
                <a:lnTo>
                  <a:pt x="0" y="10526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8004751" y="3325289"/>
            <a:ext cx="612775" cy="358140"/>
          </a:xfrm>
          <a:custGeom>
            <a:avLst/>
            <a:gdLst/>
            <a:ahLst/>
            <a:cxnLst/>
            <a:rect l="l" t="t" r="r" b="b"/>
            <a:pathLst>
              <a:path w="612775" h="358139">
                <a:moveTo>
                  <a:pt x="0" y="358096"/>
                </a:moveTo>
                <a:lnTo>
                  <a:pt x="612251" y="358096"/>
                </a:lnTo>
                <a:lnTo>
                  <a:pt x="612251" y="0"/>
                </a:lnTo>
                <a:lnTo>
                  <a:pt x="0" y="0"/>
                </a:lnTo>
                <a:lnTo>
                  <a:pt x="0" y="358096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7874501" y="3683386"/>
            <a:ext cx="873125" cy="125730"/>
          </a:xfrm>
          <a:custGeom>
            <a:avLst/>
            <a:gdLst/>
            <a:ahLst/>
            <a:cxnLst/>
            <a:rect l="l" t="t" r="r" b="b"/>
            <a:pathLst>
              <a:path w="873125" h="125729">
                <a:moveTo>
                  <a:pt x="872751" y="125295"/>
                </a:moveTo>
                <a:lnTo>
                  <a:pt x="0" y="125295"/>
                </a:lnTo>
                <a:lnTo>
                  <a:pt x="0" y="0"/>
                </a:lnTo>
                <a:lnTo>
                  <a:pt x="872751" y="0"/>
                </a:lnTo>
                <a:lnTo>
                  <a:pt x="872751" y="125295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8130067" y="979506"/>
            <a:ext cx="361950" cy="169545"/>
          </a:xfrm>
          <a:custGeom>
            <a:avLst/>
            <a:gdLst/>
            <a:ahLst/>
            <a:cxnLst/>
            <a:rect l="l" t="t" r="r" b="b"/>
            <a:pathLst>
              <a:path w="361950" h="169544">
                <a:moveTo>
                  <a:pt x="361619" y="0"/>
                </a:moveTo>
                <a:lnTo>
                  <a:pt x="0" y="0"/>
                </a:lnTo>
                <a:lnTo>
                  <a:pt x="0" y="169229"/>
                </a:lnTo>
                <a:lnTo>
                  <a:pt x="361619" y="169229"/>
                </a:lnTo>
                <a:lnTo>
                  <a:pt x="361619" y="0"/>
                </a:lnTo>
                <a:close/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8130067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8149166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8168295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8187384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8206513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8225653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8244752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8263881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8282980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8302049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8321178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8340276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8359416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8378515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8397634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8416733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8435863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8454962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8474091" y="979506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3307"/>
                </a:lnTo>
              </a:path>
            </a:pathLst>
          </a:custGeom>
          <a:ln w="5919">
            <a:solidFill>
              <a:srgbClr val="212A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8099200" y="1112813"/>
            <a:ext cx="423545" cy="90170"/>
          </a:xfrm>
          <a:custGeom>
            <a:avLst/>
            <a:gdLst/>
            <a:ahLst/>
            <a:cxnLst/>
            <a:rect l="l" t="t" r="r" b="b"/>
            <a:pathLst>
              <a:path w="423545" h="90169">
                <a:moveTo>
                  <a:pt x="423363" y="90072"/>
                </a:moveTo>
                <a:lnTo>
                  <a:pt x="0" y="90072"/>
                </a:lnTo>
                <a:lnTo>
                  <a:pt x="0" y="0"/>
                </a:lnTo>
                <a:lnTo>
                  <a:pt x="423363" y="0"/>
                </a:lnTo>
                <a:lnTo>
                  <a:pt x="423363" y="90072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8099200" y="1157854"/>
            <a:ext cx="423545" cy="22860"/>
          </a:xfrm>
          <a:custGeom>
            <a:avLst/>
            <a:gdLst/>
            <a:ahLst/>
            <a:cxnLst/>
            <a:rect l="l" t="t" r="r" b="b"/>
            <a:pathLst>
              <a:path w="423545" h="22859">
                <a:moveTo>
                  <a:pt x="0" y="22510"/>
                </a:moveTo>
                <a:lnTo>
                  <a:pt x="423363" y="22510"/>
                </a:lnTo>
                <a:lnTo>
                  <a:pt x="423363" y="0"/>
                </a:lnTo>
                <a:lnTo>
                  <a:pt x="0" y="0"/>
                </a:lnTo>
                <a:lnTo>
                  <a:pt x="0" y="2251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7966574" y="2192199"/>
            <a:ext cx="264160" cy="256540"/>
          </a:xfrm>
          <a:custGeom>
            <a:avLst/>
            <a:gdLst/>
            <a:ahLst/>
            <a:cxnLst/>
            <a:rect l="l" t="t" r="r" b="b"/>
            <a:pathLst>
              <a:path w="264159" h="256539">
                <a:moveTo>
                  <a:pt x="0" y="0"/>
                </a:moveTo>
                <a:lnTo>
                  <a:pt x="5555" y="53301"/>
                </a:lnTo>
                <a:lnTo>
                  <a:pt x="20904" y="105088"/>
                </a:lnTo>
                <a:lnTo>
                  <a:pt x="44075" y="152925"/>
                </a:lnTo>
                <a:lnTo>
                  <a:pt x="73093" y="194374"/>
                </a:lnTo>
                <a:lnTo>
                  <a:pt x="105987" y="226998"/>
                </a:lnTo>
                <a:lnTo>
                  <a:pt x="140781" y="248360"/>
                </a:lnTo>
                <a:lnTo>
                  <a:pt x="175504" y="256022"/>
                </a:lnTo>
                <a:lnTo>
                  <a:pt x="209576" y="247988"/>
                </a:lnTo>
                <a:lnTo>
                  <a:pt x="249288" y="190147"/>
                </a:lnTo>
                <a:lnTo>
                  <a:pt x="258367" y="144631"/>
                </a:lnTo>
                <a:lnTo>
                  <a:pt x="262553" y="90910"/>
                </a:lnTo>
                <a:lnTo>
                  <a:pt x="263566" y="31130"/>
                </a:lnTo>
                <a:lnTo>
                  <a:pt x="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7935331" y="2020692"/>
            <a:ext cx="163195" cy="304165"/>
          </a:xfrm>
          <a:custGeom>
            <a:avLst/>
            <a:gdLst/>
            <a:ahLst/>
            <a:cxnLst/>
            <a:rect l="l" t="t" r="r" b="b"/>
            <a:pathLst>
              <a:path w="163195" h="304164">
                <a:moveTo>
                  <a:pt x="93463" y="49135"/>
                </a:moveTo>
                <a:lnTo>
                  <a:pt x="50047" y="49135"/>
                </a:lnTo>
                <a:lnTo>
                  <a:pt x="53428" y="51014"/>
                </a:lnTo>
                <a:lnTo>
                  <a:pt x="59736" y="92658"/>
                </a:lnTo>
                <a:lnTo>
                  <a:pt x="52961" y="126532"/>
                </a:lnTo>
                <a:lnTo>
                  <a:pt x="38352" y="154844"/>
                </a:lnTo>
                <a:lnTo>
                  <a:pt x="21156" y="179803"/>
                </a:lnTo>
                <a:lnTo>
                  <a:pt x="6623" y="203619"/>
                </a:lnTo>
                <a:lnTo>
                  <a:pt x="0" y="228500"/>
                </a:lnTo>
                <a:lnTo>
                  <a:pt x="6535" y="256655"/>
                </a:lnTo>
                <a:lnTo>
                  <a:pt x="31476" y="290293"/>
                </a:lnTo>
                <a:lnTo>
                  <a:pt x="60672" y="304134"/>
                </a:lnTo>
                <a:lnTo>
                  <a:pt x="93968" y="297821"/>
                </a:lnTo>
                <a:lnTo>
                  <a:pt x="128902" y="281202"/>
                </a:lnTo>
                <a:lnTo>
                  <a:pt x="163016" y="264127"/>
                </a:lnTo>
                <a:lnTo>
                  <a:pt x="135092" y="246194"/>
                </a:lnTo>
                <a:lnTo>
                  <a:pt x="112857" y="223002"/>
                </a:lnTo>
                <a:lnTo>
                  <a:pt x="97575" y="194199"/>
                </a:lnTo>
                <a:lnTo>
                  <a:pt x="90509" y="159434"/>
                </a:lnTo>
                <a:lnTo>
                  <a:pt x="91756" y="130037"/>
                </a:lnTo>
                <a:lnTo>
                  <a:pt x="94268" y="90672"/>
                </a:lnTo>
                <a:lnTo>
                  <a:pt x="93687" y="50062"/>
                </a:lnTo>
                <a:lnTo>
                  <a:pt x="93463" y="49135"/>
                </a:lnTo>
                <a:close/>
              </a:path>
              <a:path w="163195" h="304164">
                <a:moveTo>
                  <a:pt x="65821" y="0"/>
                </a:moveTo>
                <a:lnTo>
                  <a:pt x="29821" y="7993"/>
                </a:lnTo>
                <a:lnTo>
                  <a:pt x="13589" y="27019"/>
                </a:lnTo>
                <a:lnTo>
                  <a:pt x="8743" y="53574"/>
                </a:lnTo>
                <a:lnTo>
                  <a:pt x="16541" y="75569"/>
                </a:lnTo>
                <a:lnTo>
                  <a:pt x="38238" y="80916"/>
                </a:lnTo>
                <a:lnTo>
                  <a:pt x="47441" y="75162"/>
                </a:lnTo>
                <a:lnTo>
                  <a:pt x="52371" y="65726"/>
                </a:lnTo>
                <a:lnTo>
                  <a:pt x="53187" y="55940"/>
                </a:lnTo>
                <a:lnTo>
                  <a:pt x="50047" y="49135"/>
                </a:lnTo>
                <a:lnTo>
                  <a:pt x="93463" y="49135"/>
                </a:lnTo>
                <a:lnTo>
                  <a:pt x="85657" y="16930"/>
                </a:lnTo>
                <a:lnTo>
                  <a:pt x="6582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8397634" y="2192199"/>
            <a:ext cx="264160" cy="256540"/>
          </a:xfrm>
          <a:custGeom>
            <a:avLst/>
            <a:gdLst/>
            <a:ahLst/>
            <a:cxnLst/>
            <a:rect l="l" t="t" r="r" b="b"/>
            <a:pathLst>
              <a:path w="264159" h="256539">
                <a:moveTo>
                  <a:pt x="263566" y="0"/>
                </a:moveTo>
                <a:lnTo>
                  <a:pt x="0" y="31130"/>
                </a:lnTo>
                <a:lnTo>
                  <a:pt x="1013" y="90910"/>
                </a:lnTo>
                <a:lnTo>
                  <a:pt x="5200" y="144631"/>
                </a:lnTo>
                <a:lnTo>
                  <a:pt x="14281" y="190147"/>
                </a:lnTo>
                <a:lnTo>
                  <a:pt x="29974" y="225314"/>
                </a:lnTo>
                <a:lnTo>
                  <a:pt x="54002" y="247988"/>
                </a:lnTo>
                <a:lnTo>
                  <a:pt x="88082" y="256022"/>
                </a:lnTo>
                <a:lnTo>
                  <a:pt x="122794" y="248360"/>
                </a:lnTo>
                <a:lnTo>
                  <a:pt x="157582" y="226998"/>
                </a:lnTo>
                <a:lnTo>
                  <a:pt x="190472" y="194374"/>
                </a:lnTo>
                <a:lnTo>
                  <a:pt x="219489" y="152925"/>
                </a:lnTo>
                <a:lnTo>
                  <a:pt x="242660" y="105088"/>
                </a:lnTo>
                <a:lnTo>
                  <a:pt x="258011" y="53301"/>
                </a:lnTo>
                <a:lnTo>
                  <a:pt x="26356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8529418" y="2020692"/>
            <a:ext cx="163195" cy="304165"/>
          </a:xfrm>
          <a:custGeom>
            <a:avLst/>
            <a:gdLst/>
            <a:ahLst/>
            <a:cxnLst/>
            <a:rect l="l" t="t" r="r" b="b"/>
            <a:pathLst>
              <a:path w="163195" h="304164">
                <a:moveTo>
                  <a:pt x="97203" y="0"/>
                </a:moveTo>
                <a:lnTo>
                  <a:pt x="77370" y="16930"/>
                </a:lnTo>
                <a:lnTo>
                  <a:pt x="69345" y="50062"/>
                </a:lnTo>
                <a:lnTo>
                  <a:pt x="68987" y="75162"/>
                </a:lnTo>
                <a:lnTo>
                  <a:pt x="68892" y="92658"/>
                </a:lnTo>
                <a:lnTo>
                  <a:pt x="71273" y="130037"/>
                </a:lnTo>
                <a:lnTo>
                  <a:pt x="72506" y="159434"/>
                </a:lnTo>
                <a:lnTo>
                  <a:pt x="65442" y="194199"/>
                </a:lnTo>
                <a:lnTo>
                  <a:pt x="50162" y="223002"/>
                </a:lnTo>
                <a:lnTo>
                  <a:pt x="27927" y="246194"/>
                </a:lnTo>
                <a:lnTo>
                  <a:pt x="0" y="264127"/>
                </a:lnTo>
                <a:lnTo>
                  <a:pt x="34114" y="281202"/>
                </a:lnTo>
                <a:lnTo>
                  <a:pt x="69051" y="297821"/>
                </a:lnTo>
                <a:lnTo>
                  <a:pt x="102348" y="304134"/>
                </a:lnTo>
                <a:lnTo>
                  <a:pt x="131539" y="290293"/>
                </a:lnTo>
                <a:lnTo>
                  <a:pt x="156481" y="256655"/>
                </a:lnTo>
                <a:lnTo>
                  <a:pt x="163016" y="228500"/>
                </a:lnTo>
                <a:lnTo>
                  <a:pt x="156393" y="203619"/>
                </a:lnTo>
                <a:lnTo>
                  <a:pt x="141860" y="179803"/>
                </a:lnTo>
                <a:lnTo>
                  <a:pt x="124666" y="154844"/>
                </a:lnTo>
                <a:lnTo>
                  <a:pt x="110059" y="126532"/>
                </a:lnTo>
                <a:lnTo>
                  <a:pt x="103286" y="92658"/>
                </a:lnTo>
                <a:lnTo>
                  <a:pt x="109597" y="51014"/>
                </a:lnTo>
                <a:lnTo>
                  <a:pt x="112968" y="49135"/>
                </a:lnTo>
                <a:lnTo>
                  <a:pt x="153475" y="49135"/>
                </a:lnTo>
                <a:lnTo>
                  <a:pt x="149435" y="27019"/>
                </a:lnTo>
                <a:lnTo>
                  <a:pt x="133204" y="7993"/>
                </a:lnTo>
                <a:lnTo>
                  <a:pt x="97203" y="0"/>
                </a:lnTo>
                <a:close/>
              </a:path>
              <a:path w="163195" h="304164">
                <a:moveTo>
                  <a:pt x="153475" y="49135"/>
                </a:moveTo>
                <a:lnTo>
                  <a:pt x="112968" y="49135"/>
                </a:lnTo>
                <a:lnTo>
                  <a:pt x="109830" y="55940"/>
                </a:lnTo>
                <a:lnTo>
                  <a:pt x="110649" y="65726"/>
                </a:lnTo>
                <a:lnTo>
                  <a:pt x="115583" y="75162"/>
                </a:lnTo>
                <a:lnTo>
                  <a:pt x="124787" y="80916"/>
                </a:lnTo>
                <a:lnTo>
                  <a:pt x="146492" y="75569"/>
                </a:lnTo>
                <a:lnTo>
                  <a:pt x="154286" y="53574"/>
                </a:lnTo>
                <a:lnTo>
                  <a:pt x="153475" y="49135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8194035" y="1372074"/>
            <a:ext cx="233679" cy="269240"/>
          </a:xfrm>
          <a:custGeom>
            <a:avLst/>
            <a:gdLst/>
            <a:ahLst/>
            <a:cxnLst/>
            <a:rect l="l" t="t" r="r" b="b"/>
            <a:pathLst>
              <a:path w="233679" h="269239">
                <a:moveTo>
                  <a:pt x="116847" y="0"/>
                </a:moveTo>
                <a:lnTo>
                  <a:pt x="106783" y="3250"/>
                </a:lnTo>
                <a:lnTo>
                  <a:pt x="98543" y="12119"/>
                </a:lnTo>
                <a:lnTo>
                  <a:pt x="92956" y="25285"/>
                </a:lnTo>
                <a:lnTo>
                  <a:pt x="90854" y="41426"/>
                </a:lnTo>
                <a:lnTo>
                  <a:pt x="90854" y="63987"/>
                </a:lnTo>
                <a:lnTo>
                  <a:pt x="53989" y="91216"/>
                </a:lnTo>
                <a:lnTo>
                  <a:pt x="25277" y="106009"/>
                </a:lnTo>
                <a:lnTo>
                  <a:pt x="6639" y="121802"/>
                </a:lnTo>
                <a:lnTo>
                  <a:pt x="0" y="152029"/>
                </a:lnTo>
                <a:lnTo>
                  <a:pt x="9181" y="197515"/>
                </a:lnTo>
                <a:lnTo>
                  <a:pt x="34217" y="234653"/>
                </a:lnTo>
                <a:lnTo>
                  <a:pt x="71346" y="259687"/>
                </a:lnTo>
                <a:lnTo>
                  <a:pt x="116806" y="268866"/>
                </a:lnTo>
                <a:lnTo>
                  <a:pt x="162290" y="259687"/>
                </a:lnTo>
                <a:lnTo>
                  <a:pt x="199431" y="234653"/>
                </a:lnTo>
                <a:lnTo>
                  <a:pt x="224472" y="197515"/>
                </a:lnTo>
                <a:lnTo>
                  <a:pt x="233654" y="152029"/>
                </a:lnTo>
                <a:lnTo>
                  <a:pt x="226389" y="121972"/>
                </a:lnTo>
                <a:lnTo>
                  <a:pt x="206713" y="105964"/>
                </a:lnTo>
                <a:lnTo>
                  <a:pt x="177801" y="91450"/>
                </a:lnTo>
                <a:lnTo>
                  <a:pt x="142830" y="65876"/>
                </a:lnTo>
                <a:lnTo>
                  <a:pt x="142830" y="41426"/>
                </a:lnTo>
                <a:lnTo>
                  <a:pt x="140755" y="25285"/>
                </a:lnTo>
                <a:lnTo>
                  <a:pt x="135177" y="12119"/>
                </a:lnTo>
                <a:lnTo>
                  <a:pt x="126929" y="3250"/>
                </a:lnTo>
                <a:lnTo>
                  <a:pt x="116847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8169067" y="2690324"/>
            <a:ext cx="283845" cy="326390"/>
          </a:xfrm>
          <a:custGeom>
            <a:avLst/>
            <a:gdLst/>
            <a:ahLst/>
            <a:cxnLst/>
            <a:rect l="l" t="t" r="r" b="b"/>
            <a:pathLst>
              <a:path w="283845" h="326389">
                <a:moveTo>
                  <a:pt x="141825" y="0"/>
                </a:moveTo>
                <a:lnTo>
                  <a:pt x="129602" y="3940"/>
                </a:lnTo>
                <a:lnTo>
                  <a:pt x="119592" y="14694"/>
                </a:lnTo>
                <a:lnTo>
                  <a:pt x="112809" y="30661"/>
                </a:lnTo>
                <a:lnTo>
                  <a:pt x="110267" y="50239"/>
                </a:lnTo>
                <a:lnTo>
                  <a:pt x="110267" y="77654"/>
                </a:lnTo>
                <a:lnTo>
                  <a:pt x="65529" y="110676"/>
                </a:lnTo>
                <a:lnTo>
                  <a:pt x="30681" y="128620"/>
                </a:lnTo>
                <a:lnTo>
                  <a:pt x="8059" y="147790"/>
                </a:lnTo>
                <a:lnTo>
                  <a:pt x="0" y="184490"/>
                </a:lnTo>
                <a:lnTo>
                  <a:pt x="7232" y="229304"/>
                </a:lnTo>
                <a:lnTo>
                  <a:pt x="27367" y="268222"/>
                </a:lnTo>
                <a:lnTo>
                  <a:pt x="58064" y="298912"/>
                </a:lnTo>
                <a:lnTo>
                  <a:pt x="96980" y="319037"/>
                </a:lnTo>
                <a:lnTo>
                  <a:pt x="141774" y="326265"/>
                </a:lnTo>
                <a:lnTo>
                  <a:pt x="186607" y="319037"/>
                </a:lnTo>
                <a:lnTo>
                  <a:pt x="225538" y="298912"/>
                </a:lnTo>
                <a:lnTo>
                  <a:pt x="256234" y="268222"/>
                </a:lnTo>
                <a:lnTo>
                  <a:pt x="276361" y="229304"/>
                </a:lnTo>
                <a:lnTo>
                  <a:pt x="283589" y="184490"/>
                </a:lnTo>
                <a:lnTo>
                  <a:pt x="274772" y="148011"/>
                </a:lnTo>
                <a:lnTo>
                  <a:pt x="250895" y="128585"/>
                </a:lnTo>
                <a:lnTo>
                  <a:pt x="215815" y="110970"/>
                </a:lnTo>
                <a:lnTo>
                  <a:pt x="173392" y="79929"/>
                </a:lnTo>
                <a:lnTo>
                  <a:pt x="173392" y="50239"/>
                </a:lnTo>
                <a:lnTo>
                  <a:pt x="170836" y="30661"/>
                </a:lnTo>
                <a:lnTo>
                  <a:pt x="164059" y="14694"/>
                </a:lnTo>
                <a:lnTo>
                  <a:pt x="154056" y="3940"/>
                </a:lnTo>
                <a:lnTo>
                  <a:pt x="141825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8224648" y="1853486"/>
            <a:ext cx="172468" cy="241009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7874501" y="3683386"/>
            <a:ext cx="873125" cy="31750"/>
          </a:xfrm>
          <a:custGeom>
            <a:avLst/>
            <a:gdLst/>
            <a:ahLst/>
            <a:cxnLst/>
            <a:rect l="l" t="t" r="r" b="b"/>
            <a:pathLst>
              <a:path w="873125" h="31750">
                <a:moveTo>
                  <a:pt x="0" y="31120"/>
                </a:moveTo>
                <a:lnTo>
                  <a:pt x="872751" y="31120"/>
                </a:lnTo>
                <a:lnTo>
                  <a:pt x="872751" y="0"/>
                </a:lnTo>
                <a:lnTo>
                  <a:pt x="0" y="0"/>
                </a:lnTo>
                <a:lnTo>
                  <a:pt x="0" y="31120"/>
                </a:lnTo>
                <a:close/>
              </a:path>
            </a:pathLst>
          </a:custGeom>
          <a:solidFill>
            <a:srgbClr val="AB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7874501" y="3777550"/>
            <a:ext cx="873125" cy="31750"/>
          </a:xfrm>
          <a:custGeom>
            <a:avLst/>
            <a:gdLst/>
            <a:ahLst/>
            <a:cxnLst/>
            <a:rect l="l" t="t" r="r" b="b"/>
            <a:pathLst>
              <a:path w="873125" h="31750">
                <a:moveTo>
                  <a:pt x="0" y="31130"/>
                </a:moveTo>
                <a:lnTo>
                  <a:pt x="872751" y="31130"/>
                </a:lnTo>
                <a:lnTo>
                  <a:pt x="872751" y="0"/>
                </a:lnTo>
                <a:lnTo>
                  <a:pt x="0" y="0"/>
                </a:lnTo>
                <a:lnTo>
                  <a:pt x="0" y="3113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8113852" y="3215589"/>
            <a:ext cx="431800" cy="511175"/>
          </a:xfrm>
          <a:custGeom>
            <a:avLst/>
            <a:gdLst/>
            <a:ahLst/>
            <a:cxnLst/>
            <a:rect l="l" t="t" r="r" b="b"/>
            <a:pathLst>
              <a:path w="431800" h="511175">
                <a:moveTo>
                  <a:pt x="28795" y="266379"/>
                </a:moveTo>
                <a:lnTo>
                  <a:pt x="24063" y="271354"/>
                </a:lnTo>
                <a:lnTo>
                  <a:pt x="4285" y="295740"/>
                </a:lnTo>
                <a:lnTo>
                  <a:pt x="2604" y="319622"/>
                </a:lnTo>
                <a:lnTo>
                  <a:pt x="23441" y="357176"/>
                </a:lnTo>
                <a:lnTo>
                  <a:pt x="71217" y="422582"/>
                </a:lnTo>
                <a:lnTo>
                  <a:pt x="57357" y="427009"/>
                </a:lnTo>
                <a:lnTo>
                  <a:pt x="57717" y="454520"/>
                </a:lnTo>
                <a:lnTo>
                  <a:pt x="57830" y="470522"/>
                </a:lnTo>
                <a:lnTo>
                  <a:pt x="57496" y="476564"/>
                </a:lnTo>
                <a:lnTo>
                  <a:pt x="57534" y="485843"/>
                </a:lnTo>
                <a:lnTo>
                  <a:pt x="59747" y="494628"/>
                </a:lnTo>
                <a:lnTo>
                  <a:pt x="65896" y="499992"/>
                </a:lnTo>
                <a:lnTo>
                  <a:pt x="77441" y="503546"/>
                </a:lnTo>
                <a:lnTo>
                  <a:pt x="72994" y="508887"/>
                </a:lnTo>
                <a:lnTo>
                  <a:pt x="169455" y="510882"/>
                </a:lnTo>
                <a:lnTo>
                  <a:pt x="238698" y="511132"/>
                </a:lnTo>
                <a:lnTo>
                  <a:pt x="276319" y="508887"/>
                </a:lnTo>
                <a:lnTo>
                  <a:pt x="291991" y="506428"/>
                </a:lnTo>
                <a:lnTo>
                  <a:pt x="313844" y="505979"/>
                </a:lnTo>
                <a:lnTo>
                  <a:pt x="357670" y="497228"/>
                </a:lnTo>
                <a:lnTo>
                  <a:pt x="372799" y="460840"/>
                </a:lnTo>
                <a:lnTo>
                  <a:pt x="376352" y="452829"/>
                </a:lnTo>
                <a:lnTo>
                  <a:pt x="380541" y="452829"/>
                </a:lnTo>
                <a:lnTo>
                  <a:pt x="379241" y="441702"/>
                </a:lnTo>
                <a:lnTo>
                  <a:pt x="380073" y="425551"/>
                </a:lnTo>
                <a:lnTo>
                  <a:pt x="385237" y="409230"/>
                </a:lnTo>
                <a:lnTo>
                  <a:pt x="392882" y="385847"/>
                </a:lnTo>
                <a:lnTo>
                  <a:pt x="399699" y="353532"/>
                </a:lnTo>
                <a:lnTo>
                  <a:pt x="410164" y="305145"/>
                </a:lnTo>
                <a:lnTo>
                  <a:pt x="422536" y="285629"/>
                </a:lnTo>
                <a:lnTo>
                  <a:pt x="426166" y="279345"/>
                </a:lnTo>
                <a:lnTo>
                  <a:pt x="430613" y="270461"/>
                </a:lnTo>
                <a:lnTo>
                  <a:pt x="430878" y="267790"/>
                </a:lnTo>
                <a:lnTo>
                  <a:pt x="44523" y="267790"/>
                </a:lnTo>
                <a:lnTo>
                  <a:pt x="28795" y="266379"/>
                </a:lnTo>
                <a:close/>
              </a:path>
              <a:path w="431800" h="511175">
                <a:moveTo>
                  <a:pt x="380541" y="452829"/>
                </a:moveTo>
                <a:lnTo>
                  <a:pt x="376352" y="452829"/>
                </a:lnTo>
                <a:lnTo>
                  <a:pt x="384343" y="463511"/>
                </a:lnTo>
                <a:lnTo>
                  <a:pt x="382566" y="460840"/>
                </a:lnTo>
                <a:lnTo>
                  <a:pt x="380739" y="454520"/>
                </a:lnTo>
                <a:lnTo>
                  <a:pt x="380541" y="452829"/>
                </a:lnTo>
                <a:close/>
              </a:path>
              <a:path w="431800" h="511175">
                <a:moveTo>
                  <a:pt x="7077" y="35578"/>
                </a:moveTo>
                <a:lnTo>
                  <a:pt x="1556" y="36773"/>
                </a:lnTo>
                <a:lnTo>
                  <a:pt x="0" y="41716"/>
                </a:lnTo>
                <a:lnTo>
                  <a:pt x="2662" y="54494"/>
                </a:lnTo>
                <a:lnTo>
                  <a:pt x="9779" y="79134"/>
                </a:lnTo>
                <a:lnTo>
                  <a:pt x="9719" y="79964"/>
                </a:lnTo>
                <a:lnTo>
                  <a:pt x="8930" y="87661"/>
                </a:lnTo>
                <a:lnTo>
                  <a:pt x="7544" y="107982"/>
                </a:lnTo>
                <a:lnTo>
                  <a:pt x="7433" y="113619"/>
                </a:lnTo>
                <a:lnTo>
                  <a:pt x="7193" y="136606"/>
                </a:lnTo>
                <a:lnTo>
                  <a:pt x="9798" y="164579"/>
                </a:lnTo>
                <a:lnTo>
                  <a:pt x="13711" y="184637"/>
                </a:lnTo>
                <a:lnTo>
                  <a:pt x="17613" y="194937"/>
                </a:lnTo>
                <a:lnTo>
                  <a:pt x="23842" y="198732"/>
                </a:lnTo>
                <a:lnTo>
                  <a:pt x="34735" y="199274"/>
                </a:lnTo>
                <a:lnTo>
                  <a:pt x="44523" y="267790"/>
                </a:lnTo>
                <a:lnTo>
                  <a:pt x="430878" y="267790"/>
                </a:lnTo>
                <a:lnTo>
                  <a:pt x="431054" y="266013"/>
                </a:lnTo>
                <a:lnTo>
                  <a:pt x="367458" y="266013"/>
                </a:lnTo>
                <a:lnTo>
                  <a:pt x="367589" y="264289"/>
                </a:lnTo>
                <a:lnTo>
                  <a:pt x="368467" y="258232"/>
                </a:lnTo>
                <a:lnTo>
                  <a:pt x="368844" y="250251"/>
                </a:lnTo>
                <a:lnTo>
                  <a:pt x="367458" y="242873"/>
                </a:lnTo>
                <a:lnTo>
                  <a:pt x="343349" y="204497"/>
                </a:lnTo>
                <a:lnTo>
                  <a:pt x="312740" y="172136"/>
                </a:lnTo>
                <a:lnTo>
                  <a:pt x="292360" y="154791"/>
                </a:lnTo>
                <a:lnTo>
                  <a:pt x="90773" y="154791"/>
                </a:lnTo>
                <a:lnTo>
                  <a:pt x="85785" y="154694"/>
                </a:lnTo>
                <a:lnTo>
                  <a:pt x="74877" y="154014"/>
                </a:lnTo>
                <a:lnTo>
                  <a:pt x="64129" y="152169"/>
                </a:lnTo>
                <a:lnTo>
                  <a:pt x="59621" y="148577"/>
                </a:lnTo>
                <a:lnTo>
                  <a:pt x="58262" y="134362"/>
                </a:lnTo>
                <a:lnTo>
                  <a:pt x="54735" y="108978"/>
                </a:lnTo>
                <a:lnTo>
                  <a:pt x="51874" y="84264"/>
                </a:lnTo>
                <a:lnTo>
                  <a:pt x="52514" y="72059"/>
                </a:lnTo>
                <a:lnTo>
                  <a:pt x="56961" y="69389"/>
                </a:lnTo>
                <a:lnTo>
                  <a:pt x="56108" y="59621"/>
                </a:lnTo>
                <a:lnTo>
                  <a:pt x="56108" y="47153"/>
                </a:lnTo>
                <a:lnTo>
                  <a:pt x="56717" y="38268"/>
                </a:lnTo>
                <a:lnTo>
                  <a:pt x="45416" y="38268"/>
                </a:lnTo>
                <a:lnTo>
                  <a:pt x="40815" y="37725"/>
                </a:lnTo>
                <a:lnTo>
                  <a:pt x="29951" y="36596"/>
                </a:lnTo>
                <a:lnTo>
                  <a:pt x="17235" y="35630"/>
                </a:lnTo>
                <a:lnTo>
                  <a:pt x="7077" y="35578"/>
                </a:lnTo>
                <a:close/>
              </a:path>
              <a:path w="431800" h="511175">
                <a:moveTo>
                  <a:pt x="426166" y="260672"/>
                </a:moveTo>
                <a:lnTo>
                  <a:pt x="414874" y="260872"/>
                </a:lnTo>
                <a:lnTo>
                  <a:pt x="395152" y="262326"/>
                </a:lnTo>
                <a:lnTo>
                  <a:pt x="376260" y="264289"/>
                </a:lnTo>
                <a:lnTo>
                  <a:pt x="367458" y="266013"/>
                </a:lnTo>
                <a:lnTo>
                  <a:pt x="431054" y="266013"/>
                </a:lnTo>
                <a:lnTo>
                  <a:pt x="431496" y="261546"/>
                </a:lnTo>
                <a:lnTo>
                  <a:pt x="426166" y="260672"/>
                </a:lnTo>
                <a:close/>
              </a:path>
              <a:path w="431800" h="511175">
                <a:moveTo>
                  <a:pt x="149849" y="107982"/>
                </a:moveTo>
                <a:lnTo>
                  <a:pt x="139547" y="111862"/>
                </a:lnTo>
                <a:lnTo>
                  <a:pt x="122817" y="121000"/>
                </a:lnTo>
                <a:lnTo>
                  <a:pt x="90773" y="154791"/>
                </a:lnTo>
                <a:lnTo>
                  <a:pt x="292360" y="154791"/>
                </a:lnTo>
                <a:lnTo>
                  <a:pt x="255461" y="127494"/>
                </a:lnTo>
                <a:lnTo>
                  <a:pt x="236007" y="123949"/>
                </a:lnTo>
                <a:lnTo>
                  <a:pt x="230455" y="121000"/>
                </a:lnTo>
                <a:lnTo>
                  <a:pt x="229353" y="115408"/>
                </a:lnTo>
                <a:lnTo>
                  <a:pt x="229941" y="113619"/>
                </a:lnTo>
                <a:lnTo>
                  <a:pt x="175441" y="113619"/>
                </a:lnTo>
                <a:lnTo>
                  <a:pt x="168183" y="112989"/>
                </a:lnTo>
                <a:lnTo>
                  <a:pt x="157977" y="108607"/>
                </a:lnTo>
                <a:lnTo>
                  <a:pt x="149849" y="107982"/>
                </a:lnTo>
                <a:close/>
              </a:path>
              <a:path w="431800" h="511175">
                <a:moveTo>
                  <a:pt x="218007" y="0"/>
                </a:moveTo>
                <a:lnTo>
                  <a:pt x="185766" y="8193"/>
                </a:lnTo>
                <a:lnTo>
                  <a:pt x="183309" y="16574"/>
                </a:lnTo>
                <a:lnTo>
                  <a:pt x="178858" y="26453"/>
                </a:lnTo>
                <a:lnTo>
                  <a:pt x="171737" y="35578"/>
                </a:lnTo>
                <a:lnTo>
                  <a:pt x="166173" y="47434"/>
                </a:lnTo>
                <a:lnTo>
                  <a:pt x="165504" y="59621"/>
                </a:lnTo>
                <a:lnTo>
                  <a:pt x="165400" y="64852"/>
                </a:lnTo>
                <a:lnTo>
                  <a:pt x="166734" y="79134"/>
                </a:lnTo>
                <a:lnTo>
                  <a:pt x="168183" y="88986"/>
                </a:lnTo>
                <a:lnTo>
                  <a:pt x="170938" y="96865"/>
                </a:lnTo>
                <a:lnTo>
                  <a:pt x="174858" y="106660"/>
                </a:lnTo>
                <a:lnTo>
                  <a:pt x="175441" y="113619"/>
                </a:lnTo>
                <a:lnTo>
                  <a:pt x="229941" y="113619"/>
                </a:lnTo>
                <a:lnTo>
                  <a:pt x="231683" y="108318"/>
                </a:lnTo>
                <a:lnTo>
                  <a:pt x="240335" y="91646"/>
                </a:lnTo>
                <a:lnTo>
                  <a:pt x="242361" y="79964"/>
                </a:lnTo>
                <a:lnTo>
                  <a:pt x="241655" y="64852"/>
                </a:lnTo>
                <a:lnTo>
                  <a:pt x="240263" y="50237"/>
                </a:lnTo>
                <a:lnTo>
                  <a:pt x="240233" y="40045"/>
                </a:lnTo>
                <a:lnTo>
                  <a:pt x="240908" y="34655"/>
                </a:lnTo>
                <a:lnTo>
                  <a:pt x="238818" y="30354"/>
                </a:lnTo>
                <a:lnTo>
                  <a:pt x="231879" y="24887"/>
                </a:lnTo>
                <a:lnTo>
                  <a:pt x="218007" y="16002"/>
                </a:lnTo>
                <a:lnTo>
                  <a:pt x="218007" y="0"/>
                </a:lnTo>
                <a:close/>
              </a:path>
              <a:path w="431800" h="511175">
                <a:moveTo>
                  <a:pt x="52514" y="32034"/>
                </a:moveTo>
                <a:lnTo>
                  <a:pt x="45416" y="38268"/>
                </a:lnTo>
                <a:lnTo>
                  <a:pt x="56717" y="38268"/>
                </a:lnTo>
                <a:lnTo>
                  <a:pt x="56901" y="35578"/>
                </a:lnTo>
                <a:lnTo>
                  <a:pt x="56879" y="34655"/>
                </a:lnTo>
                <a:lnTo>
                  <a:pt x="52514" y="32034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1101197" y="3748689"/>
            <a:ext cx="84934" cy="100768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1089855" y="3715654"/>
            <a:ext cx="104764" cy="99058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3912542" y="3744529"/>
            <a:ext cx="87523" cy="103852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3900875" y="3710496"/>
            <a:ext cx="107993" cy="102084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3734844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671" y="634"/>
                </a:moveTo>
                <a:lnTo>
                  <a:pt x="345" y="913"/>
                </a:lnTo>
                <a:lnTo>
                  <a:pt x="0" y="1451"/>
                </a:lnTo>
                <a:lnTo>
                  <a:pt x="671" y="634"/>
                </a:lnTo>
                <a:close/>
              </a:path>
              <a:path w="1904" h="1904">
                <a:moveTo>
                  <a:pt x="1289" y="0"/>
                </a:moveTo>
                <a:lnTo>
                  <a:pt x="791" y="487"/>
                </a:lnTo>
                <a:lnTo>
                  <a:pt x="671" y="634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3710973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321" y="117702"/>
                </a:lnTo>
                <a:lnTo>
                  <a:pt x="77471" y="134070"/>
                </a:lnTo>
                <a:lnTo>
                  <a:pt x="76345" y="150011"/>
                </a:lnTo>
                <a:lnTo>
                  <a:pt x="75382" y="165867"/>
                </a:lnTo>
                <a:lnTo>
                  <a:pt x="74393" y="178375"/>
                </a:lnTo>
                <a:lnTo>
                  <a:pt x="7318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6" y="153712"/>
                </a:lnTo>
                <a:lnTo>
                  <a:pt x="86587" y="127984"/>
                </a:lnTo>
                <a:lnTo>
                  <a:pt x="89016" y="113671"/>
                </a:lnTo>
                <a:lnTo>
                  <a:pt x="78558" y="113671"/>
                </a:lnTo>
                <a:lnTo>
                  <a:pt x="75500" y="110988"/>
                </a:lnTo>
                <a:lnTo>
                  <a:pt x="70008" y="107480"/>
                </a:lnTo>
                <a:lnTo>
                  <a:pt x="62355" y="104639"/>
                </a:lnTo>
                <a:lnTo>
                  <a:pt x="52808" y="103954"/>
                </a:lnTo>
                <a:lnTo>
                  <a:pt x="34421" y="102584"/>
                </a:lnTo>
                <a:lnTo>
                  <a:pt x="19257" y="97177"/>
                </a:lnTo>
                <a:lnTo>
                  <a:pt x="7667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63" y="50707"/>
                </a:moveTo>
                <a:lnTo>
                  <a:pt x="48220" y="50707"/>
                </a:lnTo>
                <a:lnTo>
                  <a:pt x="56139" y="51501"/>
                </a:lnTo>
                <a:lnTo>
                  <a:pt x="65148" y="55642"/>
                </a:lnTo>
                <a:lnTo>
                  <a:pt x="78148" y="92359"/>
                </a:lnTo>
                <a:lnTo>
                  <a:pt x="78558" y="113671"/>
                </a:lnTo>
                <a:lnTo>
                  <a:pt x="89016" y="113671"/>
                </a:lnTo>
                <a:lnTo>
                  <a:pt x="90255" y="106371"/>
                </a:lnTo>
                <a:lnTo>
                  <a:pt x="91295" y="104381"/>
                </a:lnTo>
                <a:lnTo>
                  <a:pt x="85219" y="104381"/>
                </a:lnTo>
                <a:lnTo>
                  <a:pt x="85111" y="95196"/>
                </a:lnTo>
                <a:lnTo>
                  <a:pt x="85026" y="92359"/>
                </a:lnTo>
                <a:lnTo>
                  <a:pt x="84429" y="86102"/>
                </a:lnTo>
                <a:lnTo>
                  <a:pt x="84309" y="83411"/>
                </a:lnTo>
                <a:lnTo>
                  <a:pt x="84234" y="70509"/>
                </a:lnTo>
                <a:lnTo>
                  <a:pt x="85551" y="61969"/>
                </a:lnTo>
                <a:lnTo>
                  <a:pt x="80649" y="61969"/>
                </a:lnTo>
                <a:lnTo>
                  <a:pt x="79880" y="59015"/>
                </a:lnTo>
                <a:lnTo>
                  <a:pt x="74730" y="59015"/>
                </a:lnTo>
                <a:lnTo>
                  <a:pt x="70586" y="55931"/>
                </a:lnTo>
                <a:lnTo>
                  <a:pt x="64400" y="52920"/>
                </a:lnTo>
                <a:lnTo>
                  <a:pt x="57463" y="50707"/>
                </a:lnTo>
                <a:close/>
              </a:path>
              <a:path w="155575" h="184785">
                <a:moveTo>
                  <a:pt x="122766" y="47583"/>
                </a:moveTo>
                <a:lnTo>
                  <a:pt x="103879" y="77492"/>
                </a:lnTo>
                <a:lnTo>
                  <a:pt x="96127" y="86102"/>
                </a:lnTo>
                <a:lnTo>
                  <a:pt x="89958" y="95196"/>
                </a:lnTo>
                <a:lnTo>
                  <a:pt x="85219" y="104381"/>
                </a:lnTo>
                <a:lnTo>
                  <a:pt x="91295" y="104381"/>
                </a:lnTo>
                <a:lnTo>
                  <a:pt x="98948" y="89744"/>
                </a:lnTo>
                <a:lnTo>
                  <a:pt x="111858" y="74583"/>
                </a:lnTo>
                <a:lnTo>
                  <a:pt x="124910" y="66061"/>
                </a:lnTo>
                <a:lnTo>
                  <a:pt x="119385" y="66061"/>
                </a:lnTo>
                <a:lnTo>
                  <a:pt x="121973" y="58013"/>
                </a:lnTo>
                <a:lnTo>
                  <a:pt x="122766" y="47583"/>
                </a:lnTo>
                <a:close/>
              </a:path>
              <a:path w="155575" h="184785">
                <a:moveTo>
                  <a:pt x="155278" y="55481"/>
                </a:moveTo>
                <a:lnTo>
                  <a:pt x="144972" y="56882"/>
                </a:lnTo>
                <a:lnTo>
                  <a:pt x="135580" y="59176"/>
                </a:lnTo>
                <a:lnTo>
                  <a:pt x="127064" y="62268"/>
                </a:lnTo>
                <a:lnTo>
                  <a:pt x="119385" y="66061"/>
                </a:lnTo>
                <a:lnTo>
                  <a:pt x="124910" y="66061"/>
                </a:lnTo>
                <a:lnTo>
                  <a:pt x="130222" y="62593"/>
                </a:lnTo>
                <a:lnTo>
                  <a:pt x="15527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29" y="47582"/>
                </a:lnTo>
                <a:lnTo>
                  <a:pt x="80649" y="61969"/>
                </a:lnTo>
                <a:lnTo>
                  <a:pt x="85551" y="61969"/>
                </a:lnTo>
                <a:lnTo>
                  <a:pt x="87862" y="46981"/>
                </a:lnTo>
                <a:lnTo>
                  <a:pt x="96951" y="31996"/>
                </a:lnTo>
                <a:lnTo>
                  <a:pt x="108233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04" y="628"/>
                </a:moveTo>
                <a:lnTo>
                  <a:pt x="18129" y="628"/>
                </a:lnTo>
                <a:lnTo>
                  <a:pt x="33001" y="2056"/>
                </a:lnTo>
                <a:lnTo>
                  <a:pt x="49606" y="9351"/>
                </a:lnTo>
                <a:lnTo>
                  <a:pt x="72784" y="49666"/>
                </a:lnTo>
                <a:lnTo>
                  <a:pt x="74730" y="59015"/>
                </a:lnTo>
                <a:lnTo>
                  <a:pt x="79880" y="59015"/>
                </a:lnTo>
                <a:lnTo>
                  <a:pt x="53190" y="9865"/>
                </a:lnTo>
                <a:lnTo>
                  <a:pt x="35689" y="1827"/>
                </a:lnTo>
                <a:lnTo>
                  <a:pt x="25104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2" y="33621"/>
                </a:lnTo>
                <a:lnTo>
                  <a:pt x="24013" y="40851"/>
                </a:lnTo>
                <a:lnTo>
                  <a:pt x="32827" y="46431"/>
                </a:lnTo>
                <a:lnTo>
                  <a:pt x="47975" y="50008"/>
                </a:lnTo>
                <a:lnTo>
                  <a:pt x="41660" y="50161"/>
                </a:lnTo>
                <a:lnTo>
                  <a:pt x="30227" y="51186"/>
                </a:lnTo>
                <a:lnTo>
                  <a:pt x="25150" y="56497"/>
                </a:lnTo>
                <a:lnTo>
                  <a:pt x="31281" y="52979"/>
                </a:lnTo>
                <a:lnTo>
                  <a:pt x="39453" y="51124"/>
                </a:lnTo>
                <a:lnTo>
                  <a:pt x="48220" y="50707"/>
                </a:lnTo>
                <a:lnTo>
                  <a:pt x="57463" y="50707"/>
                </a:lnTo>
                <a:lnTo>
                  <a:pt x="55717" y="50161"/>
                </a:lnTo>
                <a:lnTo>
                  <a:pt x="44452" y="47907"/>
                </a:lnTo>
                <a:lnTo>
                  <a:pt x="30541" y="44005"/>
                </a:lnTo>
                <a:lnTo>
                  <a:pt x="23534" y="38334"/>
                </a:lnTo>
                <a:lnTo>
                  <a:pt x="20920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33" y="37830"/>
                </a:lnTo>
                <a:lnTo>
                  <a:pt x="122766" y="47583"/>
                </a:lnTo>
                <a:lnTo>
                  <a:pt x="122658" y="37830"/>
                </a:lnTo>
                <a:lnTo>
                  <a:pt x="122614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0" y="0"/>
                </a:moveTo>
                <a:lnTo>
                  <a:pt x="9138" y="1789"/>
                </a:lnTo>
                <a:lnTo>
                  <a:pt x="18129" y="628"/>
                </a:lnTo>
                <a:lnTo>
                  <a:pt x="25104" y="628"/>
                </a:lnTo>
                <a:lnTo>
                  <a:pt x="195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3691285" y="3601345"/>
            <a:ext cx="190643" cy="181170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4759990" y="3738488"/>
            <a:ext cx="100094" cy="118756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4746659" y="3699540"/>
            <a:ext cx="123467" cy="116796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3393287" y="367546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248" y="0"/>
                </a:moveTo>
                <a:lnTo>
                  <a:pt x="561" y="639"/>
                </a:lnTo>
                <a:lnTo>
                  <a:pt x="0" y="1238"/>
                </a:lnTo>
                <a:lnTo>
                  <a:pt x="687" y="599"/>
                </a:lnTo>
                <a:lnTo>
                  <a:pt x="124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3360978" y="3600008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5" h="246379">
                <a:moveTo>
                  <a:pt x="0" y="115889"/>
                </a:moveTo>
                <a:lnTo>
                  <a:pt x="10002" y="122145"/>
                </a:lnTo>
                <a:lnTo>
                  <a:pt x="22688" y="130843"/>
                </a:lnTo>
                <a:lnTo>
                  <a:pt x="40810" y="138706"/>
                </a:lnTo>
                <a:lnTo>
                  <a:pt x="86923" y="147014"/>
                </a:lnTo>
                <a:lnTo>
                  <a:pt x="103363" y="179014"/>
                </a:lnTo>
                <a:lnTo>
                  <a:pt x="101885" y="200293"/>
                </a:lnTo>
                <a:lnTo>
                  <a:pt x="100627" y="221452"/>
                </a:lnTo>
                <a:lnTo>
                  <a:pt x="99322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30" y="233973"/>
                </a:lnTo>
                <a:lnTo>
                  <a:pt x="116985" y="205234"/>
                </a:lnTo>
                <a:lnTo>
                  <a:pt x="115580" y="170888"/>
                </a:lnTo>
                <a:lnTo>
                  <a:pt x="118816" y="151792"/>
                </a:lnTo>
                <a:lnTo>
                  <a:pt x="104866" y="151792"/>
                </a:lnTo>
                <a:lnTo>
                  <a:pt x="100774" y="148211"/>
                </a:lnTo>
                <a:lnTo>
                  <a:pt x="93443" y="143528"/>
                </a:lnTo>
                <a:lnTo>
                  <a:pt x="83234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5" h="246379">
                <a:moveTo>
                  <a:pt x="76677" y="67713"/>
                </a:moveTo>
                <a:lnTo>
                  <a:pt x="64360" y="67713"/>
                </a:lnTo>
                <a:lnTo>
                  <a:pt x="74933" y="68797"/>
                </a:lnTo>
                <a:lnTo>
                  <a:pt x="86959" y="74336"/>
                </a:lnTo>
                <a:lnTo>
                  <a:pt x="103615" y="111388"/>
                </a:lnTo>
                <a:lnTo>
                  <a:pt x="104866" y="151792"/>
                </a:lnTo>
                <a:lnTo>
                  <a:pt x="118816" y="151792"/>
                </a:lnTo>
                <a:lnTo>
                  <a:pt x="120472" y="142024"/>
                </a:lnTo>
                <a:lnTo>
                  <a:pt x="121850" y="139394"/>
                </a:lnTo>
                <a:lnTo>
                  <a:pt x="113710" y="139394"/>
                </a:lnTo>
                <a:lnTo>
                  <a:pt x="113597" y="127120"/>
                </a:lnTo>
                <a:lnTo>
                  <a:pt x="113506" y="123342"/>
                </a:lnTo>
                <a:lnTo>
                  <a:pt x="112572" y="113523"/>
                </a:lnTo>
                <a:lnTo>
                  <a:pt x="112420" y="94150"/>
                </a:lnTo>
                <a:lnTo>
                  <a:pt x="114178" y="82808"/>
                </a:lnTo>
                <a:lnTo>
                  <a:pt x="107648" y="82808"/>
                </a:lnTo>
                <a:lnTo>
                  <a:pt x="106613" y="78838"/>
                </a:lnTo>
                <a:lnTo>
                  <a:pt x="99687" y="78838"/>
                </a:lnTo>
                <a:lnTo>
                  <a:pt x="94207" y="74698"/>
                </a:lnTo>
                <a:lnTo>
                  <a:pt x="85966" y="70666"/>
                </a:lnTo>
                <a:lnTo>
                  <a:pt x="76677" y="67713"/>
                </a:lnTo>
                <a:close/>
              </a:path>
              <a:path w="207645" h="246379">
                <a:moveTo>
                  <a:pt x="161672" y="48795"/>
                </a:moveTo>
                <a:lnTo>
                  <a:pt x="162887" y="56172"/>
                </a:lnTo>
                <a:lnTo>
                  <a:pt x="162799" y="65474"/>
                </a:lnTo>
                <a:lnTo>
                  <a:pt x="161442" y="74757"/>
                </a:lnTo>
                <a:lnTo>
                  <a:pt x="160203" y="80565"/>
                </a:lnTo>
                <a:lnTo>
                  <a:pt x="158304" y="86677"/>
                </a:lnTo>
                <a:lnTo>
                  <a:pt x="155187" y="89682"/>
                </a:lnTo>
                <a:lnTo>
                  <a:pt x="153786" y="90972"/>
                </a:lnTo>
                <a:lnTo>
                  <a:pt x="152547" y="92150"/>
                </a:lnTo>
                <a:lnTo>
                  <a:pt x="138671" y="103458"/>
                </a:lnTo>
                <a:lnTo>
                  <a:pt x="128300" y="114967"/>
                </a:lnTo>
                <a:lnTo>
                  <a:pt x="120046" y="127120"/>
                </a:lnTo>
                <a:lnTo>
                  <a:pt x="113710" y="139394"/>
                </a:lnTo>
                <a:lnTo>
                  <a:pt x="121850" y="139394"/>
                </a:lnTo>
                <a:lnTo>
                  <a:pt x="132107" y="119817"/>
                </a:lnTo>
                <a:lnTo>
                  <a:pt x="149338" y="99570"/>
                </a:lnTo>
                <a:lnTo>
                  <a:pt x="166755" y="88190"/>
                </a:lnTo>
                <a:lnTo>
                  <a:pt x="159309" y="88190"/>
                </a:lnTo>
                <a:lnTo>
                  <a:pt x="162802" y="77455"/>
                </a:lnTo>
                <a:lnTo>
                  <a:pt x="163832" y="64024"/>
                </a:lnTo>
                <a:lnTo>
                  <a:pt x="163711" y="62034"/>
                </a:lnTo>
                <a:lnTo>
                  <a:pt x="162495" y="50515"/>
                </a:lnTo>
                <a:lnTo>
                  <a:pt x="161672" y="48795"/>
                </a:lnTo>
                <a:close/>
              </a:path>
              <a:path w="207645" h="246379">
                <a:moveTo>
                  <a:pt x="207295" y="74066"/>
                </a:moveTo>
                <a:lnTo>
                  <a:pt x="193522" y="75976"/>
                </a:lnTo>
                <a:lnTo>
                  <a:pt x="180968" y="79049"/>
                </a:lnTo>
                <a:lnTo>
                  <a:pt x="169581" y="83162"/>
                </a:lnTo>
                <a:lnTo>
                  <a:pt x="159309" y="88190"/>
                </a:lnTo>
                <a:lnTo>
                  <a:pt x="166755" y="88190"/>
                </a:lnTo>
                <a:lnTo>
                  <a:pt x="173842" y="83560"/>
                </a:lnTo>
                <a:lnTo>
                  <a:pt x="207295" y="74066"/>
                </a:lnTo>
                <a:close/>
              </a:path>
              <a:path w="207645" h="246379">
                <a:moveTo>
                  <a:pt x="158060" y="24466"/>
                </a:moveTo>
                <a:lnTo>
                  <a:pt x="117777" y="54597"/>
                </a:lnTo>
                <a:lnTo>
                  <a:pt x="107648" y="82808"/>
                </a:lnTo>
                <a:lnTo>
                  <a:pt x="114178" y="82808"/>
                </a:lnTo>
                <a:lnTo>
                  <a:pt x="117288" y="62745"/>
                </a:lnTo>
                <a:lnTo>
                  <a:pt x="129426" y="42734"/>
                </a:lnTo>
                <a:lnTo>
                  <a:pt x="144471" y="31009"/>
                </a:lnTo>
                <a:lnTo>
                  <a:pt x="158060" y="24466"/>
                </a:lnTo>
                <a:close/>
              </a:path>
              <a:path w="207645" h="246379">
                <a:moveTo>
                  <a:pt x="33620" y="852"/>
                </a:moveTo>
                <a:lnTo>
                  <a:pt x="24200" y="852"/>
                </a:lnTo>
                <a:lnTo>
                  <a:pt x="44037" y="2765"/>
                </a:lnTo>
                <a:lnTo>
                  <a:pt x="66206" y="12518"/>
                </a:lnTo>
                <a:lnTo>
                  <a:pt x="89934" y="43910"/>
                </a:lnTo>
                <a:lnTo>
                  <a:pt x="99687" y="78838"/>
                </a:lnTo>
                <a:lnTo>
                  <a:pt x="106613" y="78838"/>
                </a:lnTo>
                <a:lnTo>
                  <a:pt x="90387" y="35686"/>
                </a:lnTo>
                <a:lnTo>
                  <a:pt x="47652" y="2449"/>
                </a:lnTo>
                <a:lnTo>
                  <a:pt x="33620" y="852"/>
                </a:lnTo>
                <a:close/>
              </a:path>
              <a:path w="207645" h="246379">
                <a:moveTo>
                  <a:pt x="26947" y="33533"/>
                </a:moveTo>
                <a:lnTo>
                  <a:pt x="27022" y="44935"/>
                </a:lnTo>
                <a:lnTo>
                  <a:pt x="32080" y="54597"/>
                </a:lnTo>
                <a:lnTo>
                  <a:pt x="43820" y="62034"/>
                </a:lnTo>
                <a:lnTo>
                  <a:pt x="64028" y="66817"/>
                </a:lnTo>
                <a:lnTo>
                  <a:pt x="56675" y="67239"/>
                </a:lnTo>
                <a:lnTo>
                  <a:pt x="48180" y="68540"/>
                </a:lnTo>
                <a:lnTo>
                  <a:pt x="39990" y="71140"/>
                </a:lnTo>
                <a:lnTo>
                  <a:pt x="33557" y="75457"/>
                </a:lnTo>
                <a:lnTo>
                  <a:pt x="41748" y="70750"/>
                </a:lnTo>
                <a:lnTo>
                  <a:pt x="52657" y="68266"/>
                </a:lnTo>
                <a:lnTo>
                  <a:pt x="64360" y="67713"/>
                </a:lnTo>
                <a:lnTo>
                  <a:pt x="76677" y="67713"/>
                </a:lnTo>
                <a:lnTo>
                  <a:pt x="74490" y="67017"/>
                </a:lnTo>
                <a:lnTo>
                  <a:pt x="59307" y="64024"/>
                </a:lnTo>
                <a:lnTo>
                  <a:pt x="40759" y="58800"/>
                </a:lnTo>
                <a:lnTo>
                  <a:pt x="31419" y="51216"/>
                </a:lnTo>
                <a:lnTo>
                  <a:pt x="27932" y="42412"/>
                </a:lnTo>
                <a:lnTo>
                  <a:pt x="26947" y="33533"/>
                </a:lnTo>
                <a:close/>
              </a:path>
              <a:path w="207645" h="246379">
                <a:moveTo>
                  <a:pt x="158659" y="42499"/>
                </a:moveTo>
                <a:lnTo>
                  <a:pt x="161672" y="48795"/>
                </a:lnTo>
                <a:lnTo>
                  <a:pt x="161557" y="48097"/>
                </a:lnTo>
                <a:lnTo>
                  <a:pt x="158659" y="42499"/>
                </a:lnTo>
                <a:close/>
              </a:path>
              <a:path w="207645" h="246379">
                <a:moveTo>
                  <a:pt x="26132" y="0"/>
                </a:moveTo>
                <a:lnTo>
                  <a:pt x="12235" y="2392"/>
                </a:lnTo>
                <a:lnTo>
                  <a:pt x="24200" y="852"/>
                </a:lnTo>
                <a:lnTo>
                  <a:pt x="33620" y="852"/>
                </a:lnTo>
                <a:lnTo>
                  <a:pt x="2613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3334721" y="3519385"/>
            <a:ext cx="254438" cy="241868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2878998" y="3745598"/>
            <a:ext cx="87513" cy="103869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2867362" y="3711562"/>
            <a:ext cx="107952" cy="102084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2701584" y="3748689"/>
            <a:ext cx="84934" cy="100768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2690253" y="3715654"/>
            <a:ext cx="104815" cy="99058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5004377" y="3718253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1248" y="0"/>
                </a:moveTo>
                <a:lnTo>
                  <a:pt x="791" y="487"/>
                </a:lnTo>
                <a:lnTo>
                  <a:pt x="345" y="913"/>
                </a:lnTo>
                <a:lnTo>
                  <a:pt x="0" y="1451"/>
                </a:lnTo>
                <a:lnTo>
                  <a:pt x="401" y="913"/>
                </a:lnTo>
                <a:lnTo>
                  <a:pt x="124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4980516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280" y="117702"/>
                </a:lnTo>
                <a:lnTo>
                  <a:pt x="77421" y="134070"/>
                </a:lnTo>
                <a:lnTo>
                  <a:pt x="76324" y="150011"/>
                </a:lnTo>
                <a:lnTo>
                  <a:pt x="75377" y="165867"/>
                </a:lnTo>
                <a:lnTo>
                  <a:pt x="74396" y="178375"/>
                </a:lnTo>
                <a:lnTo>
                  <a:pt x="73197" y="184269"/>
                </a:lnTo>
                <a:lnTo>
                  <a:pt x="92042" y="184269"/>
                </a:lnTo>
                <a:lnTo>
                  <a:pt x="90440" y="175245"/>
                </a:lnTo>
                <a:lnTo>
                  <a:pt x="87622" y="153712"/>
                </a:lnTo>
                <a:lnTo>
                  <a:pt x="86567" y="127984"/>
                </a:lnTo>
                <a:lnTo>
                  <a:pt x="89009" y="113671"/>
                </a:lnTo>
                <a:lnTo>
                  <a:pt x="78558" y="113671"/>
                </a:lnTo>
                <a:lnTo>
                  <a:pt x="75475" y="110988"/>
                </a:lnTo>
                <a:lnTo>
                  <a:pt x="69974" y="107480"/>
                </a:lnTo>
                <a:lnTo>
                  <a:pt x="62327" y="104639"/>
                </a:lnTo>
                <a:lnTo>
                  <a:pt x="52808" y="103954"/>
                </a:lnTo>
                <a:lnTo>
                  <a:pt x="34403" y="102584"/>
                </a:lnTo>
                <a:lnTo>
                  <a:pt x="19242" y="97177"/>
                </a:lnTo>
                <a:lnTo>
                  <a:pt x="7661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42" y="50707"/>
                </a:moveTo>
                <a:lnTo>
                  <a:pt x="48190" y="50707"/>
                </a:lnTo>
                <a:lnTo>
                  <a:pt x="56088" y="51501"/>
                </a:lnTo>
                <a:lnTo>
                  <a:pt x="65102" y="55642"/>
                </a:lnTo>
                <a:lnTo>
                  <a:pt x="78112" y="92359"/>
                </a:lnTo>
                <a:lnTo>
                  <a:pt x="78558" y="113671"/>
                </a:lnTo>
                <a:lnTo>
                  <a:pt x="89009" y="113671"/>
                </a:lnTo>
                <a:lnTo>
                  <a:pt x="90255" y="106371"/>
                </a:lnTo>
                <a:lnTo>
                  <a:pt x="91295" y="104381"/>
                </a:lnTo>
                <a:lnTo>
                  <a:pt x="85178" y="104381"/>
                </a:lnTo>
                <a:lnTo>
                  <a:pt x="85060" y="93807"/>
                </a:lnTo>
                <a:lnTo>
                  <a:pt x="84942" y="91478"/>
                </a:lnTo>
                <a:lnTo>
                  <a:pt x="84429" y="86102"/>
                </a:lnTo>
                <a:lnTo>
                  <a:pt x="84309" y="83411"/>
                </a:lnTo>
                <a:lnTo>
                  <a:pt x="84417" y="69006"/>
                </a:lnTo>
                <a:lnTo>
                  <a:pt x="85511" y="61969"/>
                </a:lnTo>
                <a:lnTo>
                  <a:pt x="80599" y="61969"/>
                </a:lnTo>
                <a:lnTo>
                  <a:pt x="79832" y="59015"/>
                </a:lnTo>
                <a:lnTo>
                  <a:pt x="74679" y="59015"/>
                </a:lnTo>
                <a:lnTo>
                  <a:pt x="70564" y="55931"/>
                </a:lnTo>
                <a:lnTo>
                  <a:pt x="64387" y="52920"/>
                </a:lnTo>
                <a:lnTo>
                  <a:pt x="57442" y="50707"/>
                </a:lnTo>
                <a:close/>
              </a:path>
              <a:path w="155575" h="184785">
                <a:moveTo>
                  <a:pt x="122735" y="47717"/>
                </a:moveTo>
                <a:lnTo>
                  <a:pt x="103858" y="77492"/>
                </a:lnTo>
                <a:lnTo>
                  <a:pt x="96089" y="86102"/>
                </a:lnTo>
                <a:lnTo>
                  <a:pt x="89913" y="95196"/>
                </a:lnTo>
                <a:lnTo>
                  <a:pt x="85178" y="104381"/>
                </a:lnTo>
                <a:lnTo>
                  <a:pt x="91295" y="104381"/>
                </a:lnTo>
                <a:lnTo>
                  <a:pt x="98945" y="89744"/>
                </a:lnTo>
                <a:lnTo>
                  <a:pt x="111837" y="74583"/>
                </a:lnTo>
                <a:lnTo>
                  <a:pt x="124877" y="66061"/>
                </a:lnTo>
                <a:lnTo>
                  <a:pt x="119335" y="66061"/>
                </a:lnTo>
                <a:lnTo>
                  <a:pt x="121945" y="58013"/>
                </a:lnTo>
                <a:lnTo>
                  <a:pt x="122735" y="47717"/>
                </a:lnTo>
                <a:close/>
              </a:path>
              <a:path w="155575" h="184785">
                <a:moveTo>
                  <a:pt x="155238" y="55481"/>
                </a:moveTo>
                <a:lnTo>
                  <a:pt x="144930" y="56882"/>
                </a:lnTo>
                <a:lnTo>
                  <a:pt x="135535" y="59176"/>
                </a:lnTo>
                <a:lnTo>
                  <a:pt x="127015" y="62268"/>
                </a:lnTo>
                <a:lnTo>
                  <a:pt x="119335" y="66061"/>
                </a:lnTo>
                <a:lnTo>
                  <a:pt x="124877" y="66061"/>
                </a:lnTo>
                <a:lnTo>
                  <a:pt x="130184" y="62593"/>
                </a:lnTo>
                <a:lnTo>
                  <a:pt x="155238" y="55481"/>
                </a:lnTo>
                <a:close/>
              </a:path>
              <a:path w="155575" h="184785">
                <a:moveTo>
                  <a:pt x="118390" y="18278"/>
                </a:moveTo>
                <a:lnTo>
                  <a:pt x="83929" y="47582"/>
                </a:lnTo>
                <a:lnTo>
                  <a:pt x="80599" y="61969"/>
                </a:lnTo>
                <a:lnTo>
                  <a:pt x="85511" y="61969"/>
                </a:lnTo>
                <a:lnTo>
                  <a:pt x="87841" y="46981"/>
                </a:lnTo>
                <a:lnTo>
                  <a:pt x="96942" y="31996"/>
                </a:lnTo>
                <a:lnTo>
                  <a:pt x="108215" y="23210"/>
                </a:lnTo>
                <a:lnTo>
                  <a:pt x="118390" y="18278"/>
                </a:lnTo>
                <a:close/>
              </a:path>
              <a:path w="155575" h="184785">
                <a:moveTo>
                  <a:pt x="25096" y="628"/>
                </a:moveTo>
                <a:lnTo>
                  <a:pt x="18110" y="628"/>
                </a:lnTo>
                <a:lnTo>
                  <a:pt x="32966" y="2056"/>
                </a:lnTo>
                <a:lnTo>
                  <a:pt x="49562" y="9351"/>
                </a:lnTo>
                <a:lnTo>
                  <a:pt x="72745" y="49666"/>
                </a:lnTo>
                <a:lnTo>
                  <a:pt x="74679" y="59015"/>
                </a:lnTo>
                <a:lnTo>
                  <a:pt x="79832" y="59015"/>
                </a:lnTo>
                <a:lnTo>
                  <a:pt x="53168" y="9865"/>
                </a:lnTo>
                <a:lnTo>
                  <a:pt x="35672" y="1827"/>
                </a:lnTo>
                <a:lnTo>
                  <a:pt x="25096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19" y="33621"/>
                </a:lnTo>
                <a:lnTo>
                  <a:pt x="23996" y="40851"/>
                </a:lnTo>
                <a:lnTo>
                  <a:pt x="32806" y="46431"/>
                </a:lnTo>
                <a:lnTo>
                  <a:pt x="47935" y="50008"/>
                </a:lnTo>
                <a:lnTo>
                  <a:pt x="41670" y="50161"/>
                </a:lnTo>
                <a:lnTo>
                  <a:pt x="30176" y="51186"/>
                </a:lnTo>
                <a:lnTo>
                  <a:pt x="25109" y="56497"/>
                </a:lnTo>
                <a:lnTo>
                  <a:pt x="31242" y="52979"/>
                </a:lnTo>
                <a:lnTo>
                  <a:pt x="39422" y="51124"/>
                </a:lnTo>
                <a:lnTo>
                  <a:pt x="48190" y="50707"/>
                </a:lnTo>
                <a:lnTo>
                  <a:pt x="57442" y="50707"/>
                </a:lnTo>
                <a:lnTo>
                  <a:pt x="55695" y="50161"/>
                </a:lnTo>
                <a:lnTo>
                  <a:pt x="44401" y="47907"/>
                </a:lnTo>
                <a:lnTo>
                  <a:pt x="30520" y="44005"/>
                </a:lnTo>
                <a:lnTo>
                  <a:pt x="23528" y="38334"/>
                </a:lnTo>
                <a:lnTo>
                  <a:pt x="20919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5" y="37830"/>
                </a:lnTo>
                <a:lnTo>
                  <a:pt x="122623" y="46431"/>
                </a:lnTo>
                <a:lnTo>
                  <a:pt x="122735" y="47717"/>
                </a:lnTo>
                <a:lnTo>
                  <a:pt x="122625" y="37830"/>
                </a:lnTo>
                <a:lnTo>
                  <a:pt x="122574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57" y="0"/>
                </a:moveTo>
                <a:lnTo>
                  <a:pt x="9148" y="1789"/>
                </a:lnTo>
                <a:lnTo>
                  <a:pt x="18110" y="628"/>
                </a:lnTo>
                <a:lnTo>
                  <a:pt x="25096" y="628"/>
                </a:lnTo>
                <a:lnTo>
                  <a:pt x="1955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4960818" y="3601345"/>
            <a:ext cx="190603" cy="181170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5632539" y="3661756"/>
            <a:ext cx="155288" cy="184269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5612851" y="3601345"/>
            <a:ext cx="190592" cy="181170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6119281" y="3718253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555" y="690"/>
                </a:moveTo>
                <a:lnTo>
                  <a:pt x="294" y="913"/>
                </a:lnTo>
                <a:lnTo>
                  <a:pt x="0" y="1451"/>
                </a:lnTo>
                <a:lnTo>
                  <a:pt x="294" y="974"/>
                </a:lnTo>
                <a:lnTo>
                  <a:pt x="555" y="690"/>
                </a:lnTo>
                <a:close/>
              </a:path>
              <a:path w="1270" h="1904">
                <a:moveTo>
                  <a:pt x="1238" y="0"/>
                </a:moveTo>
                <a:lnTo>
                  <a:pt x="555" y="690"/>
                </a:lnTo>
                <a:lnTo>
                  <a:pt x="791" y="487"/>
                </a:lnTo>
                <a:lnTo>
                  <a:pt x="123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6095360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11" y="91478"/>
                </a:lnTo>
                <a:lnTo>
                  <a:pt x="17023" y="97999"/>
                </a:lnTo>
                <a:lnTo>
                  <a:pt x="30588" y="103889"/>
                </a:lnTo>
                <a:lnTo>
                  <a:pt x="73324" y="117702"/>
                </a:lnTo>
                <a:lnTo>
                  <a:pt x="77471" y="134070"/>
                </a:lnTo>
                <a:lnTo>
                  <a:pt x="76347" y="150011"/>
                </a:lnTo>
                <a:lnTo>
                  <a:pt x="75392" y="165867"/>
                </a:lnTo>
                <a:lnTo>
                  <a:pt x="74419" y="178375"/>
                </a:lnTo>
                <a:lnTo>
                  <a:pt x="7323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5" y="153712"/>
                </a:lnTo>
                <a:lnTo>
                  <a:pt x="86583" y="127984"/>
                </a:lnTo>
                <a:lnTo>
                  <a:pt x="89008" y="113671"/>
                </a:lnTo>
                <a:lnTo>
                  <a:pt x="78609" y="113671"/>
                </a:lnTo>
                <a:lnTo>
                  <a:pt x="75520" y="110988"/>
                </a:lnTo>
                <a:lnTo>
                  <a:pt x="70016" y="107480"/>
                </a:lnTo>
                <a:lnTo>
                  <a:pt x="62368" y="104639"/>
                </a:lnTo>
                <a:lnTo>
                  <a:pt x="52849" y="103954"/>
                </a:lnTo>
                <a:lnTo>
                  <a:pt x="34438" y="102584"/>
                </a:lnTo>
                <a:lnTo>
                  <a:pt x="19262" y="97177"/>
                </a:lnTo>
                <a:lnTo>
                  <a:pt x="7668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91" y="50707"/>
                </a:moveTo>
                <a:lnTo>
                  <a:pt x="48220" y="50707"/>
                </a:lnTo>
                <a:lnTo>
                  <a:pt x="56139" y="51501"/>
                </a:lnTo>
                <a:lnTo>
                  <a:pt x="65149" y="55642"/>
                </a:lnTo>
                <a:lnTo>
                  <a:pt x="78162" y="92359"/>
                </a:lnTo>
                <a:lnTo>
                  <a:pt x="78609" y="113671"/>
                </a:lnTo>
                <a:lnTo>
                  <a:pt x="89008" y="113671"/>
                </a:lnTo>
                <a:lnTo>
                  <a:pt x="90245" y="106371"/>
                </a:lnTo>
                <a:lnTo>
                  <a:pt x="91288" y="104381"/>
                </a:lnTo>
                <a:lnTo>
                  <a:pt x="85219" y="104381"/>
                </a:lnTo>
                <a:lnTo>
                  <a:pt x="85111" y="95196"/>
                </a:lnTo>
                <a:lnTo>
                  <a:pt x="85026" y="92359"/>
                </a:lnTo>
                <a:lnTo>
                  <a:pt x="84438" y="86102"/>
                </a:lnTo>
                <a:lnTo>
                  <a:pt x="84317" y="83411"/>
                </a:lnTo>
                <a:lnTo>
                  <a:pt x="84234" y="70509"/>
                </a:lnTo>
                <a:lnTo>
                  <a:pt x="85560" y="61969"/>
                </a:lnTo>
                <a:lnTo>
                  <a:pt x="80649" y="61969"/>
                </a:lnTo>
                <a:lnTo>
                  <a:pt x="79882" y="59015"/>
                </a:lnTo>
                <a:lnTo>
                  <a:pt x="74730" y="59015"/>
                </a:lnTo>
                <a:lnTo>
                  <a:pt x="70610" y="55931"/>
                </a:lnTo>
                <a:lnTo>
                  <a:pt x="64434" y="52920"/>
                </a:lnTo>
                <a:lnTo>
                  <a:pt x="57491" y="50707"/>
                </a:lnTo>
                <a:close/>
              </a:path>
              <a:path w="155575" h="184785">
                <a:moveTo>
                  <a:pt x="122780" y="47739"/>
                </a:moveTo>
                <a:lnTo>
                  <a:pt x="120025" y="60365"/>
                </a:lnTo>
                <a:lnTo>
                  <a:pt x="118634" y="64924"/>
                </a:lnTo>
                <a:lnTo>
                  <a:pt x="116248" y="67178"/>
                </a:lnTo>
                <a:lnTo>
                  <a:pt x="115253" y="68153"/>
                </a:lnTo>
                <a:lnTo>
                  <a:pt x="114319" y="69006"/>
                </a:lnTo>
                <a:lnTo>
                  <a:pt x="103901" y="77492"/>
                </a:lnTo>
                <a:lnTo>
                  <a:pt x="96134" y="86102"/>
                </a:lnTo>
                <a:lnTo>
                  <a:pt x="89958" y="95196"/>
                </a:lnTo>
                <a:lnTo>
                  <a:pt x="85219" y="104381"/>
                </a:lnTo>
                <a:lnTo>
                  <a:pt x="91288" y="104381"/>
                </a:lnTo>
                <a:lnTo>
                  <a:pt x="98965" y="89744"/>
                </a:lnTo>
                <a:lnTo>
                  <a:pt x="111876" y="74583"/>
                </a:lnTo>
                <a:lnTo>
                  <a:pt x="124920" y="66061"/>
                </a:lnTo>
                <a:lnTo>
                  <a:pt x="119385" y="66061"/>
                </a:lnTo>
                <a:lnTo>
                  <a:pt x="121995" y="58013"/>
                </a:lnTo>
                <a:lnTo>
                  <a:pt x="122780" y="47739"/>
                </a:lnTo>
                <a:close/>
              </a:path>
              <a:path w="155575" h="184785">
                <a:moveTo>
                  <a:pt x="155278" y="55481"/>
                </a:moveTo>
                <a:lnTo>
                  <a:pt x="144972" y="56882"/>
                </a:lnTo>
                <a:lnTo>
                  <a:pt x="135580" y="59176"/>
                </a:lnTo>
                <a:lnTo>
                  <a:pt x="127064" y="62268"/>
                </a:lnTo>
                <a:lnTo>
                  <a:pt x="119385" y="66061"/>
                </a:lnTo>
                <a:lnTo>
                  <a:pt x="124920" y="66061"/>
                </a:lnTo>
                <a:lnTo>
                  <a:pt x="130229" y="62593"/>
                </a:lnTo>
                <a:lnTo>
                  <a:pt x="15527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80" y="47582"/>
                </a:lnTo>
                <a:lnTo>
                  <a:pt x="80649" y="61969"/>
                </a:lnTo>
                <a:lnTo>
                  <a:pt x="85560" y="61969"/>
                </a:lnTo>
                <a:lnTo>
                  <a:pt x="87888" y="46981"/>
                </a:lnTo>
                <a:lnTo>
                  <a:pt x="96989" y="31996"/>
                </a:lnTo>
                <a:lnTo>
                  <a:pt x="108264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25" y="628"/>
                </a:moveTo>
                <a:lnTo>
                  <a:pt x="18129" y="628"/>
                </a:lnTo>
                <a:lnTo>
                  <a:pt x="33001" y="2056"/>
                </a:lnTo>
                <a:lnTo>
                  <a:pt x="49606" y="9351"/>
                </a:lnTo>
                <a:lnTo>
                  <a:pt x="72784" y="49666"/>
                </a:lnTo>
                <a:lnTo>
                  <a:pt x="74730" y="59015"/>
                </a:lnTo>
                <a:lnTo>
                  <a:pt x="79882" y="59015"/>
                </a:lnTo>
                <a:lnTo>
                  <a:pt x="53197" y="9865"/>
                </a:lnTo>
                <a:lnTo>
                  <a:pt x="35708" y="1827"/>
                </a:lnTo>
                <a:lnTo>
                  <a:pt x="25125" y="628"/>
                </a:lnTo>
                <a:close/>
              </a:path>
              <a:path w="155575" h="184785">
                <a:moveTo>
                  <a:pt x="20236" y="25092"/>
                </a:moveTo>
                <a:lnTo>
                  <a:pt x="20264" y="33621"/>
                </a:lnTo>
                <a:lnTo>
                  <a:pt x="24039" y="40851"/>
                </a:lnTo>
                <a:lnTo>
                  <a:pt x="32851" y="46431"/>
                </a:lnTo>
                <a:lnTo>
                  <a:pt x="47985" y="50008"/>
                </a:lnTo>
                <a:lnTo>
                  <a:pt x="41660" y="50161"/>
                </a:lnTo>
                <a:lnTo>
                  <a:pt x="30227" y="51186"/>
                </a:lnTo>
                <a:lnTo>
                  <a:pt x="25150" y="56497"/>
                </a:lnTo>
                <a:lnTo>
                  <a:pt x="31281" y="52979"/>
                </a:lnTo>
                <a:lnTo>
                  <a:pt x="39453" y="51124"/>
                </a:lnTo>
                <a:lnTo>
                  <a:pt x="48220" y="50707"/>
                </a:lnTo>
                <a:lnTo>
                  <a:pt x="57491" y="50707"/>
                </a:lnTo>
                <a:lnTo>
                  <a:pt x="55744" y="50161"/>
                </a:lnTo>
                <a:lnTo>
                  <a:pt x="44452" y="47907"/>
                </a:lnTo>
                <a:lnTo>
                  <a:pt x="30570" y="44005"/>
                </a:lnTo>
                <a:lnTo>
                  <a:pt x="23579" y="38334"/>
                </a:lnTo>
                <a:lnTo>
                  <a:pt x="20970" y="31746"/>
                </a:lnTo>
                <a:lnTo>
                  <a:pt x="20236" y="25092"/>
                </a:lnTo>
                <a:close/>
              </a:path>
              <a:path w="155575" h="184785">
                <a:moveTo>
                  <a:pt x="118888" y="31803"/>
                </a:moveTo>
                <a:lnTo>
                  <a:pt x="121761" y="37830"/>
                </a:lnTo>
                <a:lnTo>
                  <a:pt x="122670" y="46431"/>
                </a:lnTo>
                <a:lnTo>
                  <a:pt x="122780" y="47739"/>
                </a:lnTo>
                <a:lnTo>
                  <a:pt x="122815" y="47582"/>
                </a:lnTo>
                <a:lnTo>
                  <a:pt x="122746" y="40851"/>
                </a:lnTo>
                <a:lnTo>
                  <a:pt x="122614" y="35773"/>
                </a:lnTo>
                <a:lnTo>
                  <a:pt x="118888" y="31803"/>
                </a:lnTo>
                <a:close/>
              </a:path>
              <a:path w="155575" h="184785">
                <a:moveTo>
                  <a:pt x="19581" y="0"/>
                </a:moveTo>
                <a:lnTo>
                  <a:pt x="9138" y="1789"/>
                </a:lnTo>
                <a:lnTo>
                  <a:pt x="18129" y="628"/>
                </a:lnTo>
                <a:lnTo>
                  <a:pt x="25125" y="628"/>
                </a:lnTo>
                <a:lnTo>
                  <a:pt x="1958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6075722" y="3601345"/>
            <a:ext cx="190582" cy="181170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4526986" y="3661756"/>
            <a:ext cx="155288" cy="184269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4507349" y="3601345"/>
            <a:ext cx="190582" cy="181170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5285621" y="3661756"/>
            <a:ext cx="155339" cy="184269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5265974" y="3601345"/>
            <a:ext cx="190592" cy="181170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4332971" y="3692448"/>
            <a:ext cx="129427" cy="153577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4316553" y="3642121"/>
            <a:ext cx="158862" cy="150963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4932571" y="3745598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29" h="104139">
                <a:moveTo>
                  <a:pt x="42755" y="62500"/>
                </a:moveTo>
                <a:lnTo>
                  <a:pt x="43711" y="71276"/>
                </a:lnTo>
                <a:lnTo>
                  <a:pt x="43660" y="75571"/>
                </a:lnTo>
                <a:lnTo>
                  <a:pt x="43036" y="84566"/>
                </a:lnTo>
                <a:lnTo>
                  <a:pt x="42505" y="93501"/>
                </a:lnTo>
                <a:lnTo>
                  <a:pt x="41955" y="100546"/>
                </a:lnTo>
                <a:lnTo>
                  <a:pt x="41274" y="103869"/>
                </a:lnTo>
                <a:lnTo>
                  <a:pt x="51925" y="103869"/>
                </a:lnTo>
                <a:lnTo>
                  <a:pt x="51020" y="98781"/>
                </a:lnTo>
                <a:lnTo>
                  <a:pt x="49427" y="86640"/>
                </a:lnTo>
                <a:lnTo>
                  <a:pt x="48832" y="72133"/>
                </a:lnTo>
                <a:lnTo>
                  <a:pt x="50210" y="64088"/>
                </a:lnTo>
                <a:lnTo>
                  <a:pt x="44310" y="64088"/>
                </a:lnTo>
                <a:lnTo>
                  <a:pt x="43020" y="62737"/>
                </a:lnTo>
                <a:lnTo>
                  <a:pt x="42755" y="62500"/>
                </a:lnTo>
                <a:close/>
              </a:path>
              <a:path w="87629" h="104139">
                <a:moveTo>
                  <a:pt x="31283" y="27951"/>
                </a:moveTo>
                <a:lnTo>
                  <a:pt x="25962" y="27951"/>
                </a:lnTo>
                <a:lnTo>
                  <a:pt x="31679" y="29027"/>
                </a:lnTo>
                <a:lnTo>
                  <a:pt x="39690" y="31332"/>
                </a:lnTo>
                <a:lnTo>
                  <a:pt x="44310" y="64088"/>
                </a:lnTo>
                <a:lnTo>
                  <a:pt x="50210" y="64088"/>
                </a:lnTo>
                <a:lnTo>
                  <a:pt x="50920" y="59945"/>
                </a:lnTo>
                <a:lnTo>
                  <a:pt x="51508" y="58818"/>
                </a:lnTo>
                <a:lnTo>
                  <a:pt x="48036" y="58818"/>
                </a:lnTo>
                <a:lnTo>
                  <a:pt x="47930" y="52005"/>
                </a:lnTo>
                <a:lnTo>
                  <a:pt x="47636" y="48939"/>
                </a:lnTo>
                <a:lnTo>
                  <a:pt x="47526" y="44704"/>
                </a:lnTo>
                <a:lnTo>
                  <a:pt x="47554" y="39282"/>
                </a:lnTo>
                <a:lnTo>
                  <a:pt x="48225" y="34937"/>
                </a:lnTo>
                <a:lnTo>
                  <a:pt x="45447" y="34937"/>
                </a:lnTo>
                <a:lnTo>
                  <a:pt x="45069" y="33272"/>
                </a:lnTo>
                <a:lnTo>
                  <a:pt x="42127" y="33272"/>
                </a:lnTo>
                <a:lnTo>
                  <a:pt x="39730" y="30957"/>
                </a:lnTo>
                <a:lnTo>
                  <a:pt x="34755" y="28489"/>
                </a:lnTo>
                <a:lnTo>
                  <a:pt x="31283" y="27951"/>
                </a:lnTo>
                <a:close/>
              </a:path>
              <a:path w="87629" h="104139">
                <a:moveTo>
                  <a:pt x="40320" y="60330"/>
                </a:moveTo>
                <a:lnTo>
                  <a:pt x="42755" y="62500"/>
                </a:lnTo>
                <a:lnTo>
                  <a:pt x="42523" y="60371"/>
                </a:lnTo>
                <a:lnTo>
                  <a:pt x="40320" y="60330"/>
                </a:lnTo>
                <a:close/>
              </a:path>
              <a:path w="87629" h="104139">
                <a:moveTo>
                  <a:pt x="0" y="48888"/>
                </a:moveTo>
                <a:lnTo>
                  <a:pt x="4245" y="51552"/>
                </a:lnTo>
                <a:lnTo>
                  <a:pt x="9609" y="55229"/>
                </a:lnTo>
                <a:lnTo>
                  <a:pt x="17255" y="58540"/>
                </a:lnTo>
                <a:lnTo>
                  <a:pt x="28348" y="60107"/>
                </a:lnTo>
                <a:lnTo>
                  <a:pt x="40320" y="60330"/>
                </a:lnTo>
                <a:lnTo>
                  <a:pt x="38384" y="58605"/>
                </a:lnTo>
                <a:lnTo>
                  <a:pt x="29790" y="58605"/>
                </a:lnTo>
                <a:lnTo>
                  <a:pt x="19411" y="57813"/>
                </a:lnTo>
                <a:lnTo>
                  <a:pt x="10863" y="54755"/>
                </a:lnTo>
                <a:lnTo>
                  <a:pt x="4330" y="51193"/>
                </a:lnTo>
                <a:lnTo>
                  <a:pt x="0" y="48888"/>
                </a:lnTo>
                <a:close/>
              </a:path>
              <a:path w="87629" h="104139">
                <a:moveTo>
                  <a:pt x="67033" y="17919"/>
                </a:moveTo>
                <a:lnTo>
                  <a:pt x="69125" y="20173"/>
                </a:lnTo>
                <a:lnTo>
                  <a:pt x="69183" y="26986"/>
                </a:lnTo>
                <a:lnTo>
                  <a:pt x="67673" y="34023"/>
                </a:lnTo>
                <a:lnTo>
                  <a:pt x="66881" y="36602"/>
                </a:lnTo>
                <a:lnTo>
                  <a:pt x="65541" y="37830"/>
                </a:lnTo>
                <a:lnTo>
                  <a:pt x="64942" y="38419"/>
                </a:lnTo>
                <a:lnTo>
                  <a:pt x="63947" y="39282"/>
                </a:lnTo>
                <a:lnTo>
                  <a:pt x="56098" y="44704"/>
                </a:lnTo>
                <a:lnTo>
                  <a:pt x="51100" y="52056"/>
                </a:lnTo>
                <a:lnTo>
                  <a:pt x="48036" y="58818"/>
                </a:lnTo>
                <a:lnTo>
                  <a:pt x="51508" y="58818"/>
                </a:lnTo>
                <a:lnTo>
                  <a:pt x="55814" y="50576"/>
                </a:lnTo>
                <a:lnTo>
                  <a:pt x="63068" y="42030"/>
                </a:lnTo>
                <a:lnTo>
                  <a:pt x="70393" y="37242"/>
                </a:lnTo>
                <a:lnTo>
                  <a:pt x="67277" y="37242"/>
                </a:lnTo>
                <a:lnTo>
                  <a:pt x="69917" y="32835"/>
                </a:lnTo>
                <a:lnTo>
                  <a:pt x="69866" y="20275"/>
                </a:lnTo>
                <a:lnTo>
                  <a:pt x="67033" y="17919"/>
                </a:lnTo>
                <a:close/>
              </a:path>
              <a:path w="87629" h="104139">
                <a:moveTo>
                  <a:pt x="37598" y="57904"/>
                </a:moveTo>
                <a:lnTo>
                  <a:pt x="29790" y="58605"/>
                </a:lnTo>
                <a:lnTo>
                  <a:pt x="38384" y="58605"/>
                </a:lnTo>
                <a:lnTo>
                  <a:pt x="37598" y="57904"/>
                </a:lnTo>
                <a:close/>
              </a:path>
              <a:path w="87629" h="104139">
                <a:moveTo>
                  <a:pt x="87523" y="31281"/>
                </a:moveTo>
                <a:lnTo>
                  <a:pt x="79411" y="31972"/>
                </a:lnTo>
                <a:lnTo>
                  <a:pt x="72740" y="34185"/>
                </a:lnTo>
                <a:lnTo>
                  <a:pt x="67277" y="37242"/>
                </a:lnTo>
                <a:lnTo>
                  <a:pt x="70393" y="37242"/>
                </a:lnTo>
                <a:lnTo>
                  <a:pt x="73400" y="35276"/>
                </a:lnTo>
                <a:lnTo>
                  <a:pt x="87523" y="31281"/>
                </a:lnTo>
                <a:close/>
              </a:path>
              <a:path w="87629" h="104139">
                <a:moveTo>
                  <a:pt x="66790" y="10294"/>
                </a:moveTo>
                <a:lnTo>
                  <a:pt x="45447" y="34937"/>
                </a:lnTo>
                <a:lnTo>
                  <a:pt x="48225" y="34937"/>
                </a:lnTo>
                <a:lnTo>
                  <a:pt x="49534" y="26453"/>
                </a:lnTo>
                <a:lnTo>
                  <a:pt x="54660" y="18014"/>
                </a:lnTo>
                <a:lnTo>
                  <a:pt x="61025" y="13070"/>
                </a:lnTo>
                <a:lnTo>
                  <a:pt x="66790" y="10294"/>
                </a:lnTo>
                <a:close/>
              </a:path>
              <a:path w="87629" h="104139">
                <a:moveTo>
                  <a:pt x="14219" y="357"/>
                </a:moveTo>
                <a:lnTo>
                  <a:pt x="10232" y="357"/>
                </a:lnTo>
                <a:lnTo>
                  <a:pt x="18608" y="1168"/>
                </a:lnTo>
                <a:lnTo>
                  <a:pt x="27963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78" y="26073"/>
                </a:lnTo>
                <a:lnTo>
                  <a:pt x="42127" y="33272"/>
                </a:lnTo>
                <a:lnTo>
                  <a:pt x="45069" y="33272"/>
                </a:lnTo>
                <a:lnTo>
                  <a:pt x="20156" y="1029"/>
                </a:lnTo>
                <a:lnTo>
                  <a:pt x="14219" y="357"/>
                </a:lnTo>
                <a:close/>
              </a:path>
              <a:path w="87629" h="104139">
                <a:moveTo>
                  <a:pt x="16101" y="28901"/>
                </a:moveTo>
                <a:lnTo>
                  <a:pt x="15819" y="28926"/>
                </a:lnTo>
                <a:lnTo>
                  <a:pt x="13483" y="32672"/>
                </a:lnTo>
                <a:lnTo>
                  <a:pt x="16101" y="28901"/>
                </a:lnTo>
                <a:close/>
              </a:path>
              <a:path w="87629" h="104139">
                <a:moveTo>
                  <a:pt x="25590" y="27976"/>
                </a:moveTo>
                <a:lnTo>
                  <a:pt x="16316" y="28591"/>
                </a:lnTo>
                <a:lnTo>
                  <a:pt x="16101" y="28901"/>
                </a:lnTo>
                <a:lnTo>
                  <a:pt x="23180" y="28276"/>
                </a:lnTo>
                <a:lnTo>
                  <a:pt x="27049" y="28164"/>
                </a:lnTo>
                <a:lnTo>
                  <a:pt x="25590" y="27976"/>
                </a:lnTo>
                <a:close/>
              </a:path>
              <a:path w="87629" h="104139">
                <a:moveTo>
                  <a:pt x="12367" y="25086"/>
                </a:moveTo>
                <a:lnTo>
                  <a:pt x="12986" y="26347"/>
                </a:lnTo>
                <a:lnTo>
                  <a:pt x="25590" y="27976"/>
                </a:lnTo>
                <a:lnTo>
                  <a:pt x="25962" y="27951"/>
                </a:lnTo>
                <a:lnTo>
                  <a:pt x="31283" y="27951"/>
                </a:lnTo>
                <a:lnTo>
                  <a:pt x="12367" y="25086"/>
                </a:lnTo>
                <a:close/>
              </a:path>
              <a:path w="87629" h="104139">
                <a:moveTo>
                  <a:pt x="11547" y="23414"/>
                </a:moveTo>
                <a:lnTo>
                  <a:pt x="11432" y="24946"/>
                </a:lnTo>
                <a:lnTo>
                  <a:pt x="12367" y="25086"/>
                </a:lnTo>
                <a:lnTo>
                  <a:pt x="11547" y="23414"/>
                </a:lnTo>
                <a:close/>
              </a:path>
              <a:path w="87629" h="104139">
                <a:moveTo>
                  <a:pt x="11432" y="14162"/>
                </a:moveTo>
                <a:lnTo>
                  <a:pt x="10346" y="20965"/>
                </a:lnTo>
                <a:lnTo>
                  <a:pt x="11547" y="23414"/>
                </a:lnTo>
                <a:lnTo>
                  <a:pt x="11790" y="20173"/>
                </a:lnTo>
                <a:lnTo>
                  <a:pt x="11780" y="17919"/>
                </a:lnTo>
                <a:lnTo>
                  <a:pt x="11432" y="14162"/>
                </a:lnTo>
                <a:close/>
              </a:path>
              <a:path w="87629" h="104139">
                <a:moveTo>
                  <a:pt x="11062" y="0"/>
                </a:moveTo>
                <a:lnTo>
                  <a:pt x="5178" y="1003"/>
                </a:lnTo>
                <a:lnTo>
                  <a:pt x="10232" y="357"/>
                </a:lnTo>
                <a:lnTo>
                  <a:pt x="14219" y="357"/>
                </a:lnTo>
                <a:lnTo>
                  <a:pt x="1106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4920945" y="3711562"/>
            <a:ext cx="107993" cy="102084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1562474" y="3738488"/>
            <a:ext cx="100043" cy="118756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1549102" y="3699540"/>
            <a:ext cx="123508" cy="116796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1329480" y="3661756"/>
            <a:ext cx="155288" cy="184269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1309782" y="3601345"/>
            <a:ext cx="190582" cy="181170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1735054" y="3745598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30" h="104139">
                <a:moveTo>
                  <a:pt x="42715" y="62508"/>
                </a:moveTo>
                <a:lnTo>
                  <a:pt x="43711" y="71276"/>
                </a:lnTo>
                <a:lnTo>
                  <a:pt x="43660" y="75571"/>
                </a:lnTo>
                <a:lnTo>
                  <a:pt x="43036" y="84566"/>
                </a:lnTo>
                <a:lnTo>
                  <a:pt x="42505" y="93501"/>
                </a:lnTo>
                <a:lnTo>
                  <a:pt x="41955" y="100546"/>
                </a:lnTo>
                <a:lnTo>
                  <a:pt x="41274" y="103869"/>
                </a:lnTo>
                <a:lnTo>
                  <a:pt x="51915" y="103869"/>
                </a:lnTo>
                <a:lnTo>
                  <a:pt x="51012" y="98781"/>
                </a:lnTo>
                <a:lnTo>
                  <a:pt x="49420" y="86640"/>
                </a:lnTo>
                <a:lnTo>
                  <a:pt x="48813" y="72133"/>
                </a:lnTo>
                <a:lnTo>
                  <a:pt x="50170" y="64088"/>
                </a:lnTo>
                <a:lnTo>
                  <a:pt x="44310" y="64088"/>
                </a:lnTo>
                <a:lnTo>
                  <a:pt x="42969" y="62737"/>
                </a:lnTo>
                <a:lnTo>
                  <a:pt x="42715" y="62508"/>
                </a:lnTo>
                <a:close/>
              </a:path>
              <a:path w="87630" h="104139">
                <a:moveTo>
                  <a:pt x="31254" y="27951"/>
                </a:moveTo>
                <a:lnTo>
                  <a:pt x="25962" y="27951"/>
                </a:lnTo>
                <a:lnTo>
                  <a:pt x="31638" y="29027"/>
                </a:lnTo>
                <a:lnTo>
                  <a:pt x="39690" y="31332"/>
                </a:lnTo>
                <a:lnTo>
                  <a:pt x="44310" y="64088"/>
                </a:lnTo>
                <a:lnTo>
                  <a:pt x="50170" y="64088"/>
                </a:lnTo>
                <a:lnTo>
                  <a:pt x="50869" y="59945"/>
                </a:lnTo>
                <a:lnTo>
                  <a:pt x="51459" y="58818"/>
                </a:lnTo>
                <a:lnTo>
                  <a:pt x="48046" y="58818"/>
                </a:lnTo>
                <a:lnTo>
                  <a:pt x="47930" y="52005"/>
                </a:lnTo>
                <a:lnTo>
                  <a:pt x="47539" y="47923"/>
                </a:lnTo>
                <a:lnTo>
                  <a:pt x="47621" y="38846"/>
                </a:lnTo>
                <a:lnTo>
                  <a:pt x="48224" y="34937"/>
                </a:lnTo>
                <a:lnTo>
                  <a:pt x="45457" y="34937"/>
                </a:lnTo>
                <a:lnTo>
                  <a:pt x="45076" y="33272"/>
                </a:lnTo>
                <a:lnTo>
                  <a:pt x="42117" y="33272"/>
                </a:lnTo>
                <a:lnTo>
                  <a:pt x="39690" y="30957"/>
                </a:lnTo>
                <a:lnTo>
                  <a:pt x="34704" y="28489"/>
                </a:lnTo>
                <a:lnTo>
                  <a:pt x="31254" y="27951"/>
                </a:lnTo>
                <a:close/>
              </a:path>
              <a:path w="87630" h="104139">
                <a:moveTo>
                  <a:pt x="40295" y="60331"/>
                </a:moveTo>
                <a:lnTo>
                  <a:pt x="42715" y="62508"/>
                </a:lnTo>
                <a:lnTo>
                  <a:pt x="42472" y="60371"/>
                </a:lnTo>
                <a:lnTo>
                  <a:pt x="40295" y="60331"/>
                </a:lnTo>
                <a:close/>
              </a:path>
              <a:path w="87630" h="104139">
                <a:moveTo>
                  <a:pt x="0" y="48888"/>
                </a:moveTo>
                <a:lnTo>
                  <a:pt x="4245" y="51552"/>
                </a:lnTo>
                <a:lnTo>
                  <a:pt x="9607" y="55229"/>
                </a:lnTo>
                <a:lnTo>
                  <a:pt x="17251" y="58540"/>
                </a:lnTo>
                <a:lnTo>
                  <a:pt x="28338" y="60107"/>
                </a:lnTo>
                <a:lnTo>
                  <a:pt x="40295" y="60331"/>
                </a:lnTo>
                <a:lnTo>
                  <a:pt x="38377" y="58605"/>
                </a:lnTo>
                <a:lnTo>
                  <a:pt x="29790" y="58605"/>
                </a:lnTo>
                <a:lnTo>
                  <a:pt x="19417" y="57813"/>
                </a:lnTo>
                <a:lnTo>
                  <a:pt x="10870" y="54755"/>
                </a:lnTo>
                <a:lnTo>
                  <a:pt x="4336" y="51193"/>
                </a:lnTo>
                <a:lnTo>
                  <a:pt x="0" y="48888"/>
                </a:lnTo>
                <a:close/>
              </a:path>
              <a:path w="87630" h="104139">
                <a:moveTo>
                  <a:pt x="66983" y="17919"/>
                </a:moveTo>
                <a:lnTo>
                  <a:pt x="69125" y="20173"/>
                </a:lnTo>
                <a:lnTo>
                  <a:pt x="69183" y="26986"/>
                </a:lnTo>
                <a:lnTo>
                  <a:pt x="67633" y="34023"/>
                </a:lnTo>
                <a:lnTo>
                  <a:pt x="66830" y="36602"/>
                </a:lnTo>
                <a:lnTo>
                  <a:pt x="64942" y="38419"/>
                </a:lnTo>
                <a:lnTo>
                  <a:pt x="64394" y="38846"/>
                </a:lnTo>
                <a:lnTo>
                  <a:pt x="63896" y="39282"/>
                </a:lnTo>
                <a:lnTo>
                  <a:pt x="56098" y="44704"/>
                </a:lnTo>
                <a:lnTo>
                  <a:pt x="51049" y="52056"/>
                </a:lnTo>
                <a:lnTo>
                  <a:pt x="48046" y="58818"/>
                </a:lnTo>
                <a:lnTo>
                  <a:pt x="51459" y="58818"/>
                </a:lnTo>
                <a:lnTo>
                  <a:pt x="55775" y="50576"/>
                </a:lnTo>
                <a:lnTo>
                  <a:pt x="63047" y="42030"/>
                </a:lnTo>
                <a:lnTo>
                  <a:pt x="70382" y="37242"/>
                </a:lnTo>
                <a:lnTo>
                  <a:pt x="67277" y="37242"/>
                </a:lnTo>
                <a:lnTo>
                  <a:pt x="69917" y="32835"/>
                </a:lnTo>
                <a:lnTo>
                  <a:pt x="69866" y="20275"/>
                </a:lnTo>
                <a:lnTo>
                  <a:pt x="66983" y="17919"/>
                </a:lnTo>
                <a:close/>
              </a:path>
              <a:path w="87630" h="104139">
                <a:moveTo>
                  <a:pt x="37598" y="57904"/>
                </a:moveTo>
                <a:lnTo>
                  <a:pt x="29790" y="58605"/>
                </a:lnTo>
                <a:lnTo>
                  <a:pt x="38377" y="58605"/>
                </a:lnTo>
                <a:lnTo>
                  <a:pt x="37598" y="57904"/>
                </a:lnTo>
                <a:close/>
              </a:path>
              <a:path w="87630" h="104139">
                <a:moveTo>
                  <a:pt x="87523" y="31281"/>
                </a:moveTo>
                <a:lnTo>
                  <a:pt x="79421" y="31972"/>
                </a:lnTo>
                <a:lnTo>
                  <a:pt x="72750" y="34185"/>
                </a:lnTo>
                <a:lnTo>
                  <a:pt x="67277" y="37242"/>
                </a:lnTo>
                <a:lnTo>
                  <a:pt x="70382" y="37242"/>
                </a:lnTo>
                <a:lnTo>
                  <a:pt x="73393" y="35276"/>
                </a:lnTo>
                <a:lnTo>
                  <a:pt x="87523" y="31281"/>
                </a:lnTo>
                <a:close/>
              </a:path>
              <a:path w="87630" h="104139">
                <a:moveTo>
                  <a:pt x="66739" y="10294"/>
                </a:moveTo>
                <a:lnTo>
                  <a:pt x="45457" y="34937"/>
                </a:lnTo>
                <a:lnTo>
                  <a:pt x="48224" y="34937"/>
                </a:lnTo>
                <a:lnTo>
                  <a:pt x="49533" y="26453"/>
                </a:lnTo>
                <a:lnTo>
                  <a:pt x="54654" y="18014"/>
                </a:lnTo>
                <a:lnTo>
                  <a:pt x="61004" y="13070"/>
                </a:lnTo>
                <a:lnTo>
                  <a:pt x="66739" y="10294"/>
                </a:lnTo>
                <a:close/>
              </a:path>
              <a:path w="87630" h="104139">
                <a:moveTo>
                  <a:pt x="14187" y="357"/>
                </a:moveTo>
                <a:lnTo>
                  <a:pt x="10234" y="357"/>
                </a:lnTo>
                <a:lnTo>
                  <a:pt x="18612" y="1168"/>
                </a:lnTo>
                <a:lnTo>
                  <a:pt x="27968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37" y="26073"/>
                </a:lnTo>
                <a:lnTo>
                  <a:pt x="42117" y="33272"/>
                </a:lnTo>
                <a:lnTo>
                  <a:pt x="45076" y="33272"/>
                </a:lnTo>
                <a:lnTo>
                  <a:pt x="20119" y="1029"/>
                </a:lnTo>
                <a:lnTo>
                  <a:pt x="14187" y="357"/>
                </a:lnTo>
                <a:close/>
              </a:path>
              <a:path w="87630" h="104139">
                <a:moveTo>
                  <a:pt x="16051" y="28905"/>
                </a:moveTo>
                <a:lnTo>
                  <a:pt x="15819" y="28926"/>
                </a:lnTo>
                <a:lnTo>
                  <a:pt x="13483" y="32672"/>
                </a:lnTo>
                <a:lnTo>
                  <a:pt x="16051" y="28905"/>
                </a:lnTo>
                <a:close/>
              </a:path>
              <a:path w="87630" h="104139">
                <a:moveTo>
                  <a:pt x="25595" y="27975"/>
                </a:moveTo>
                <a:lnTo>
                  <a:pt x="16266" y="28591"/>
                </a:lnTo>
                <a:lnTo>
                  <a:pt x="16051" y="28905"/>
                </a:lnTo>
                <a:lnTo>
                  <a:pt x="23180" y="28276"/>
                </a:lnTo>
                <a:lnTo>
                  <a:pt x="27059" y="28164"/>
                </a:lnTo>
                <a:lnTo>
                  <a:pt x="25595" y="27975"/>
                </a:lnTo>
                <a:close/>
              </a:path>
              <a:path w="87630" h="104139">
                <a:moveTo>
                  <a:pt x="12370" y="25092"/>
                </a:moveTo>
                <a:lnTo>
                  <a:pt x="12986" y="26347"/>
                </a:lnTo>
                <a:lnTo>
                  <a:pt x="25595" y="27975"/>
                </a:lnTo>
                <a:lnTo>
                  <a:pt x="25962" y="27951"/>
                </a:lnTo>
                <a:lnTo>
                  <a:pt x="31254" y="27951"/>
                </a:lnTo>
                <a:lnTo>
                  <a:pt x="12370" y="25092"/>
                </a:lnTo>
                <a:close/>
              </a:path>
              <a:path w="87630" h="104139">
                <a:moveTo>
                  <a:pt x="11524" y="23366"/>
                </a:moveTo>
                <a:lnTo>
                  <a:pt x="11392" y="24946"/>
                </a:lnTo>
                <a:lnTo>
                  <a:pt x="12370" y="25092"/>
                </a:lnTo>
                <a:lnTo>
                  <a:pt x="11524" y="23366"/>
                </a:lnTo>
                <a:close/>
              </a:path>
              <a:path w="87630" h="104139">
                <a:moveTo>
                  <a:pt x="11392" y="14162"/>
                </a:moveTo>
                <a:lnTo>
                  <a:pt x="10346" y="20965"/>
                </a:lnTo>
                <a:lnTo>
                  <a:pt x="11524" y="23366"/>
                </a:lnTo>
                <a:lnTo>
                  <a:pt x="11782" y="20275"/>
                </a:lnTo>
                <a:lnTo>
                  <a:pt x="11779" y="17919"/>
                </a:lnTo>
                <a:lnTo>
                  <a:pt x="11392" y="14162"/>
                </a:lnTo>
                <a:close/>
              </a:path>
              <a:path w="87630" h="104139">
                <a:moveTo>
                  <a:pt x="11034" y="0"/>
                </a:moveTo>
                <a:lnTo>
                  <a:pt x="5178" y="1003"/>
                </a:lnTo>
                <a:lnTo>
                  <a:pt x="10234" y="357"/>
                </a:lnTo>
                <a:lnTo>
                  <a:pt x="14187" y="357"/>
                </a:lnTo>
                <a:lnTo>
                  <a:pt x="11034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1723428" y="3711562"/>
            <a:ext cx="107952" cy="102084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873011" y="3661756"/>
            <a:ext cx="155288" cy="184269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853317" y="3601345"/>
            <a:ext cx="190592" cy="181170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1824020" y="3675465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669" y="1030"/>
                </a:moveTo>
                <a:lnTo>
                  <a:pt x="446" y="1238"/>
                </a:lnTo>
                <a:lnTo>
                  <a:pt x="0" y="1929"/>
                </a:lnTo>
                <a:lnTo>
                  <a:pt x="487" y="1238"/>
                </a:lnTo>
                <a:lnTo>
                  <a:pt x="669" y="1030"/>
                </a:lnTo>
                <a:close/>
              </a:path>
              <a:path w="1905" h="2539">
                <a:moveTo>
                  <a:pt x="1685" y="0"/>
                </a:moveTo>
                <a:lnTo>
                  <a:pt x="1010" y="639"/>
                </a:lnTo>
                <a:lnTo>
                  <a:pt x="669" y="1030"/>
                </a:lnTo>
                <a:lnTo>
                  <a:pt x="1124" y="599"/>
                </a:lnTo>
                <a:lnTo>
                  <a:pt x="16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1792148" y="3600008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4" h="246379">
                <a:moveTo>
                  <a:pt x="0" y="115889"/>
                </a:moveTo>
                <a:lnTo>
                  <a:pt x="10011" y="122145"/>
                </a:lnTo>
                <a:lnTo>
                  <a:pt x="22711" y="130843"/>
                </a:lnTo>
                <a:lnTo>
                  <a:pt x="40836" y="138706"/>
                </a:lnTo>
                <a:lnTo>
                  <a:pt x="86950" y="147014"/>
                </a:lnTo>
                <a:lnTo>
                  <a:pt x="103373" y="179014"/>
                </a:lnTo>
                <a:lnTo>
                  <a:pt x="101913" y="200293"/>
                </a:lnTo>
                <a:lnTo>
                  <a:pt x="100657" y="221452"/>
                </a:lnTo>
                <a:lnTo>
                  <a:pt x="99355" y="238142"/>
                </a:lnTo>
                <a:lnTo>
                  <a:pt x="97758" y="246017"/>
                </a:lnTo>
                <a:lnTo>
                  <a:pt x="122919" y="246017"/>
                </a:lnTo>
                <a:lnTo>
                  <a:pt x="120783" y="233973"/>
                </a:lnTo>
                <a:lnTo>
                  <a:pt x="117023" y="205234"/>
                </a:lnTo>
                <a:lnTo>
                  <a:pt x="115615" y="170888"/>
                </a:lnTo>
                <a:lnTo>
                  <a:pt x="118869" y="151792"/>
                </a:lnTo>
                <a:lnTo>
                  <a:pt x="104916" y="151792"/>
                </a:lnTo>
                <a:lnTo>
                  <a:pt x="100816" y="148211"/>
                </a:lnTo>
                <a:lnTo>
                  <a:pt x="93468" y="143528"/>
                </a:lnTo>
                <a:lnTo>
                  <a:pt x="83242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4" h="246379">
                <a:moveTo>
                  <a:pt x="76702" y="67713"/>
                </a:moveTo>
                <a:lnTo>
                  <a:pt x="64383" y="67713"/>
                </a:lnTo>
                <a:lnTo>
                  <a:pt x="74933" y="68797"/>
                </a:lnTo>
                <a:lnTo>
                  <a:pt x="86964" y="74336"/>
                </a:lnTo>
                <a:lnTo>
                  <a:pt x="103649" y="111388"/>
                </a:lnTo>
                <a:lnTo>
                  <a:pt x="104916" y="151792"/>
                </a:lnTo>
                <a:lnTo>
                  <a:pt x="118869" y="151792"/>
                </a:lnTo>
                <a:lnTo>
                  <a:pt x="120533" y="142024"/>
                </a:lnTo>
                <a:lnTo>
                  <a:pt x="121907" y="139394"/>
                </a:lnTo>
                <a:lnTo>
                  <a:pt x="113770" y="139394"/>
                </a:lnTo>
                <a:lnTo>
                  <a:pt x="113709" y="129761"/>
                </a:lnTo>
                <a:lnTo>
                  <a:pt x="113517" y="123342"/>
                </a:lnTo>
                <a:lnTo>
                  <a:pt x="112572" y="113523"/>
                </a:lnTo>
                <a:lnTo>
                  <a:pt x="112420" y="94150"/>
                </a:lnTo>
                <a:lnTo>
                  <a:pt x="114181" y="82808"/>
                </a:lnTo>
                <a:lnTo>
                  <a:pt x="107648" y="82808"/>
                </a:lnTo>
                <a:lnTo>
                  <a:pt x="106622" y="78838"/>
                </a:lnTo>
                <a:lnTo>
                  <a:pt x="99748" y="78838"/>
                </a:lnTo>
                <a:lnTo>
                  <a:pt x="94245" y="74698"/>
                </a:lnTo>
                <a:lnTo>
                  <a:pt x="85997" y="70666"/>
                </a:lnTo>
                <a:lnTo>
                  <a:pt x="76702" y="67713"/>
                </a:lnTo>
                <a:close/>
              </a:path>
              <a:path w="207644" h="246379">
                <a:moveTo>
                  <a:pt x="161676" y="48748"/>
                </a:moveTo>
                <a:lnTo>
                  <a:pt x="162904" y="56172"/>
                </a:lnTo>
                <a:lnTo>
                  <a:pt x="162830" y="65474"/>
                </a:lnTo>
                <a:lnTo>
                  <a:pt x="161502" y="74757"/>
                </a:lnTo>
                <a:lnTo>
                  <a:pt x="138702" y="103458"/>
                </a:lnTo>
                <a:lnTo>
                  <a:pt x="128337" y="114967"/>
                </a:lnTo>
                <a:lnTo>
                  <a:pt x="120098" y="127120"/>
                </a:lnTo>
                <a:lnTo>
                  <a:pt x="113770" y="139394"/>
                </a:lnTo>
                <a:lnTo>
                  <a:pt x="121907" y="139394"/>
                </a:lnTo>
                <a:lnTo>
                  <a:pt x="132134" y="119817"/>
                </a:lnTo>
                <a:lnTo>
                  <a:pt x="149354" y="99570"/>
                </a:lnTo>
                <a:lnTo>
                  <a:pt x="166778" y="88190"/>
                </a:lnTo>
                <a:lnTo>
                  <a:pt x="159360" y="88190"/>
                </a:lnTo>
                <a:lnTo>
                  <a:pt x="162832" y="77455"/>
                </a:lnTo>
                <a:lnTo>
                  <a:pt x="163862" y="64024"/>
                </a:lnTo>
                <a:lnTo>
                  <a:pt x="163742" y="62034"/>
                </a:lnTo>
                <a:lnTo>
                  <a:pt x="162526" y="50515"/>
                </a:lnTo>
                <a:lnTo>
                  <a:pt x="161676" y="48748"/>
                </a:lnTo>
                <a:close/>
              </a:path>
              <a:path w="207644" h="246379">
                <a:moveTo>
                  <a:pt x="207356" y="74066"/>
                </a:moveTo>
                <a:lnTo>
                  <a:pt x="193560" y="75976"/>
                </a:lnTo>
                <a:lnTo>
                  <a:pt x="181005" y="79049"/>
                </a:lnTo>
                <a:lnTo>
                  <a:pt x="169627" y="83162"/>
                </a:lnTo>
                <a:lnTo>
                  <a:pt x="159360" y="88190"/>
                </a:lnTo>
                <a:lnTo>
                  <a:pt x="166778" y="88190"/>
                </a:lnTo>
                <a:lnTo>
                  <a:pt x="173869" y="83560"/>
                </a:lnTo>
                <a:lnTo>
                  <a:pt x="207356" y="74066"/>
                </a:lnTo>
                <a:close/>
              </a:path>
              <a:path w="207644" h="246379">
                <a:moveTo>
                  <a:pt x="158121" y="24466"/>
                </a:moveTo>
                <a:lnTo>
                  <a:pt x="117777" y="54597"/>
                </a:lnTo>
                <a:lnTo>
                  <a:pt x="107648" y="82808"/>
                </a:lnTo>
                <a:lnTo>
                  <a:pt x="114181" y="82808"/>
                </a:lnTo>
                <a:lnTo>
                  <a:pt x="117296" y="62745"/>
                </a:lnTo>
                <a:lnTo>
                  <a:pt x="129453" y="42734"/>
                </a:lnTo>
                <a:lnTo>
                  <a:pt x="144518" y="31009"/>
                </a:lnTo>
                <a:lnTo>
                  <a:pt x="158121" y="24466"/>
                </a:lnTo>
                <a:close/>
              </a:path>
              <a:path w="207644" h="246379">
                <a:moveTo>
                  <a:pt x="33650" y="852"/>
                </a:moveTo>
                <a:lnTo>
                  <a:pt x="24222" y="852"/>
                </a:lnTo>
                <a:lnTo>
                  <a:pt x="44056" y="2765"/>
                </a:lnTo>
                <a:lnTo>
                  <a:pt x="66213" y="12518"/>
                </a:lnTo>
                <a:lnTo>
                  <a:pt x="89936" y="43910"/>
                </a:lnTo>
                <a:lnTo>
                  <a:pt x="99748" y="78838"/>
                </a:lnTo>
                <a:lnTo>
                  <a:pt x="106622" y="78838"/>
                </a:lnTo>
                <a:lnTo>
                  <a:pt x="90448" y="35686"/>
                </a:lnTo>
                <a:lnTo>
                  <a:pt x="47686" y="2449"/>
                </a:lnTo>
                <a:lnTo>
                  <a:pt x="33650" y="852"/>
                </a:lnTo>
                <a:close/>
              </a:path>
              <a:path w="207644" h="246379">
                <a:moveTo>
                  <a:pt x="26998" y="33533"/>
                </a:moveTo>
                <a:lnTo>
                  <a:pt x="27044" y="44935"/>
                </a:lnTo>
                <a:lnTo>
                  <a:pt x="32087" y="54597"/>
                </a:lnTo>
                <a:lnTo>
                  <a:pt x="43825" y="62034"/>
                </a:lnTo>
                <a:lnTo>
                  <a:pt x="64038" y="66817"/>
                </a:lnTo>
                <a:lnTo>
                  <a:pt x="56691" y="67239"/>
                </a:lnTo>
                <a:lnTo>
                  <a:pt x="48204" y="68540"/>
                </a:lnTo>
                <a:lnTo>
                  <a:pt x="40013" y="71140"/>
                </a:lnTo>
                <a:lnTo>
                  <a:pt x="33557" y="75457"/>
                </a:lnTo>
                <a:lnTo>
                  <a:pt x="41760" y="70750"/>
                </a:lnTo>
                <a:lnTo>
                  <a:pt x="52680" y="68266"/>
                </a:lnTo>
                <a:lnTo>
                  <a:pt x="64383" y="67713"/>
                </a:lnTo>
                <a:lnTo>
                  <a:pt x="76702" y="67713"/>
                </a:lnTo>
                <a:lnTo>
                  <a:pt x="74514" y="67017"/>
                </a:lnTo>
                <a:lnTo>
                  <a:pt x="59307" y="64024"/>
                </a:lnTo>
                <a:lnTo>
                  <a:pt x="40788" y="58800"/>
                </a:lnTo>
                <a:lnTo>
                  <a:pt x="31463" y="51216"/>
                </a:lnTo>
                <a:lnTo>
                  <a:pt x="27982" y="42412"/>
                </a:lnTo>
                <a:lnTo>
                  <a:pt x="26998" y="33533"/>
                </a:lnTo>
                <a:close/>
              </a:path>
              <a:path w="207644" h="246379">
                <a:moveTo>
                  <a:pt x="158670" y="42499"/>
                </a:moveTo>
                <a:lnTo>
                  <a:pt x="161676" y="48748"/>
                </a:lnTo>
                <a:lnTo>
                  <a:pt x="161568" y="48097"/>
                </a:lnTo>
                <a:lnTo>
                  <a:pt x="158670" y="42499"/>
                </a:lnTo>
                <a:close/>
              </a:path>
              <a:path w="207644" h="246379">
                <a:moveTo>
                  <a:pt x="26160" y="0"/>
                </a:moveTo>
                <a:lnTo>
                  <a:pt x="12235" y="2392"/>
                </a:lnTo>
                <a:lnTo>
                  <a:pt x="24222" y="852"/>
                </a:lnTo>
                <a:lnTo>
                  <a:pt x="33650" y="852"/>
                </a:lnTo>
                <a:lnTo>
                  <a:pt x="261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1765901" y="3519385"/>
            <a:ext cx="254428" cy="241868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6828835" y="3675465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815" y="893"/>
                </a:moveTo>
                <a:lnTo>
                  <a:pt x="446" y="1238"/>
                </a:lnTo>
                <a:lnTo>
                  <a:pt x="0" y="1929"/>
                </a:lnTo>
                <a:lnTo>
                  <a:pt x="497" y="1238"/>
                </a:lnTo>
                <a:lnTo>
                  <a:pt x="815" y="893"/>
                </a:lnTo>
                <a:close/>
              </a:path>
              <a:path w="1904" h="2539">
                <a:moveTo>
                  <a:pt x="1695" y="0"/>
                </a:moveTo>
                <a:lnTo>
                  <a:pt x="815" y="893"/>
                </a:lnTo>
                <a:lnTo>
                  <a:pt x="1125" y="599"/>
                </a:lnTo>
                <a:lnTo>
                  <a:pt x="169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6797013" y="3600008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5" h="246379">
                <a:moveTo>
                  <a:pt x="0" y="115889"/>
                </a:moveTo>
                <a:lnTo>
                  <a:pt x="9976" y="122145"/>
                </a:lnTo>
                <a:lnTo>
                  <a:pt x="22658" y="130843"/>
                </a:lnTo>
                <a:lnTo>
                  <a:pt x="40780" y="138706"/>
                </a:lnTo>
                <a:lnTo>
                  <a:pt x="86901" y="147014"/>
                </a:lnTo>
                <a:lnTo>
                  <a:pt x="103312" y="179014"/>
                </a:lnTo>
                <a:lnTo>
                  <a:pt x="101852" y="200293"/>
                </a:lnTo>
                <a:lnTo>
                  <a:pt x="100597" y="221452"/>
                </a:lnTo>
                <a:lnTo>
                  <a:pt x="99299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22" y="233973"/>
                </a:lnTo>
                <a:lnTo>
                  <a:pt x="116962" y="205234"/>
                </a:lnTo>
                <a:lnTo>
                  <a:pt x="115554" y="170888"/>
                </a:lnTo>
                <a:lnTo>
                  <a:pt x="118808" y="151792"/>
                </a:lnTo>
                <a:lnTo>
                  <a:pt x="104866" y="151792"/>
                </a:lnTo>
                <a:lnTo>
                  <a:pt x="100765" y="148211"/>
                </a:lnTo>
                <a:lnTo>
                  <a:pt x="93416" y="143528"/>
                </a:lnTo>
                <a:lnTo>
                  <a:pt x="83187" y="139731"/>
                </a:lnTo>
                <a:lnTo>
                  <a:pt x="45903" y="136975"/>
                </a:lnTo>
                <a:lnTo>
                  <a:pt x="25677" y="129761"/>
                </a:lnTo>
                <a:lnTo>
                  <a:pt x="10223" y="121340"/>
                </a:lnTo>
                <a:lnTo>
                  <a:pt x="0" y="115889"/>
                </a:lnTo>
                <a:close/>
              </a:path>
              <a:path w="207645" h="246379">
                <a:moveTo>
                  <a:pt x="76649" y="67713"/>
                </a:moveTo>
                <a:lnTo>
                  <a:pt x="64331" y="67713"/>
                </a:lnTo>
                <a:lnTo>
                  <a:pt x="74882" y="68797"/>
                </a:lnTo>
                <a:lnTo>
                  <a:pt x="86908" y="74336"/>
                </a:lnTo>
                <a:lnTo>
                  <a:pt x="103592" y="111388"/>
                </a:lnTo>
                <a:lnTo>
                  <a:pt x="104866" y="151792"/>
                </a:lnTo>
                <a:lnTo>
                  <a:pt x="118808" y="151792"/>
                </a:lnTo>
                <a:lnTo>
                  <a:pt x="120472" y="142024"/>
                </a:lnTo>
                <a:lnTo>
                  <a:pt x="121846" y="139394"/>
                </a:lnTo>
                <a:lnTo>
                  <a:pt x="113710" y="139394"/>
                </a:lnTo>
                <a:lnTo>
                  <a:pt x="113648" y="129761"/>
                </a:lnTo>
                <a:lnTo>
                  <a:pt x="113456" y="123342"/>
                </a:lnTo>
                <a:lnTo>
                  <a:pt x="112562" y="113523"/>
                </a:lnTo>
                <a:lnTo>
                  <a:pt x="112439" y="103458"/>
                </a:lnTo>
                <a:lnTo>
                  <a:pt x="112369" y="94150"/>
                </a:lnTo>
                <a:lnTo>
                  <a:pt x="114136" y="82808"/>
                </a:lnTo>
                <a:lnTo>
                  <a:pt x="107587" y="82808"/>
                </a:lnTo>
                <a:lnTo>
                  <a:pt x="106561" y="78838"/>
                </a:lnTo>
                <a:lnTo>
                  <a:pt x="99687" y="78838"/>
                </a:lnTo>
                <a:lnTo>
                  <a:pt x="94185" y="74698"/>
                </a:lnTo>
                <a:lnTo>
                  <a:pt x="85941" y="70666"/>
                </a:lnTo>
                <a:lnTo>
                  <a:pt x="76649" y="67713"/>
                </a:lnTo>
                <a:close/>
              </a:path>
              <a:path w="207645" h="246379">
                <a:moveTo>
                  <a:pt x="161617" y="48739"/>
                </a:moveTo>
                <a:lnTo>
                  <a:pt x="162844" y="56172"/>
                </a:lnTo>
                <a:lnTo>
                  <a:pt x="162770" y="65474"/>
                </a:lnTo>
                <a:lnTo>
                  <a:pt x="161442" y="74757"/>
                </a:lnTo>
                <a:lnTo>
                  <a:pt x="138645" y="103458"/>
                </a:lnTo>
                <a:lnTo>
                  <a:pt x="128280" y="114967"/>
                </a:lnTo>
                <a:lnTo>
                  <a:pt x="120039" y="127120"/>
                </a:lnTo>
                <a:lnTo>
                  <a:pt x="113710" y="139394"/>
                </a:lnTo>
                <a:lnTo>
                  <a:pt x="121846" y="139394"/>
                </a:lnTo>
                <a:lnTo>
                  <a:pt x="132079" y="119817"/>
                </a:lnTo>
                <a:lnTo>
                  <a:pt x="149300" y="99570"/>
                </a:lnTo>
                <a:lnTo>
                  <a:pt x="166724" y="88190"/>
                </a:lnTo>
                <a:lnTo>
                  <a:pt x="159309" y="88190"/>
                </a:lnTo>
                <a:lnTo>
                  <a:pt x="162780" y="77455"/>
                </a:lnTo>
                <a:lnTo>
                  <a:pt x="163808" y="64024"/>
                </a:lnTo>
                <a:lnTo>
                  <a:pt x="163687" y="62034"/>
                </a:lnTo>
                <a:lnTo>
                  <a:pt x="162471" y="50515"/>
                </a:lnTo>
                <a:lnTo>
                  <a:pt x="161617" y="48739"/>
                </a:lnTo>
                <a:close/>
              </a:path>
              <a:path w="207645" h="246379">
                <a:moveTo>
                  <a:pt x="207295" y="74066"/>
                </a:moveTo>
                <a:lnTo>
                  <a:pt x="193499" y="75976"/>
                </a:lnTo>
                <a:lnTo>
                  <a:pt x="180945" y="79049"/>
                </a:lnTo>
                <a:lnTo>
                  <a:pt x="169570" y="83162"/>
                </a:lnTo>
                <a:lnTo>
                  <a:pt x="159309" y="88190"/>
                </a:lnTo>
                <a:lnTo>
                  <a:pt x="166724" y="88190"/>
                </a:lnTo>
                <a:lnTo>
                  <a:pt x="173813" y="83560"/>
                </a:lnTo>
                <a:lnTo>
                  <a:pt x="207295" y="74066"/>
                </a:lnTo>
                <a:close/>
              </a:path>
              <a:path w="207645" h="246379">
                <a:moveTo>
                  <a:pt x="158060" y="24466"/>
                </a:moveTo>
                <a:lnTo>
                  <a:pt x="117716" y="54597"/>
                </a:lnTo>
                <a:lnTo>
                  <a:pt x="107587" y="82808"/>
                </a:lnTo>
                <a:lnTo>
                  <a:pt x="114136" y="82808"/>
                </a:lnTo>
                <a:lnTo>
                  <a:pt x="117262" y="62745"/>
                </a:lnTo>
                <a:lnTo>
                  <a:pt x="129416" y="42734"/>
                </a:lnTo>
                <a:lnTo>
                  <a:pt x="144469" y="31009"/>
                </a:lnTo>
                <a:lnTo>
                  <a:pt x="158060" y="24466"/>
                </a:lnTo>
                <a:close/>
              </a:path>
              <a:path w="207645" h="246379">
                <a:moveTo>
                  <a:pt x="33592" y="852"/>
                </a:moveTo>
                <a:lnTo>
                  <a:pt x="24166" y="852"/>
                </a:lnTo>
                <a:lnTo>
                  <a:pt x="44004" y="2765"/>
                </a:lnTo>
                <a:lnTo>
                  <a:pt x="66162" y="12518"/>
                </a:lnTo>
                <a:lnTo>
                  <a:pt x="89905" y="43910"/>
                </a:lnTo>
                <a:lnTo>
                  <a:pt x="99687" y="78838"/>
                </a:lnTo>
                <a:lnTo>
                  <a:pt x="106561" y="78838"/>
                </a:lnTo>
                <a:lnTo>
                  <a:pt x="90387" y="35686"/>
                </a:lnTo>
                <a:lnTo>
                  <a:pt x="47629" y="2449"/>
                </a:lnTo>
                <a:lnTo>
                  <a:pt x="33592" y="852"/>
                </a:lnTo>
                <a:close/>
              </a:path>
              <a:path w="207645" h="246379">
                <a:moveTo>
                  <a:pt x="26947" y="33533"/>
                </a:moveTo>
                <a:lnTo>
                  <a:pt x="26993" y="44935"/>
                </a:lnTo>
                <a:lnTo>
                  <a:pt x="32037" y="54597"/>
                </a:lnTo>
                <a:lnTo>
                  <a:pt x="43774" y="62034"/>
                </a:lnTo>
                <a:lnTo>
                  <a:pt x="63987" y="66817"/>
                </a:lnTo>
                <a:lnTo>
                  <a:pt x="56636" y="67239"/>
                </a:lnTo>
                <a:lnTo>
                  <a:pt x="48149" y="68540"/>
                </a:lnTo>
                <a:lnTo>
                  <a:pt x="39961" y="71140"/>
                </a:lnTo>
                <a:lnTo>
                  <a:pt x="33506" y="75457"/>
                </a:lnTo>
                <a:lnTo>
                  <a:pt x="41705" y="70750"/>
                </a:lnTo>
                <a:lnTo>
                  <a:pt x="52626" y="68266"/>
                </a:lnTo>
                <a:lnTo>
                  <a:pt x="64331" y="67713"/>
                </a:lnTo>
                <a:lnTo>
                  <a:pt x="76649" y="67713"/>
                </a:lnTo>
                <a:lnTo>
                  <a:pt x="74462" y="67017"/>
                </a:lnTo>
                <a:lnTo>
                  <a:pt x="59256" y="64024"/>
                </a:lnTo>
                <a:lnTo>
                  <a:pt x="40737" y="58800"/>
                </a:lnTo>
                <a:lnTo>
                  <a:pt x="31412" y="51216"/>
                </a:lnTo>
                <a:lnTo>
                  <a:pt x="27932" y="42412"/>
                </a:lnTo>
                <a:lnTo>
                  <a:pt x="26947" y="33533"/>
                </a:lnTo>
                <a:close/>
              </a:path>
              <a:path w="207645" h="246379">
                <a:moveTo>
                  <a:pt x="158619" y="42499"/>
                </a:moveTo>
                <a:lnTo>
                  <a:pt x="161617" y="48739"/>
                </a:lnTo>
                <a:lnTo>
                  <a:pt x="161511" y="48097"/>
                </a:lnTo>
                <a:lnTo>
                  <a:pt x="158619" y="42499"/>
                </a:lnTo>
                <a:close/>
              </a:path>
              <a:path w="207645" h="246379">
                <a:moveTo>
                  <a:pt x="26101" y="0"/>
                </a:moveTo>
                <a:lnTo>
                  <a:pt x="12174" y="2392"/>
                </a:lnTo>
                <a:lnTo>
                  <a:pt x="24166" y="852"/>
                </a:lnTo>
                <a:lnTo>
                  <a:pt x="33592" y="852"/>
                </a:lnTo>
                <a:lnTo>
                  <a:pt x="2610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6770705" y="3519385"/>
            <a:ext cx="254438" cy="241868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6987058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671" y="634"/>
                </a:moveTo>
                <a:lnTo>
                  <a:pt x="345" y="913"/>
                </a:lnTo>
                <a:lnTo>
                  <a:pt x="0" y="1451"/>
                </a:lnTo>
                <a:lnTo>
                  <a:pt x="671" y="634"/>
                </a:lnTo>
                <a:close/>
              </a:path>
              <a:path w="1904" h="1904">
                <a:moveTo>
                  <a:pt x="1289" y="0"/>
                </a:moveTo>
                <a:lnTo>
                  <a:pt x="791" y="487"/>
                </a:lnTo>
                <a:lnTo>
                  <a:pt x="671" y="634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6963187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10" y="91478"/>
                </a:lnTo>
                <a:lnTo>
                  <a:pt x="17021" y="97999"/>
                </a:lnTo>
                <a:lnTo>
                  <a:pt x="30588" y="103889"/>
                </a:lnTo>
                <a:lnTo>
                  <a:pt x="73317" y="117702"/>
                </a:lnTo>
                <a:lnTo>
                  <a:pt x="77471" y="134070"/>
                </a:lnTo>
                <a:lnTo>
                  <a:pt x="76346" y="150011"/>
                </a:lnTo>
                <a:lnTo>
                  <a:pt x="75389" y="165867"/>
                </a:lnTo>
                <a:lnTo>
                  <a:pt x="74414" y="178375"/>
                </a:lnTo>
                <a:lnTo>
                  <a:pt x="7323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40" y="153712"/>
                </a:lnTo>
                <a:lnTo>
                  <a:pt x="86600" y="127984"/>
                </a:lnTo>
                <a:lnTo>
                  <a:pt x="89040" y="113671"/>
                </a:lnTo>
                <a:lnTo>
                  <a:pt x="78558" y="113671"/>
                </a:lnTo>
                <a:lnTo>
                  <a:pt x="75499" y="110988"/>
                </a:lnTo>
                <a:lnTo>
                  <a:pt x="70007" y="107480"/>
                </a:lnTo>
                <a:lnTo>
                  <a:pt x="62350" y="104639"/>
                </a:lnTo>
                <a:lnTo>
                  <a:pt x="52798" y="103954"/>
                </a:lnTo>
                <a:lnTo>
                  <a:pt x="34421" y="102584"/>
                </a:lnTo>
                <a:lnTo>
                  <a:pt x="19260" y="97177"/>
                </a:lnTo>
                <a:lnTo>
                  <a:pt x="7668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82" y="50707"/>
                </a:moveTo>
                <a:lnTo>
                  <a:pt x="48211" y="50707"/>
                </a:lnTo>
                <a:lnTo>
                  <a:pt x="56129" y="51501"/>
                </a:lnTo>
                <a:lnTo>
                  <a:pt x="65139" y="55642"/>
                </a:lnTo>
                <a:lnTo>
                  <a:pt x="78147" y="92359"/>
                </a:lnTo>
                <a:lnTo>
                  <a:pt x="78558" y="113671"/>
                </a:lnTo>
                <a:lnTo>
                  <a:pt x="89040" y="113671"/>
                </a:lnTo>
                <a:lnTo>
                  <a:pt x="90285" y="106371"/>
                </a:lnTo>
                <a:lnTo>
                  <a:pt x="91326" y="104381"/>
                </a:lnTo>
                <a:lnTo>
                  <a:pt x="85219" y="104381"/>
                </a:lnTo>
                <a:lnTo>
                  <a:pt x="85111" y="95196"/>
                </a:lnTo>
                <a:lnTo>
                  <a:pt x="85026" y="92359"/>
                </a:lnTo>
                <a:lnTo>
                  <a:pt x="84421" y="86102"/>
                </a:lnTo>
                <a:lnTo>
                  <a:pt x="84301" y="83411"/>
                </a:lnTo>
                <a:lnTo>
                  <a:pt x="84350" y="69757"/>
                </a:lnTo>
                <a:lnTo>
                  <a:pt x="85561" y="61969"/>
                </a:lnTo>
                <a:lnTo>
                  <a:pt x="80649" y="61969"/>
                </a:lnTo>
                <a:lnTo>
                  <a:pt x="79883" y="59015"/>
                </a:lnTo>
                <a:lnTo>
                  <a:pt x="74730" y="59015"/>
                </a:lnTo>
                <a:lnTo>
                  <a:pt x="70589" y="55931"/>
                </a:lnTo>
                <a:lnTo>
                  <a:pt x="64415" y="52920"/>
                </a:lnTo>
                <a:lnTo>
                  <a:pt x="57482" y="50707"/>
                </a:lnTo>
                <a:close/>
              </a:path>
              <a:path w="155575" h="184785">
                <a:moveTo>
                  <a:pt x="122744" y="47909"/>
                </a:moveTo>
                <a:lnTo>
                  <a:pt x="120025" y="60365"/>
                </a:lnTo>
                <a:lnTo>
                  <a:pt x="118634" y="64924"/>
                </a:lnTo>
                <a:lnTo>
                  <a:pt x="116248" y="67178"/>
                </a:lnTo>
                <a:lnTo>
                  <a:pt x="115253" y="68153"/>
                </a:lnTo>
                <a:lnTo>
                  <a:pt x="113415" y="69757"/>
                </a:lnTo>
                <a:lnTo>
                  <a:pt x="103901" y="77492"/>
                </a:lnTo>
                <a:lnTo>
                  <a:pt x="96134" y="86102"/>
                </a:lnTo>
                <a:lnTo>
                  <a:pt x="89958" y="95196"/>
                </a:lnTo>
                <a:lnTo>
                  <a:pt x="85219" y="104381"/>
                </a:lnTo>
                <a:lnTo>
                  <a:pt x="91326" y="104381"/>
                </a:lnTo>
                <a:lnTo>
                  <a:pt x="98981" y="89744"/>
                </a:lnTo>
                <a:lnTo>
                  <a:pt x="111878" y="74583"/>
                </a:lnTo>
                <a:lnTo>
                  <a:pt x="124921" y="66061"/>
                </a:lnTo>
                <a:lnTo>
                  <a:pt x="119385" y="66061"/>
                </a:lnTo>
                <a:lnTo>
                  <a:pt x="121969" y="58013"/>
                </a:lnTo>
                <a:lnTo>
                  <a:pt x="122744" y="47909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77" y="56882"/>
                </a:lnTo>
                <a:lnTo>
                  <a:pt x="135582" y="59176"/>
                </a:lnTo>
                <a:lnTo>
                  <a:pt x="127064" y="62268"/>
                </a:lnTo>
                <a:lnTo>
                  <a:pt x="119385" y="66061"/>
                </a:lnTo>
                <a:lnTo>
                  <a:pt x="124921" y="66061"/>
                </a:lnTo>
                <a:lnTo>
                  <a:pt x="130229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19" y="47582"/>
                </a:lnTo>
                <a:lnTo>
                  <a:pt x="80649" y="61969"/>
                </a:lnTo>
                <a:lnTo>
                  <a:pt x="85561" y="61969"/>
                </a:lnTo>
                <a:lnTo>
                  <a:pt x="87891" y="46981"/>
                </a:lnTo>
                <a:lnTo>
                  <a:pt x="96989" y="31996"/>
                </a:lnTo>
                <a:lnTo>
                  <a:pt x="108261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28" y="628"/>
                </a:moveTo>
                <a:lnTo>
                  <a:pt x="18129" y="628"/>
                </a:lnTo>
                <a:lnTo>
                  <a:pt x="32997" y="2056"/>
                </a:lnTo>
                <a:lnTo>
                  <a:pt x="49600" y="9351"/>
                </a:lnTo>
                <a:lnTo>
                  <a:pt x="72791" y="49666"/>
                </a:lnTo>
                <a:lnTo>
                  <a:pt x="74730" y="59015"/>
                </a:lnTo>
                <a:lnTo>
                  <a:pt x="79883" y="59015"/>
                </a:lnTo>
                <a:lnTo>
                  <a:pt x="53197" y="9865"/>
                </a:lnTo>
                <a:lnTo>
                  <a:pt x="35710" y="1827"/>
                </a:lnTo>
                <a:lnTo>
                  <a:pt x="25128" y="628"/>
                </a:lnTo>
                <a:close/>
              </a:path>
              <a:path w="155575" h="184785">
                <a:moveTo>
                  <a:pt x="20225" y="25092"/>
                </a:moveTo>
                <a:lnTo>
                  <a:pt x="20248" y="33621"/>
                </a:lnTo>
                <a:lnTo>
                  <a:pt x="24014" y="40851"/>
                </a:lnTo>
                <a:lnTo>
                  <a:pt x="32823" y="46431"/>
                </a:lnTo>
                <a:lnTo>
                  <a:pt x="47975" y="50008"/>
                </a:lnTo>
                <a:lnTo>
                  <a:pt x="41660" y="50161"/>
                </a:lnTo>
                <a:lnTo>
                  <a:pt x="30217" y="51186"/>
                </a:lnTo>
                <a:lnTo>
                  <a:pt x="25150" y="56497"/>
                </a:lnTo>
                <a:lnTo>
                  <a:pt x="31280" y="52979"/>
                </a:lnTo>
                <a:lnTo>
                  <a:pt x="39447" y="51124"/>
                </a:lnTo>
                <a:lnTo>
                  <a:pt x="48211" y="50707"/>
                </a:lnTo>
                <a:lnTo>
                  <a:pt x="57482" y="50707"/>
                </a:lnTo>
                <a:lnTo>
                  <a:pt x="55737" y="50161"/>
                </a:lnTo>
                <a:lnTo>
                  <a:pt x="44452" y="47907"/>
                </a:lnTo>
                <a:lnTo>
                  <a:pt x="30566" y="44005"/>
                </a:lnTo>
                <a:lnTo>
                  <a:pt x="23574" y="38334"/>
                </a:lnTo>
                <a:lnTo>
                  <a:pt x="20964" y="31746"/>
                </a:lnTo>
                <a:lnTo>
                  <a:pt x="20225" y="25092"/>
                </a:lnTo>
                <a:close/>
              </a:path>
              <a:path w="155575" h="184785">
                <a:moveTo>
                  <a:pt x="118888" y="31803"/>
                </a:moveTo>
                <a:lnTo>
                  <a:pt x="121753" y="37830"/>
                </a:lnTo>
                <a:lnTo>
                  <a:pt x="122649" y="46431"/>
                </a:lnTo>
                <a:lnTo>
                  <a:pt x="122744" y="47909"/>
                </a:lnTo>
                <a:lnTo>
                  <a:pt x="122816" y="47582"/>
                </a:lnTo>
                <a:lnTo>
                  <a:pt x="122746" y="40851"/>
                </a:lnTo>
                <a:lnTo>
                  <a:pt x="122614" y="35773"/>
                </a:lnTo>
                <a:lnTo>
                  <a:pt x="118888" y="31803"/>
                </a:lnTo>
                <a:close/>
              </a:path>
              <a:path w="155575" h="184785">
                <a:moveTo>
                  <a:pt x="19585" y="0"/>
                </a:moveTo>
                <a:lnTo>
                  <a:pt x="9148" y="1789"/>
                </a:lnTo>
                <a:lnTo>
                  <a:pt x="18129" y="628"/>
                </a:lnTo>
                <a:lnTo>
                  <a:pt x="25128" y="628"/>
                </a:lnTo>
                <a:lnTo>
                  <a:pt x="195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6943549" y="3601345"/>
            <a:ext cx="190582" cy="181170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6713621" y="377489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21" y="422"/>
                </a:moveTo>
                <a:lnTo>
                  <a:pt x="192" y="599"/>
                </a:lnTo>
                <a:lnTo>
                  <a:pt x="0" y="964"/>
                </a:lnTo>
                <a:lnTo>
                  <a:pt x="421" y="422"/>
                </a:lnTo>
                <a:close/>
              </a:path>
              <a:path w="1270" h="1270">
                <a:moveTo>
                  <a:pt x="791" y="0"/>
                </a:moveTo>
                <a:lnTo>
                  <a:pt x="421" y="422"/>
                </a:lnTo>
                <a:lnTo>
                  <a:pt x="79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6698208" y="3738488"/>
            <a:ext cx="100330" cy="119380"/>
          </a:xfrm>
          <a:custGeom>
            <a:avLst/>
            <a:gdLst/>
            <a:ahLst/>
            <a:cxnLst/>
            <a:rect l="l" t="t" r="r" b="b"/>
            <a:pathLst>
              <a:path w="100329" h="119379">
                <a:moveTo>
                  <a:pt x="48861" y="71491"/>
                </a:moveTo>
                <a:lnTo>
                  <a:pt x="50016" y="81493"/>
                </a:lnTo>
                <a:lnTo>
                  <a:pt x="49925" y="86377"/>
                </a:lnTo>
                <a:lnTo>
                  <a:pt x="49224" y="96668"/>
                </a:lnTo>
                <a:lnTo>
                  <a:pt x="48611" y="106892"/>
                </a:lnTo>
                <a:lnTo>
                  <a:pt x="47970" y="114953"/>
                </a:lnTo>
                <a:lnTo>
                  <a:pt x="47183" y="118756"/>
                </a:lnTo>
                <a:lnTo>
                  <a:pt x="59317" y="118756"/>
                </a:lnTo>
                <a:lnTo>
                  <a:pt x="58292" y="112943"/>
                </a:lnTo>
                <a:lnTo>
                  <a:pt x="56490" y="99071"/>
                </a:lnTo>
                <a:lnTo>
                  <a:pt x="55817" y="82492"/>
                </a:lnTo>
                <a:lnTo>
                  <a:pt x="57379" y="73278"/>
                </a:lnTo>
                <a:lnTo>
                  <a:pt x="50676" y="73278"/>
                </a:lnTo>
                <a:lnTo>
                  <a:pt x="49123" y="71725"/>
                </a:lnTo>
                <a:lnTo>
                  <a:pt x="48861" y="71491"/>
                </a:lnTo>
                <a:close/>
              </a:path>
              <a:path w="100329" h="119379">
                <a:moveTo>
                  <a:pt x="20793" y="29680"/>
                </a:moveTo>
                <a:lnTo>
                  <a:pt x="21165" y="29916"/>
                </a:lnTo>
                <a:lnTo>
                  <a:pt x="30629" y="32137"/>
                </a:lnTo>
                <a:lnTo>
                  <a:pt x="36197" y="33172"/>
                </a:lnTo>
                <a:lnTo>
                  <a:pt x="45396" y="35862"/>
                </a:lnTo>
                <a:lnTo>
                  <a:pt x="50676" y="73278"/>
                </a:lnTo>
                <a:lnTo>
                  <a:pt x="57379" y="73278"/>
                </a:lnTo>
                <a:lnTo>
                  <a:pt x="58180" y="68557"/>
                </a:lnTo>
                <a:lnTo>
                  <a:pt x="58854" y="67267"/>
                </a:lnTo>
                <a:lnTo>
                  <a:pt x="54951" y="67267"/>
                </a:lnTo>
                <a:lnTo>
                  <a:pt x="54833" y="60459"/>
                </a:lnTo>
                <a:lnTo>
                  <a:pt x="54707" y="58579"/>
                </a:lnTo>
                <a:lnTo>
                  <a:pt x="54458" y="55946"/>
                </a:lnTo>
                <a:lnTo>
                  <a:pt x="54352" y="51915"/>
                </a:lnTo>
                <a:lnTo>
                  <a:pt x="54452" y="44452"/>
                </a:lnTo>
                <a:lnTo>
                  <a:pt x="55151" y="39944"/>
                </a:lnTo>
                <a:lnTo>
                  <a:pt x="51966" y="39944"/>
                </a:lnTo>
                <a:lnTo>
                  <a:pt x="51542" y="38066"/>
                </a:lnTo>
                <a:lnTo>
                  <a:pt x="48188" y="38066"/>
                </a:lnTo>
                <a:lnTo>
                  <a:pt x="45396" y="35436"/>
                </a:lnTo>
                <a:lnTo>
                  <a:pt x="39741" y="32532"/>
                </a:lnTo>
                <a:lnTo>
                  <a:pt x="20793" y="29680"/>
                </a:lnTo>
                <a:close/>
              </a:path>
              <a:path w="100329" h="119379">
                <a:moveTo>
                  <a:pt x="46130" y="69046"/>
                </a:moveTo>
                <a:lnTo>
                  <a:pt x="48861" y="71491"/>
                </a:lnTo>
                <a:lnTo>
                  <a:pt x="48584" y="69095"/>
                </a:lnTo>
                <a:lnTo>
                  <a:pt x="46130" y="69046"/>
                </a:lnTo>
                <a:close/>
              </a:path>
              <a:path w="100329" h="119379">
                <a:moveTo>
                  <a:pt x="0" y="55946"/>
                </a:moveTo>
                <a:lnTo>
                  <a:pt x="4837" y="58959"/>
                </a:lnTo>
                <a:lnTo>
                  <a:pt x="10970" y="63162"/>
                </a:lnTo>
                <a:lnTo>
                  <a:pt x="19724" y="66962"/>
                </a:lnTo>
                <a:lnTo>
                  <a:pt x="32420" y="68770"/>
                </a:lnTo>
                <a:lnTo>
                  <a:pt x="46130" y="69046"/>
                </a:lnTo>
                <a:lnTo>
                  <a:pt x="43849" y="67003"/>
                </a:lnTo>
                <a:lnTo>
                  <a:pt x="34055" y="67003"/>
                </a:lnTo>
                <a:lnTo>
                  <a:pt x="22198" y="66118"/>
                </a:lnTo>
                <a:lnTo>
                  <a:pt x="12424" y="62640"/>
                </a:lnTo>
                <a:lnTo>
                  <a:pt x="4951" y="58579"/>
                </a:lnTo>
                <a:lnTo>
                  <a:pt x="0" y="55946"/>
                </a:lnTo>
                <a:close/>
              </a:path>
              <a:path w="100329" h="119379">
                <a:moveTo>
                  <a:pt x="76618" y="20510"/>
                </a:moveTo>
                <a:lnTo>
                  <a:pt x="79015" y="23028"/>
                </a:lnTo>
                <a:lnTo>
                  <a:pt x="79136" y="30715"/>
                </a:lnTo>
                <a:lnTo>
                  <a:pt x="77370" y="38868"/>
                </a:lnTo>
                <a:lnTo>
                  <a:pt x="76476" y="41823"/>
                </a:lnTo>
                <a:lnTo>
                  <a:pt x="74933" y="43275"/>
                </a:lnTo>
                <a:lnTo>
                  <a:pt x="74293" y="43914"/>
                </a:lnTo>
                <a:lnTo>
                  <a:pt x="73633" y="44452"/>
                </a:lnTo>
                <a:lnTo>
                  <a:pt x="73095" y="44940"/>
                </a:lnTo>
                <a:lnTo>
                  <a:pt x="66975" y="49931"/>
                </a:lnTo>
                <a:lnTo>
                  <a:pt x="61971" y="55479"/>
                </a:lnTo>
                <a:lnTo>
                  <a:pt x="57993" y="61340"/>
                </a:lnTo>
                <a:lnTo>
                  <a:pt x="54951" y="67267"/>
                </a:lnTo>
                <a:lnTo>
                  <a:pt x="58854" y="67267"/>
                </a:lnTo>
                <a:lnTo>
                  <a:pt x="63782" y="57838"/>
                </a:lnTo>
                <a:lnTo>
                  <a:pt x="72104" y="48068"/>
                </a:lnTo>
                <a:lnTo>
                  <a:pt x="80522" y="42574"/>
                </a:lnTo>
                <a:lnTo>
                  <a:pt x="76923" y="42574"/>
                </a:lnTo>
                <a:lnTo>
                  <a:pt x="79959" y="37589"/>
                </a:lnTo>
                <a:lnTo>
                  <a:pt x="79908" y="23201"/>
                </a:lnTo>
                <a:lnTo>
                  <a:pt x="76618" y="20510"/>
                </a:lnTo>
                <a:close/>
              </a:path>
              <a:path w="100329" h="119379">
                <a:moveTo>
                  <a:pt x="43010" y="66252"/>
                </a:moveTo>
                <a:lnTo>
                  <a:pt x="34055" y="67003"/>
                </a:lnTo>
                <a:lnTo>
                  <a:pt x="43849" y="67003"/>
                </a:lnTo>
                <a:lnTo>
                  <a:pt x="43010" y="66252"/>
                </a:lnTo>
                <a:close/>
              </a:path>
              <a:path w="100329" h="119379">
                <a:moveTo>
                  <a:pt x="100094" y="35751"/>
                </a:moveTo>
                <a:lnTo>
                  <a:pt x="90854" y="36553"/>
                </a:lnTo>
                <a:lnTo>
                  <a:pt x="83188" y="39030"/>
                </a:lnTo>
                <a:lnTo>
                  <a:pt x="76923" y="42574"/>
                </a:lnTo>
                <a:lnTo>
                  <a:pt x="80522" y="42574"/>
                </a:lnTo>
                <a:lnTo>
                  <a:pt x="83942" y="40341"/>
                </a:lnTo>
                <a:lnTo>
                  <a:pt x="100094" y="35751"/>
                </a:lnTo>
                <a:close/>
              </a:path>
              <a:path w="100329" h="119379">
                <a:moveTo>
                  <a:pt x="76324" y="11809"/>
                </a:moveTo>
                <a:lnTo>
                  <a:pt x="51966" y="39944"/>
                </a:lnTo>
                <a:lnTo>
                  <a:pt x="55151" y="39944"/>
                </a:lnTo>
                <a:lnTo>
                  <a:pt x="56650" y="30274"/>
                </a:lnTo>
                <a:lnTo>
                  <a:pt x="62514" y="20622"/>
                </a:lnTo>
                <a:lnTo>
                  <a:pt x="69777" y="14968"/>
                </a:lnTo>
                <a:lnTo>
                  <a:pt x="76324" y="11809"/>
                </a:lnTo>
                <a:close/>
              </a:path>
              <a:path w="100329" h="119379">
                <a:moveTo>
                  <a:pt x="15958" y="381"/>
                </a:moveTo>
                <a:lnTo>
                  <a:pt x="11689" y="381"/>
                </a:lnTo>
                <a:lnTo>
                  <a:pt x="21262" y="1315"/>
                </a:lnTo>
                <a:lnTo>
                  <a:pt x="31964" y="6033"/>
                </a:lnTo>
                <a:lnTo>
                  <a:pt x="41122" y="16642"/>
                </a:lnTo>
                <a:lnTo>
                  <a:pt x="44503" y="22226"/>
                </a:lnTo>
                <a:lnTo>
                  <a:pt x="46651" y="29680"/>
                </a:lnTo>
                <a:lnTo>
                  <a:pt x="48188" y="38066"/>
                </a:lnTo>
                <a:lnTo>
                  <a:pt x="51542" y="38066"/>
                </a:lnTo>
                <a:lnTo>
                  <a:pt x="23014" y="1192"/>
                </a:lnTo>
                <a:lnTo>
                  <a:pt x="15958" y="381"/>
                </a:lnTo>
                <a:close/>
              </a:path>
              <a:path w="100329" h="119379">
                <a:moveTo>
                  <a:pt x="19777" y="32992"/>
                </a:moveTo>
                <a:lnTo>
                  <a:pt x="19484" y="33019"/>
                </a:lnTo>
                <a:lnTo>
                  <a:pt x="16205" y="36401"/>
                </a:lnTo>
                <a:lnTo>
                  <a:pt x="19777" y="32992"/>
                </a:lnTo>
                <a:close/>
              </a:path>
              <a:path w="100329" h="119379">
                <a:moveTo>
                  <a:pt x="30186" y="32055"/>
                </a:moveTo>
                <a:lnTo>
                  <a:pt x="20195" y="32593"/>
                </a:lnTo>
                <a:lnTo>
                  <a:pt x="19777" y="32992"/>
                </a:lnTo>
                <a:lnTo>
                  <a:pt x="26846" y="32319"/>
                </a:lnTo>
                <a:lnTo>
                  <a:pt x="30927" y="32207"/>
                </a:lnTo>
                <a:lnTo>
                  <a:pt x="30186" y="32055"/>
                </a:lnTo>
                <a:close/>
              </a:path>
              <a:path w="100329" h="119379">
                <a:moveTo>
                  <a:pt x="13508" y="22525"/>
                </a:moveTo>
                <a:lnTo>
                  <a:pt x="13027" y="28511"/>
                </a:lnTo>
                <a:lnTo>
                  <a:pt x="20793" y="29680"/>
                </a:lnTo>
                <a:lnTo>
                  <a:pt x="15482" y="26308"/>
                </a:lnTo>
                <a:lnTo>
                  <a:pt x="13508" y="22525"/>
                </a:lnTo>
                <a:close/>
              </a:path>
              <a:path w="100329" h="119379">
                <a:moveTo>
                  <a:pt x="13027" y="16164"/>
                </a:moveTo>
                <a:lnTo>
                  <a:pt x="13071" y="21688"/>
                </a:lnTo>
                <a:lnTo>
                  <a:pt x="13508" y="22525"/>
                </a:lnTo>
                <a:lnTo>
                  <a:pt x="13458" y="20510"/>
                </a:lnTo>
                <a:lnTo>
                  <a:pt x="13027" y="16164"/>
                </a:lnTo>
                <a:close/>
              </a:path>
              <a:path w="100329" h="119379">
                <a:moveTo>
                  <a:pt x="12633" y="0"/>
                </a:moveTo>
                <a:lnTo>
                  <a:pt x="5919" y="1127"/>
                </a:lnTo>
                <a:lnTo>
                  <a:pt x="11689" y="381"/>
                </a:lnTo>
                <a:lnTo>
                  <a:pt x="15958" y="381"/>
                </a:lnTo>
                <a:lnTo>
                  <a:pt x="12633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6684887" y="3699540"/>
            <a:ext cx="123508" cy="116796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3190114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615" y="690"/>
                </a:moveTo>
                <a:lnTo>
                  <a:pt x="355" y="913"/>
                </a:lnTo>
                <a:lnTo>
                  <a:pt x="0" y="1451"/>
                </a:lnTo>
                <a:lnTo>
                  <a:pt x="411" y="913"/>
                </a:lnTo>
                <a:lnTo>
                  <a:pt x="615" y="690"/>
                </a:lnTo>
                <a:close/>
              </a:path>
              <a:path w="1905" h="1904">
                <a:moveTo>
                  <a:pt x="1299" y="0"/>
                </a:moveTo>
                <a:lnTo>
                  <a:pt x="615" y="690"/>
                </a:lnTo>
                <a:lnTo>
                  <a:pt x="85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3166253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319" y="117702"/>
                </a:lnTo>
                <a:lnTo>
                  <a:pt x="77421" y="134070"/>
                </a:lnTo>
                <a:lnTo>
                  <a:pt x="76328" y="150011"/>
                </a:lnTo>
                <a:lnTo>
                  <a:pt x="75381" y="165867"/>
                </a:lnTo>
                <a:lnTo>
                  <a:pt x="74398" y="178375"/>
                </a:lnTo>
                <a:lnTo>
                  <a:pt x="7319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6" y="153712"/>
                </a:lnTo>
                <a:lnTo>
                  <a:pt x="86587" y="127984"/>
                </a:lnTo>
                <a:lnTo>
                  <a:pt x="89016" y="113671"/>
                </a:lnTo>
                <a:lnTo>
                  <a:pt x="78568" y="113671"/>
                </a:lnTo>
                <a:lnTo>
                  <a:pt x="75508" y="110988"/>
                </a:lnTo>
                <a:lnTo>
                  <a:pt x="70014" y="107480"/>
                </a:lnTo>
                <a:lnTo>
                  <a:pt x="62356" y="104639"/>
                </a:lnTo>
                <a:lnTo>
                  <a:pt x="52808" y="103954"/>
                </a:lnTo>
                <a:lnTo>
                  <a:pt x="34426" y="102584"/>
                </a:lnTo>
                <a:lnTo>
                  <a:pt x="19265" y="97177"/>
                </a:lnTo>
                <a:lnTo>
                  <a:pt x="7673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50" y="50707"/>
                </a:moveTo>
                <a:lnTo>
                  <a:pt x="48193" y="50707"/>
                </a:lnTo>
                <a:lnTo>
                  <a:pt x="56088" y="51501"/>
                </a:lnTo>
                <a:lnTo>
                  <a:pt x="65128" y="55642"/>
                </a:lnTo>
                <a:lnTo>
                  <a:pt x="78132" y="92359"/>
                </a:lnTo>
                <a:lnTo>
                  <a:pt x="78568" y="113671"/>
                </a:lnTo>
                <a:lnTo>
                  <a:pt x="89016" y="113671"/>
                </a:lnTo>
                <a:lnTo>
                  <a:pt x="90255" y="106371"/>
                </a:lnTo>
                <a:lnTo>
                  <a:pt x="91296" y="104381"/>
                </a:lnTo>
                <a:lnTo>
                  <a:pt x="85178" y="104381"/>
                </a:lnTo>
                <a:lnTo>
                  <a:pt x="85060" y="93807"/>
                </a:lnTo>
                <a:lnTo>
                  <a:pt x="84942" y="91478"/>
                </a:lnTo>
                <a:lnTo>
                  <a:pt x="84429" y="86102"/>
                </a:lnTo>
                <a:lnTo>
                  <a:pt x="84309" y="83411"/>
                </a:lnTo>
                <a:lnTo>
                  <a:pt x="84417" y="69006"/>
                </a:lnTo>
                <a:lnTo>
                  <a:pt x="85511" y="61969"/>
                </a:lnTo>
                <a:lnTo>
                  <a:pt x="80649" y="61969"/>
                </a:lnTo>
                <a:lnTo>
                  <a:pt x="79873" y="59015"/>
                </a:lnTo>
                <a:lnTo>
                  <a:pt x="74679" y="59015"/>
                </a:lnTo>
                <a:lnTo>
                  <a:pt x="70565" y="55931"/>
                </a:lnTo>
                <a:lnTo>
                  <a:pt x="64392" y="52920"/>
                </a:lnTo>
                <a:lnTo>
                  <a:pt x="57450" y="50707"/>
                </a:lnTo>
                <a:close/>
              </a:path>
              <a:path w="155575" h="184785">
                <a:moveTo>
                  <a:pt x="122728" y="47810"/>
                </a:moveTo>
                <a:lnTo>
                  <a:pt x="103866" y="77492"/>
                </a:lnTo>
                <a:lnTo>
                  <a:pt x="96108" y="86102"/>
                </a:lnTo>
                <a:lnTo>
                  <a:pt x="89935" y="95196"/>
                </a:lnTo>
                <a:lnTo>
                  <a:pt x="85178" y="104381"/>
                </a:lnTo>
                <a:lnTo>
                  <a:pt x="91296" y="104381"/>
                </a:lnTo>
                <a:lnTo>
                  <a:pt x="98953" y="89744"/>
                </a:lnTo>
                <a:lnTo>
                  <a:pt x="111863" y="74583"/>
                </a:lnTo>
                <a:lnTo>
                  <a:pt x="124915" y="66061"/>
                </a:lnTo>
                <a:lnTo>
                  <a:pt x="119335" y="66061"/>
                </a:lnTo>
                <a:lnTo>
                  <a:pt x="121945" y="58013"/>
                </a:lnTo>
                <a:lnTo>
                  <a:pt x="122728" y="47810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60" y="56882"/>
                </a:lnTo>
                <a:lnTo>
                  <a:pt x="135564" y="59176"/>
                </a:lnTo>
                <a:lnTo>
                  <a:pt x="127041" y="62268"/>
                </a:lnTo>
                <a:lnTo>
                  <a:pt x="119335" y="66061"/>
                </a:lnTo>
                <a:lnTo>
                  <a:pt x="124915" y="66061"/>
                </a:lnTo>
                <a:lnTo>
                  <a:pt x="130227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29" y="47582"/>
                </a:lnTo>
                <a:lnTo>
                  <a:pt x="80649" y="61969"/>
                </a:lnTo>
                <a:lnTo>
                  <a:pt x="85511" y="61969"/>
                </a:lnTo>
                <a:lnTo>
                  <a:pt x="87842" y="46981"/>
                </a:lnTo>
                <a:lnTo>
                  <a:pt x="96948" y="31996"/>
                </a:lnTo>
                <a:lnTo>
                  <a:pt x="108236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10" y="628"/>
                </a:moveTo>
                <a:lnTo>
                  <a:pt x="18126" y="628"/>
                </a:lnTo>
                <a:lnTo>
                  <a:pt x="32983" y="2056"/>
                </a:lnTo>
                <a:lnTo>
                  <a:pt x="49585" y="9351"/>
                </a:lnTo>
                <a:lnTo>
                  <a:pt x="72768" y="49666"/>
                </a:lnTo>
                <a:lnTo>
                  <a:pt x="74679" y="59015"/>
                </a:lnTo>
                <a:lnTo>
                  <a:pt x="79873" y="59015"/>
                </a:lnTo>
                <a:lnTo>
                  <a:pt x="53194" y="9865"/>
                </a:lnTo>
                <a:lnTo>
                  <a:pt x="35694" y="1827"/>
                </a:lnTo>
                <a:lnTo>
                  <a:pt x="25110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7" y="33621"/>
                </a:lnTo>
                <a:lnTo>
                  <a:pt x="24018" y="40851"/>
                </a:lnTo>
                <a:lnTo>
                  <a:pt x="32833" y="46431"/>
                </a:lnTo>
                <a:lnTo>
                  <a:pt x="47985" y="50008"/>
                </a:lnTo>
                <a:lnTo>
                  <a:pt x="41670" y="50161"/>
                </a:lnTo>
                <a:lnTo>
                  <a:pt x="30227" y="51186"/>
                </a:lnTo>
                <a:lnTo>
                  <a:pt x="25160" y="56497"/>
                </a:lnTo>
                <a:lnTo>
                  <a:pt x="31268" y="52979"/>
                </a:lnTo>
                <a:lnTo>
                  <a:pt x="39432" y="51124"/>
                </a:lnTo>
                <a:lnTo>
                  <a:pt x="48193" y="50707"/>
                </a:lnTo>
                <a:lnTo>
                  <a:pt x="57450" y="50707"/>
                </a:lnTo>
                <a:lnTo>
                  <a:pt x="55704" y="50161"/>
                </a:lnTo>
                <a:lnTo>
                  <a:pt x="44411" y="47907"/>
                </a:lnTo>
                <a:lnTo>
                  <a:pt x="30525" y="44005"/>
                </a:lnTo>
                <a:lnTo>
                  <a:pt x="23533" y="38334"/>
                </a:lnTo>
                <a:lnTo>
                  <a:pt x="20923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5" y="37830"/>
                </a:lnTo>
                <a:lnTo>
                  <a:pt x="122623" y="46431"/>
                </a:lnTo>
                <a:lnTo>
                  <a:pt x="122728" y="47810"/>
                </a:lnTo>
                <a:lnTo>
                  <a:pt x="122777" y="47582"/>
                </a:lnTo>
                <a:lnTo>
                  <a:pt x="122699" y="4085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5" y="0"/>
                </a:moveTo>
                <a:lnTo>
                  <a:pt x="9148" y="1789"/>
                </a:lnTo>
                <a:lnTo>
                  <a:pt x="18126" y="628"/>
                </a:lnTo>
                <a:lnTo>
                  <a:pt x="25110" y="628"/>
                </a:lnTo>
                <a:lnTo>
                  <a:pt x="1956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3146565" y="3601345"/>
            <a:ext cx="190592" cy="181170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2497274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693" y="615"/>
                </a:moveTo>
                <a:lnTo>
                  <a:pt x="345" y="913"/>
                </a:lnTo>
                <a:lnTo>
                  <a:pt x="0" y="1451"/>
                </a:lnTo>
                <a:lnTo>
                  <a:pt x="404" y="913"/>
                </a:lnTo>
                <a:lnTo>
                  <a:pt x="693" y="615"/>
                </a:lnTo>
                <a:close/>
              </a:path>
              <a:path w="1905" h="1904">
                <a:moveTo>
                  <a:pt x="1289" y="0"/>
                </a:moveTo>
                <a:lnTo>
                  <a:pt x="693" y="615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2473413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04" y="91478"/>
                </a:lnTo>
                <a:lnTo>
                  <a:pt x="17005" y="97999"/>
                </a:lnTo>
                <a:lnTo>
                  <a:pt x="30571" y="103889"/>
                </a:lnTo>
                <a:lnTo>
                  <a:pt x="73315" y="117702"/>
                </a:lnTo>
                <a:lnTo>
                  <a:pt x="77421" y="134070"/>
                </a:lnTo>
                <a:lnTo>
                  <a:pt x="76328" y="150011"/>
                </a:lnTo>
                <a:lnTo>
                  <a:pt x="75381" y="165867"/>
                </a:lnTo>
                <a:lnTo>
                  <a:pt x="74398" y="178375"/>
                </a:lnTo>
                <a:lnTo>
                  <a:pt x="7319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6" y="153712"/>
                </a:lnTo>
                <a:lnTo>
                  <a:pt x="86587" y="127984"/>
                </a:lnTo>
                <a:lnTo>
                  <a:pt x="89016" y="113671"/>
                </a:lnTo>
                <a:lnTo>
                  <a:pt x="78558" y="113671"/>
                </a:lnTo>
                <a:lnTo>
                  <a:pt x="75500" y="110988"/>
                </a:lnTo>
                <a:lnTo>
                  <a:pt x="70008" y="107480"/>
                </a:lnTo>
                <a:lnTo>
                  <a:pt x="62355" y="104639"/>
                </a:lnTo>
                <a:lnTo>
                  <a:pt x="52808" y="103954"/>
                </a:lnTo>
                <a:lnTo>
                  <a:pt x="34425" y="102584"/>
                </a:lnTo>
                <a:lnTo>
                  <a:pt x="19261" y="97177"/>
                </a:lnTo>
                <a:lnTo>
                  <a:pt x="7668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61" y="50707"/>
                </a:moveTo>
                <a:lnTo>
                  <a:pt x="48220" y="50707"/>
                </a:lnTo>
                <a:lnTo>
                  <a:pt x="56139" y="51501"/>
                </a:lnTo>
                <a:lnTo>
                  <a:pt x="65148" y="55642"/>
                </a:lnTo>
                <a:lnTo>
                  <a:pt x="78148" y="92359"/>
                </a:lnTo>
                <a:lnTo>
                  <a:pt x="78558" y="113671"/>
                </a:lnTo>
                <a:lnTo>
                  <a:pt x="89016" y="113671"/>
                </a:lnTo>
                <a:lnTo>
                  <a:pt x="90255" y="106371"/>
                </a:lnTo>
                <a:lnTo>
                  <a:pt x="91295" y="104381"/>
                </a:lnTo>
                <a:lnTo>
                  <a:pt x="85178" y="104381"/>
                </a:lnTo>
                <a:lnTo>
                  <a:pt x="85060" y="93807"/>
                </a:lnTo>
                <a:lnTo>
                  <a:pt x="84942" y="91478"/>
                </a:lnTo>
                <a:lnTo>
                  <a:pt x="84429" y="86102"/>
                </a:lnTo>
                <a:lnTo>
                  <a:pt x="84309" y="83411"/>
                </a:lnTo>
                <a:lnTo>
                  <a:pt x="84234" y="70509"/>
                </a:lnTo>
                <a:lnTo>
                  <a:pt x="85551" y="61969"/>
                </a:lnTo>
                <a:lnTo>
                  <a:pt x="80649" y="61969"/>
                </a:lnTo>
                <a:lnTo>
                  <a:pt x="79875" y="59015"/>
                </a:lnTo>
                <a:lnTo>
                  <a:pt x="74679" y="59015"/>
                </a:lnTo>
                <a:lnTo>
                  <a:pt x="70564" y="55931"/>
                </a:lnTo>
                <a:lnTo>
                  <a:pt x="64394" y="52920"/>
                </a:lnTo>
                <a:lnTo>
                  <a:pt x="57461" y="50707"/>
                </a:lnTo>
                <a:close/>
              </a:path>
              <a:path w="155575" h="184785">
                <a:moveTo>
                  <a:pt x="122751" y="47697"/>
                </a:moveTo>
                <a:lnTo>
                  <a:pt x="103883" y="77492"/>
                </a:lnTo>
                <a:lnTo>
                  <a:pt x="96126" y="86102"/>
                </a:lnTo>
                <a:lnTo>
                  <a:pt x="89942" y="95196"/>
                </a:lnTo>
                <a:lnTo>
                  <a:pt x="85178" y="104381"/>
                </a:lnTo>
                <a:lnTo>
                  <a:pt x="91295" y="104381"/>
                </a:lnTo>
                <a:lnTo>
                  <a:pt x="98948" y="89744"/>
                </a:lnTo>
                <a:lnTo>
                  <a:pt x="111859" y="74583"/>
                </a:lnTo>
                <a:lnTo>
                  <a:pt x="124913" y="66061"/>
                </a:lnTo>
                <a:lnTo>
                  <a:pt x="119335" y="66061"/>
                </a:lnTo>
                <a:lnTo>
                  <a:pt x="121951" y="58013"/>
                </a:lnTo>
                <a:lnTo>
                  <a:pt x="122751" y="47697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80" y="56882"/>
                </a:lnTo>
                <a:lnTo>
                  <a:pt x="135579" y="59176"/>
                </a:lnTo>
                <a:lnTo>
                  <a:pt x="127044" y="62268"/>
                </a:lnTo>
                <a:lnTo>
                  <a:pt x="119335" y="66061"/>
                </a:lnTo>
                <a:lnTo>
                  <a:pt x="124913" y="66061"/>
                </a:lnTo>
                <a:lnTo>
                  <a:pt x="130226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29" y="47582"/>
                </a:lnTo>
                <a:lnTo>
                  <a:pt x="80649" y="61969"/>
                </a:lnTo>
                <a:lnTo>
                  <a:pt x="85551" y="61969"/>
                </a:lnTo>
                <a:lnTo>
                  <a:pt x="87862" y="46981"/>
                </a:lnTo>
                <a:lnTo>
                  <a:pt x="96951" y="31996"/>
                </a:lnTo>
                <a:lnTo>
                  <a:pt x="108233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28" y="628"/>
                </a:moveTo>
                <a:lnTo>
                  <a:pt x="18126" y="628"/>
                </a:lnTo>
                <a:lnTo>
                  <a:pt x="32983" y="2056"/>
                </a:lnTo>
                <a:lnTo>
                  <a:pt x="49585" y="9351"/>
                </a:lnTo>
                <a:lnTo>
                  <a:pt x="72764" y="49666"/>
                </a:lnTo>
                <a:lnTo>
                  <a:pt x="74679" y="59015"/>
                </a:lnTo>
                <a:lnTo>
                  <a:pt x="79875" y="59015"/>
                </a:lnTo>
                <a:lnTo>
                  <a:pt x="53197" y="9865"/>
                </a:lnTo>
                <a:lnTo>
                  <a:pt x="35710" y="1827"/>
                </a:lnTo>
                <a:lnTo>
                  <a:pt x="25128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2" y="33621"/>
                </a:lnTo>
                <a:lnTo>
                  <a:pt x="24013" y="40851"/>
                </a:lnTo>
                <a:lnTo>
                  <a:pt x="32827" y="46431"/>
                </a:lnTo>
                <a:lnTo>
                  <a:pt x="47975" y="50008"/>
                </a:lnTo>
                <a:lnTo>
                  <a:pt x="41660" y="50161"/>
                </a:lnTo>
                <a:lnTo>
                  <a:pt x="30227" y="51186"/>
                </a:lnTo>
                <a:lnTo>
                  <a:pt x="25150" y="56497"/>
                </a:lnTo>
                <a:lnTo>
                  <a:pt x="31281" y="52979"/>
                </a:lnTo>
                <a:lnTo>
                  <a:pt x="39453" y="51124"/>
                </a:lnTo>
                <a:lnTo>
                  <a:pt x="48220" y="50707"/>
                </a:lnTo>
                <a:lnTo>
                  <a:pt x="57461" y="50707"/>
                </a:lnTo>
                <a:lnTo>
                  <a:pt x="55717" y="50161"/>
                </a:lnTo>
                <a:lnTo>
                  <a:pt x="44452" y="47907"/>
                </a:lnTo>
                <a:lnTo>
                  <a:pt x="30541" y="44005"/>
                </a:lnTo>
                <a:lnTo>
                  <a:pt x="23534" y="38334"/>
                </a:lnTo>
                <a:lnTo>
                  <a:pt x="20920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32" y="37830"/>
                </a:lnTo>
                <a:lnTo>
                  <a:pt x="122639" y="46431"/>
                </a:lnTo>
                <a:lnTo>
                  <a:pt x="122751" y="47697"/>
                </a:lnTo>
                <a:lnTo>
                  <a:pt x="122632" y="38334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85" y="0"/>
                </a:moveTo>
                <a:lnTo>
                  <a:pt x="9148" y="1789"/>
                </a:lnTo>
                <a:lnTo>
                  <a:pt x="18126" y="628"/>
                </a:lnTo>
                <a:lnTo>
                  <a:pt x="25128" y="628"/>
                </a:lnTo>
                <a:lnTo>
                  <a:pt x="195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2453725" y="3601345"/>
            <a:ext cx="190572" cy="181170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670683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37" y="1228"/>
                </a:lnTo>
                <a:lnTo>
                  <a:pt x="9544" y="1827"/>
                </a:lnTo>
                <a:lnTo>
                  <a:pt x="4873" y="3330"/>
                </a:lnTo>
                <a:lnTo>
                  <a:pt x="0" y="4569"/>
                </a:lnTo>
                <a:lnTo>
                  <a:pt x="2335" y="9067"/>
                </a:lnTo>
                <a:lnTo>
                  <a:pt x="24226" y="9879"/>
                </a:lnTo>
                <a:lnTo>
                  <a:pt x="26307" y="11280"/>
                </a:lnTo>
                <a:lnTo>
                  <a:pt x="43061" y="23779"/>
                </a:lnTo>
                <a:lnTo>
                  <a:pt x="44361" y="27008"/>
                </a:lnTo>
                <a:lnTo>
                  <a:pt x="44757" y="31029"/>
                </a:lnTo>
                <a:lnTo>
                  <a:pt x="71166" y="31029"/>
                </a:lnTo>
                <a:lnTo>
                  <a:pt x="71166" y="26145"/>
                </a:lnTo>
                <a:lnTo>
                  <a:pt x="76796" y="26145"/>
                </a:lnTo>
                <a:lnTo>
                  <a:pt x="81848" y="22388"/>
                </a:lnTo>
                <a:lnTo>
                  <a:pt x="84706" y="19407"/>
                </a:lnTo>
                <a:lnTo>
                  <a:pt x="85683" y="17295"/>
                </a:lnTo>
                <a:lnTo>
                  <a:pt x="87936" y="15676"/>
                </a:lnTo>
                <a:lnTo>
                  <a:pt x="94621" y="14174"/>
                </a:lnTo>
                <a:lnTo>
                  <a:pt x="102978" y="13209"/>
                </a:lnTo>
                <a:lnTo>
                  <a:pt x="93727" y="13209"/>
                </a:lnTo>
                <a:lnTo>
                  <a:pt x="87919" y="8640"/>
                </a:lnTo>
                <a:lnTo>
                  <a:pt x="85105" y="6386"/>
                </a:lnTo>
                <a:lnTo>
                  <a:pt x="74791" y="6386"/>
                </a:lnTo>
                <a:lnTo>
                  <a:pt x="69115" y="6274"/>
                </a:lnTo>
                <a:lnTo>
                  <a:pt x="65734" y="6274"/>
                </a:lnTo>
                <a:lnTo>
                  <a:pt x="61215" y="5686"/>
                </a:lnTo>
                <a:lnTo>
                  <a:pt x="60316" y="5158"/>
                </a:lnTo>
                <a:lnTo>
                  <a:pt x="32125" y="5158"/>
                </a:lnTo>
                <a:lnTo>
                  <a:pt x="24165" y="1127"/>
                </a:lnTo>
                <a:lnTo>
                  <a:pt x="1780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96" y="26145"/>
                </a:moveTo>
                <a:lnTo>
                  <a:pt x="71166" y="26145"/>
                </a:lnTo>
                <a:lnTo>
                  <a:pt x="75430" y="27160"/>
                </a:lnTo>
                <a:lnTo>
                  <a:pt x="76796" y="26145"/>
                </a:lnTo>
                <a:close/>
              </a:path>
              <a:path w="121284" h="31114">
                <a:moveTo>
                  <a:pt x="102977" y="6660"/>
                </a:moveTo>
                <a:lnTo>
                  <a:pt x="95920" y="7787"/>
                </a:lnTo>
                <a:lnTo>
                  <a:pt x="93727" y="13209"/>
                </a:lnTo>
                <a:lnTo>
                  <a:pt x="102978" y="13209"/>
                </a:lnTo>
                <a:lnTo>
                  <a:pt x="104105" y="13079"/>
                </a:lnTo>
                <a:lnTo>
                  <a:pt x="112068" y="12544"/>
                </a:lnTo>
                <a:lnTo>
                  <a:pt x="117662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2977" y="6660"/>
                </a:lnTo>
                <a:close/>
              </a:path>
              <a:path w="121284" h="31114">
                <a:moveTo>
                  <a:pt x="80548" y="1401"/>
                </a:moveTo>
                <a:lnTo>
                  <a:pt x="80203" y="1827"/>
                </a:lnTo>
                <a:lnTo>
                  <a:pt x="79807" y="2203"/>
                </a:lnTo>
                <a:lnTo>
                  <a:pt x="78121" y="4457"/>
                </a:lnTo>
                <a:lnTo>
                  <a:pt x="76426" y="5422"/>
                </a:lnTo>
                <a:lnTo>
                  <a:pt x="74791" y="6386"/>
                </a:lnTo>
                <a:lnTo>
                  <a:pt x="85105" y="6386"/>
                </a:lnTo>
                <a:lnTo>
                  <a:pt x="82152" y="4020"/>
                </a:lnTo>
                <a:lnTo>
                  <a:pt x="80548" y="1401"/>
                </a:lnTo>
                <a:close/>
              </a:path>
              <a:path w="121284" h="31114">
                <a:moveTo>
                  <a:pt x="51722" y="0"/>
                </a:moveTo>
                <a:lnTo>
                  <a:pt x="47285" y="3056"/>
                </a:lnTo>
                <a:lnTo>
                  <a:pt x="44604" y="4569"/>
                </a:lnTo>
                <a:lnTo>
                  <a:pt x="36847" y="4883"/>
                </a:lnTo>
                <a:lnTo>
                  <a:pt x="36999" y="5158"/>
                </a:lnTo>
                <a:lnTo>
                  <a:pt x="60316" y="5158"/>
                </a:lnTo>
                <a:lnTo>
                  <a:pt x="55540" y="2355"/>
                </a:lnTo>
                <a:lnTo>
                  <a:pt x="54900" y="1502"/>
                </a:lnTo>
                <a:lnTo>
                  <a:pt x="52362" y="1502"/>
                </a:lnTo>
                <a:lnTo>
                  <a:pt x="5172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2362" y="1502"/>
                </a:lnTo>
                <a:lnTo>
                  <a:pt x="54900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39" y="274"/>
                </a:moveTo>
                <a:lnTo>
                  <a:pt x="17809" y="1127"/>
                </a:lnTo>
                <a:lnTo>
                  <a:pt x="24165" y="1127"/>
                </a:lnTo>
                <a:lnTo>
                  <a:pt x="23322" y="700"/>
                </a:lnTo>
                <a:lnTo>
                  <a:pt x="2113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663577" y="3743444"/>
            <a:ext cx="146435" cy="65531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692708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8020" y="0"/>
                </a:moveTo>
                <a:lnTo>
                  <a:pt x="0" y="0"/>
                </a:lnTo>
                <a:lnTo>
                  <a:pt x="0" y="19332"/>
                </a:lnTo>
                <a:lnTo>
                  <a:pt x="78020" y="19332"/>
                </a:lnTo>
                <a:lnTo>
                  <a:pt x="780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698733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90" y="13687"/>
                </a:moveTo>
                <a:lnTo>
                  <a:pt x="1837" y="13687"/>
                </a:lnTo>
                <a:lnTo>
                  <a:pt x="1837" y="15138"/>
                </a:lnTo>
                <a:lnTo>
                  <a:pt x="64190" y="15138"/>
                </a:lnTo>
                <a:lnTo>
                  <a:pt x="6419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90" y="0"/>
                </a:moveTo>
                <a:lnTo>
                  <a:pt x="1837" y="0"/>
                </a:lnTo>
                <a:lnTo>
                  <a:pt x="1837" y="1441"/>
                </a:lnTo>
                <a:lnTo>
                  <a:pt x="64190" y="1441"/>
                </a:lnTo>
                <a:lnTo>
                  <a:pt x="6419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703056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93" y="9605"/>
                </a:lnTo>
                <a:lnTo>
                  <a:pt x="2193" y="8752"/>
                </a:lnTo>
                <a:lnTo>
                  <a:pt x="639" y="8752"/>
                </a:lnTo>
                <a:lnTo>
                  <a:pt x="639" y="1340"/>
                </a:lnTo>
                <a:lnTo>
                  <a:pt x="2193" y="1340"/>
                </a:lnTo>
                <a:lnTo>
                  <a:pt x="219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54" y="487"/>
                </a:lnTo>
                <a:lnTo>
                  <a:pt x="5515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54" y="8752"/>
                </a:lnTo>
                <a:lnTo>
                  <a:pt x="5515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27" y="9128"/>
                </a:lnTo>
                <a:lnTo>
                  <a:pt x="5732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770728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774065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/>
          <p:nvPr/>
        </p:nvSpPr>
        <p:spPr>
          <a:xfrm>
            <a:off x="776447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8" name="object 1548"/>
          <p:cNvSpPr/>
          <p:nvPr/>
        </p:nvSpPr>
        <p:spPr>
          <a:xfrm>
            <a:off x="649402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652738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655120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1029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1029" y="10092"/>
                </a:lnTo>
                <a:lnTo>
                  <a:pt x="31029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1029" y="487"/>
                </a:lnTo>
                <a:lnTo>
                  <a:pt x="31029" y="0"/>
                </a:lnTo>
                <a:close/>
              </a:path>
              <a:path w="32384" h="10160">
                <a:moveTo>
                  <a:pt x="31029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1029" y="9605"/>
                </a:lnTo>
                <a:lnTo>
                  <a:pt x="31029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1029" y="964"/>
                </a:lnTo>
                <a:lnTo>
                  <a:pt x="3102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/>
          <p:nvPr/>
        </p:nvSpPr>
        <p:spPr>
          <a:xfrm>
            <a:off x="2319475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5" h="31114">
                <a:moveTo>
                  <a:pt x="13920" y="700"/>
                </a:moveTo>
                <a:lnTo>
                  <a:pt x="11727" y="1228"/>
                </a:lnTo>
                <a:lnTo>
                  <a:pt x="9534" y="1827"/>
                </a:lnTo>
                <a:lnTo>
                  <a:pt x="4914" y="3330"/>
                </a:lnTo>
                <a:lnTo>
                  <a:pt x="0" y="4569"/>
                </a:lnTo>
                <a:lnTo>
                  <a:pt x="2325" y="9067"/>
                </a:lnTo>
                <a:lnTo>
                  <a:pt x="24256" y="9879"/>
                </a:lnTo>
                <a:lnTo>
                  <a:pt x="26297" y="11280"/>
                </a:lnTo>
                <a:lnTo>
                  <a:pt x="4305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17" y="19407"/>
                </a:lnTo>
                <a:lnTo>
                  <a:pt x="85679" y="17295"/>
                </a:lnTo>
                <a:lnTo>
                  <a:pt x="87927" y="15676"/>
                </a:lnTo>
                <a:lnTo>
                  <a:pt x="94611" y="14174"/>
                </a:lnTo>
                <a:lnTo>
                  <a:pt x="102971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095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74" y="6274"/>
                </a:lnTo>
                <a:lnTo>
                  <a:pt x="61256" y="5686"/>
                </a:lnTo>
                <a:lnTo>
                  <a:pt x="60356" y="5158"/>
                </a:lnTo>
                <a:lnTo>
                  <a:pt x="32115" y="5158"/>
                </a:lnTo>
                <a:lnTo>
                  <a:pt x="24154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5" h="31114">
                <a:moveTo>
                  <a:pt x="76796" y="26145"/>
                </a:moveTo>
                <a:lnTo>
                  <a:pt x="7115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5" h="31114">
                <a:moveTo>
                  <a:pt x="103018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2971" y="13209"/>
                </a:lnTo>
                <a:lnTo>
                  <a:pt x="104099" y="13079"/>
                </a:lnTo>
                <a:lnTo>
                  <a:pt x="112062" y="12544"/>
                </a:lnTo>
                <a:lnTo>
                  <a:pt x="117653" y="12101"/>
                </a:lnTo>
                <a:lnTo>
                  <a:pt x="120025" y="11280"/>
                </a:lnTo>
                <a:lnTo>
                  <a:pt x="120685" y="9716"/>
                </a:lnTo>
                <a:lnTo>
                  <a:pt x="103018" y="6660"/>
                </a:lnTo>
                <a:close/>
              </a:path>
              <a:path w="121285" h="31114">
                <a:moveTo>
                  <a:pt x="80589" y="1401"/>
                </a:moveTo>
                <a:lnTo>
                  <a:pt x="80193" y="1827"/>
                </a:lnTo>
                <a:lnTo>
                  <a:pt x="79797" y="2203"/>
                </a:lnTo>
                <a:lnTo>
                  <a:pt x="78111" y="4457"/>
                </a:lnTo>
                <a:lnTo>
                  <a:pt x="74781" y="6386"/>
                </a:lnTo>
                <a:lnTo>
                  <a:pt x="85095" y="6386"/>
                </a:lnTo>
                <a:lnTo>
                  <a:pt x="82142" y="4020"/>
                </a:lnTo>
                <a:lnTo>
                  <a:pt x="80589" y="1401"/>
                </a:lnTo>
                <a:close/>
              </a:path>
              <a:path w="121285" h="31114">
                <a:moveTo>
                  <a:pt x="51712" y="0"/>
                </a:moveTo>
                <a:lnTo>
                  <a:pt x="49519" y="1502"/>
                </a:lnTo>
                <a:lnTo>
                  <a:pt x="47336" y="3056"/>
                </a:lnTo>
                <a:lnTo>
                  <a:pt x="44594" y="4569"/>
                </a:lnTo>
                <a:lnTo>
                  <a:pt x="36887" y="4883"/>
                </a:lnTo>
                <a:lnTo>
                  <a:pt x="36989" y="5158"/>
                </a:lnTo>
                <a:lnTo>
                  <a:pt x="60356" y="5158"/>
                </a:lnTo>
                <a:lnTo>
                  <a:pt x="55580" y="2355"/>
                </a:lnTo>
                <a:lnTo>
                  <a:pt x="54921" y="1502"/>
                </a:lnTo>
                <a:lnTo>
                  <a:pt x="52351" y="1502"/>
                </a:lnTo>
                <a:lnTo>
                  <a:pt x="51712" y="0"/>
                </a:lnTo>
                <a:close/>
              </a:path>
              <a:path w="121285" h="31114">
                <a:moveTo>
                  <a:pt x="53885" y="162"/>
                </a:moveTo>
                <a:lnTo>
                  <a:pt x="52351" y="1502"/>
                </a:lnTo>
                <a:lnTo>
                  <a:pt x="54921" y="1502"/>
                </a:lnTo>
                <a:lnTo>
                  <a:pt x="53885" y="162"/>
                </a:lnTo>
                <a:close/>
              </a:path>
              <a:path w="121285" h="31114">
                <a:moveTo>
                  <a:pt x="21129" y="274"/>
                </a:moveTo>
                <a:lnTo>
                  <a:pt x="17799" y="1127"/>
                </a:lnTo>
                <a:lnTo>
                  <a:pt x="24154" y="1127"/>
                </a:lnTo>
                <a:lnTo>
                  <a:pt x="2331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2" name="object 1552"/>
          <p:cNvSpPr/>
          <p:nvPr/>
        </p:nvSpPr>
        <p:spPr>
          <a:xfrm>
            <a:off x="2312357" y="3743444"/>
            <a:ext cx="146435" cy="65531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3" name="object 1553"/>
          <p:cNvSpPr/>
          <p:nvPr/>
        </p:nvSpPr>
        <p:spPr>
          <a:xfrm>
            <a:off x="2341538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77969" y="0"/>
                </a:moveTo>
                <a:lnTo>
                  <a:pt x="0" y="0"/>
                </a:lnTo>
                <a:lnTo>
                  <a:pt x="0" y="19332"/>
                </a:lnTo>
                <a:lnTo>
                  <a:pt x="77969" y="19332"/>
                </a:lnTo>
                <a:lnTo>
                  <a:pt x="779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4" name="object 1554"/>
          <p:cNvSpPr/>
          <p:nvPr/>
        </p:nvSpPr>
        <p:spPr>
          <a:xfrm>
            <a:off x="2347559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39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39" h="15239">
                <a:moveTo>
                  <a:pt x="6592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27" y="13687"/>
                </a:lnTo>
                <a:lnTo>
                  <a:pt x="65927" y="1441"/>
                </a:lnTo>
                <a:close/>
              </a:path>
              <a:path w="66039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5" name="object 1555"/>
          <p:cNvSpPr/>
          <p:nvPr/>
        </p:nvSpPr>
        <p:spPr>
          <a:xfrm>
            <a:off x="2351834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5" h="10160">
                <a:moveTo>
                  <a:pt x="55793" y="0"/>
                </a:moveTo>
                <a:lnTo>
                  <a:pt x="1594" y="0"/>
                </a:lnTo>
                <a:lnTo>
                  <a:pt x="1594" y="964"/>
                </a:lnTo>
                <a:lnTo>
                  <a:pt x="0" y="964"/>
                </a:lnTo>
                <a:lnTo>
                  <a:pt x="0" y="9128"/>
                </a:lnTo>
                <a:lnTo>
                  <a:pt x="1594" y="9128"/>
                </a:lnTo>
                <a:lnTo>
                  <a:pt x="1594" y="10092"/>
                </a:lnTo>
                <a:lnTo>
                  <a:pt x="55793" y="10092"/>
                </a:lnTo>
                <a:lnTo>
                  <a:pt x="55793" y="9605"/>
                </a:lnTo>
                <a:lnTo>
                  <a:pt x="2243" y="9605"/>
                </a:lnTo>
                <a:lnTo>
                  <a:pt x="2243" y="8752"/>
                </a:lnTo>
                <a:lnTo>
                  <a:pt x="700" y="8752"/>
                </a:lnTo>
                <a:lnTo>
                  <a:pt x="700" y="1340"/>
                </a:lnTo>
                <a:lnTo>
                  <a:pt x="2243" y="1340"/>
                </a:lnTo>
                <a:lnTo>
                  <a:pt x="2243" y="487"/>
                </a:lnTo>
                <a:lnTo>
                  <a:pt x="55793" y="487"/>
                </a:lnTo>
                <a:lnTo>
                  <a:pt x="55793" y="0"/>
                </a:lnTo>
                <a:close/>
              </a:path>
              <a:path w="57785" h="10160">
                <a:moveTo>
                  <a:pt x="55793" y="487"/>
                </a:moveTo>
                <a:lnTo>
                  <a:pt x="55154" y="487"/>
                </a:lnTo>
                <a:lnTo>
                  <a:pt x="5515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54" y="8752"/>
                </a:lnTo>
                <a:lnTo>
                  <a:pt x="55154" y="9605"/>
                </a:lnTo>
                <a:lnTo>
                  <a:pt x="55793" y="9605"/>
                </a:lnTo>
                <a:lnTo>
                  <a:pt x="55793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793" y="964"/>
                </a:lnTo>
                <a:lnTo>
                  <a:pt x="5579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6" name="object 1556"/>
          <p:cNvSpPr/>
          <p:nvPr/>
        </p:nvSpPr>
        <p:spPr>
          <a:xfrm>
            <a:off x="2419507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7" name="object 1557"/>
          <p:cNvSpPr/>
          <p:nvPr/>
        </p:nvSpPr>
        <p:spPr>
          <a:xfrm>
            <a:off x="2422838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30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30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8" name="object 1558"/>
          <p:cNvSpPr/>
          <p:nvPr/>
        </p:nvSpPr>
        <p:spPr>
          <a:xfrm>
            <a:off x="2425234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1019" y="0"/>
                </a:moveTo>
                <a:lnTo>
                  <a:pt x="883" y="0"/>
                </a:lnTo>
                <a:lnTo>
                  <a:pt x="883" y="964"/>
                </a:lnTo>
                <a:lnTo>
                  <a:pt x="0" y="964"/>
                </a:lnTo>
                <a:lnTo>
                  <a:pt x="0" y="9128"/>
                </a:lnTo>
                <a:lnTo>
                  <a:pt x="883" y="9128"/>
                </a:lnTo>
                <a:lnTo>
                  <a:pt x="883" y="10092"/>
                </a:lnTo>
                <a:lnTo>
                  <a:pt x="31019" y="10092"/>
                </a:lnTo>
                <a:lnTo>
                  <a:pt x="31019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1019" y="487"/>
                </a:lnTo>
                <a:lnTo>
                  <a:pt x="31019" y="0"/>
                </a:lnTo>
                <a:close/>
              </a:path>
              <a:path w="32385" h="10160">
                <a:moveTo>
                  <a:pt x="31019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516" y="1340"/>
                </a:lnTo>
                <a:lnTo>
                  <a:pt x="3151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1019" y="9605"/>
                </a:lnTo>
                <a:lnTo>
                  <a:pt x="31019" y="9128"/>
                </a:lnTo>
                <a:lnTo>
                  <a:pt x="31861" y="9128"/>
                </a:lnTo>
                <a:lnTo>
                  <a:pt x="31861" y="964"/>
                </a:lnTo>
                <a:lnTo>
                  <a:pt x="31019" y="964"/>
                </a:lnTo>
                <a:lnTo>
                  <a:pt x="3101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9" name="object 1559"/>
          <p:cNvSpPr/>
          <p:nvPr/>
        </p:nvSpPr>
        <p:spPr>
          <a:xfrm>
            <a:off x="2298182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55" y="0"/>
                </a:moveTo>
                <a:lnTo>
                  <a:pt x="0" y="0"/>
                </a:lnTo>
                <a:lnTo>
                  <a:pt x="0" y="19332"/>
                </a:lnTo>
                <a:lnTo>
                  <a:pt x="43355" y="19332"/>
                </a:lnTo>
                <a:lnTo>
                  <a:pt x="4335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0" name="object 1560"/>
          <p:cNvSpPr/>
          <p:nvPr/>
        </p:nvSpPr>
        <p:spPr>
          <a:xfrm>
            <a:off x="2301564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598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598" y="15138"/>
                </a:lnTo>
                <a:lnTo>
                  <a:pt x="35598" y="13687"/>
                </a:lnTo>
                <a:close/>
              </a:path>
              <a:path w="36830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30" h="15239">
                <a:moveTo>
                  <a:pt x="35598" y="0"/>
                </a:moveTo>
                <a:lnTo>
                  <a:pt x="995" y="0"/>
                </a:lnTo>
                <a:lnTo>
                  <a:pt x="995" y="1441"/>
                </a:lnTo>
                <a:lnTo>
                  <a:pt x="35598" y="1441"/>
                </a:lnTo>
                <a:lnTo>
                  <a:pt x="3559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1" name="object 1561"/>
          <p:cNvSpPr/>
          <p:nvPr/>
        </p:nvSpPr>
        <p:spPr>
          <a:xfrm>
            <a:off x="2303950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88" y="0"/>
                </a:moveTo>
                <a:lnTo>
                  <a:pt x="852" y="0"/>
                </a:lnTo>
                <a:lnTo>
                  <a:pt x="852" y="964"/>
                </a:lnTo>
                <a:lnTo>
                  <a:pt x="0" y="964"/>
                </a:lnTo>
                <a:lnTo>
                  <a:pt x="0" y="9128"/>
                </a:lnTo>
                <a:lnTo>
                  <a:pt x="852" y="9128"/>
                </a:lnTo>
                <a:lnTo>
                  <a:pt x="852" y="10092"/>
                </a:lnTo>
                <a:lnTo>
                  <a:pt x="30988" y="10092"/>
                </a:lnTo>
                <a:lnTo>
                  <a:pt x="30988" y="9605"/>
                </a:lnTo>
                <a:lnTo>
                  <a:pt x="1208" y="9605"/>
                </a:lnTo>
                <a:lnTo>
                  <a:pt x="120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208" y="1340"/>
                </a:lnTo>
                <a:lnTo>
                  <a:pt x="1208" y="487"/>
                </a:lnTo>
                <a:lnTo>
                  <a:pt x="30988" y="487"/>
                </a:lnTo>
                <a:lnTo>
                  <a:pt x="30988" y="0"/>
                </a:lnTo>
                <a:close/>
              </a:path>
              <a:path w="32385" h="10160">
                <a:moveTo>
                  <a:pt x="3098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88" y="9605"/>
                </a:lnTo>
                <a:lnTo>
                  <a:pt x="30988" y="9128"/>
                </a:lnTo>
                <a:lnTo>
                  <a:pt x="31831" y="9128"/>
                </a:lnTo>
                <a:lnTo>
                  <a:pt x="31831" y="964"/>
                </a:lnTo>
                <a:lnTo>
                  <a:pt x="30988" y="964"/>
                </a:lnTo>
                <a:lnTo>
                  <a:pt x="3098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2" name="object 1562"/>
          <p:cNvSpPr/>
          <p:nvPr/>
        </p:nvSpPr>
        <p:spPr>
          <a:xfrm>
            <a:off x="3016437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5" h="31114">
                <a:moveTo>
                  <a:pt x="13930" y="700"/>
                </a:moveTo>
                <a:lnTo>
                  <a:pt x="11737" y="1228"/>
                </a:lnTo>
                <a:lnTo>
                  <a:pt x="9544" y="1827"/>
                </a:lnTo>
                <a:lnTo>
                  <a:pt x="4873" y="3330"/>
                </a:lnTo>
                <a:lnTo>
                  <a:pt x="0" y="4569"/>
                </a:lnTo>
                <a:lnTo>
                  <a:pt x="2284" y="9067"/>
                </a:lnTo>
                <a:lnTo>
                  <a:pt x="24216" y="9879"/>
                </a:lnTo>
                <a:lnTo>
                  <a:pt x="26307" y="11280"/>
                </a:lnTo>
                <a:lnTo>
                  <a:pt x="4306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54" y="26145"/>
                </a:lnTo>
                <a:lnTo>
                  <a:pt x="81837" y="22388"/>
                </a:lnTo>
                <a:lnTo>
                  <a:pt x="84696" y="19407"/>
                </a:lnTo>
                <a:lnTo>
                  <a:pt x="85674" y="17295"/>
                </a:lnTo>
                <a:lnTo>
                  <a:pt x="87930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5071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24" y="6274"/>
                </a:lnTo>
                <a:lnTo>
                  <a:pt x="61205" y="5686"/>
                </a:lnTo>
                <a:lnTo>
                  <a:pt x="60305" y="5158"/>
                </a:lnTo>
                <a:lnTo>
                  <a:pt x="32075" y="5158"/>
                </a:lnTo>
                <a:lnTo>
                  <a:pt x="24160" y="1127"/>
                </a:lnTo>
                <a:lnTo>
                  <a:pt x="17799" y="1127"/>
                </a:lnTo>
                <a:lnTo>
                  <a:pt x="13930" y="700"/>
                </a:lnTo>
                <a:close/>
              </a:path>
              <a:path w="121285" h="31114">
                <a:moveTo>
                  <a:pt x="76754" y="26145"/>
                </a:moveTo>
                <a:lnTo>
                  <a:pt x="71156" y="26145"/>
                </a:lnTo>
                <a:lnTo>
                  <a:pt x="75380" y="27160"/>
                </a:lnTo>
                <a:lnTo>
                  <a:pt x="76754" y="26145"/>
                </a:lnTo>
                <a:close/>
              </a:path>
              <a:path w="121285" h="31114">
                <a:moveTo>
                  <a:pt x="102977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3" y="12544"/>
                </a:lnTo>
                <a:lnTo>
                  <a:pt x="117653" y="12101"/>
                </a:lnTo>
                <a:lnTo>
                  <a:pt x="120025" y="11280"/>
                </a:lnTo>
                <a:lnTo>
                  <a:pt x="120685" y="9716"/>
                </a:lnTo>
                <a:lnTo>
                  <a:pt x="102977" y="6660"/>
                </a:lnTo>
                <a:close/>
              </a:path>
              <a:path w="121285" h="31114">
                <a:moveTo>
                  <a:pt x="80548" y="1401"/>
                </a:moveTo>
                <a:lnTo>
                  <a:pt x="79807" y="2203"/>
                </a:lnTo>
                <a:lnTo>
                  <a:pt x="78111" y="4457"/>
                </a:lnTo>
                <a:lnTo>
                  <a:pt x="74781" y="6386"/>
                </a:lnTo>
                <a:lnTo>
                  <a:pt x="85071" y="6386"/>
                </a:lnTo>
                <a:lnTo>
                  <a:pt x="82091" y="4020"/>
                </a:lnTo>
                <a:lnTo>
                  <a:pt x="80548" y="1401"/>
                </a:lnTo>
                <a:close/>
              </a:path>
              <a:path w="121285" h="31114">
                <a:moveTo>
                  <a:pt x="51712" y="0"/>
                </a:moveTo>
                <a:lnTo>
                  <a:pt x="49478" y="1502"/>
                </a:lnTo>
                <a:lnTo>
                  <a:pt x="47285" y="3056"/>
                </a:lnTo>
                <a:lnTo>
                  <a:pt x="44594" y="4569"/>
                </a:lnTo>
                <a:lnTo>
                  <a:pt x="36847" y="4883"/>
                </a:lnTo>
                <a:lnTo>
                  <a:pt x="36989" y="5158"/>
                </a:lnTo>
                <a:lnTo>
                  <a:pt x="60305" y="5158"/>
                </a:lnTo>
                <a:lnTo>
                  <a:pt x="55529" y="2355"/>
                </a:lnTo>
                <a:lnTo>
                  <a:pt x="54894" y="1502"/>
                </a:lnTo>
                <a:lnTo>
                  <a:pt x="52311" y="1502"/>
                </a:lnTo>
                <a:lnTo>
                  <a:pt x="51712" y="0"/>
                </a:lnTo>
                <a:close/>
              </a:path>
              <a:path w="121285" h="31114">
                <a:moveTo>
                  <a:pt x="53895" y="162"/>
                </a:moveTo>
                <a:lnTo>
                  <a:pt x="53103" y="863"/>
                </a:lnTo>
                <a:lnTo>
                  <a:pt x="52311" y="1502"/>
                </a:lnTo>
                <a:lnTo>
                  <a:pt x="54894" y="1502"/>
                </a:lnTo>
                <a:lnTo>
                  <a:pt x="53895" y="162"/>
                </a:lnTo>
                <a:close/>
              </a:path>
              <a:path w="121285" h="31114">
                <a:moveTo>
                  <a:pt x="21139" y="274"/>
                </a:moveTo>
                <a:lnTo>
                  <a:pt x="17799" y="1127"/>
                </a:lnTo>
                <a:lnTo>
                  <a:pt x="24160" y="1127"/>
                </a:lnTo>
                <a:lnTo>
                  <a:pt x="23322" y="700"/>
                </a:lnTo>
                <a:lnTo>
                  <a:pt x="2113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3" name="object 1563"/>
          <p:cNvSpPr/>
          <p:nvPr/>
        </p:nvSpPr>
        <p:spPr>
          <a:xfrm>
            <a:off x="3009329" y="3743444"/>
            <a:ext cx="146424" cy="6553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4" name="object 1564"/>
          <p:cNvSpPr/>
          <p:nvPr/>
        </p:nvSpPr>
        <p:spPr>
          <a:xfrm>
            <a:off x="3038470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78020" y="0"/>
                </a:moveTo>
                <a:lnTo>
                  <a:pt x="0" y="0"/>
                </a:lnTo>
                <a:lnTo>
                  <a:pt x="0" y="19332"/>
                </a:lnTo>
                <a:lnTo>
                  <a:pt x="78020" y="19332"/>
                </a:lnTo>
                <a:lnTo>
                  <a:pt x="780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5" name="object 1565"/>
          <p:cNvSpPr/>
          <p:nvPr/>
        </p:nvSpPr>
        <p:spPr>
          <a:xfrm>
            <a:off x="3044481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39" h="15239">
                <a:moveTo>
                  <a:pt x="6415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50" y="15138"/>
                </a:lnTo>
                <a:lnTo>
                  <a:pt x="64150" y="13687"/>
                </a:lnTo>
                <a:close/>
              </a:path>
              <a:path w="66039" h="15239">
                <a:moveTo>
                  <a:pt x="65988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88" y="13687"/>
                </a:lnTo>
                <a:lnTo>
                  <a:pt x="65988" y="1441"/>
                </a:lnTo>
                <a:close/>
              </a:path>
              <a:path w="66039" h="15239">
                <a:moveTo>
                  <a:pt x="6415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50" y="1441"/>
                </a:lnTo>
                <a:lnTo>
                  <a:pt x="6415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6" name="object 1566"/>
          <p:cNvSpPr/>
          <p:nvPr/>
        </p:nvSpPr>
        <p:spPr>
          <a:xfrm>
            <a:off x="3048817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5" h="10160">
                <a:moveTo>
                  <a:pt x="5578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83" y="9605"/>
                </a:lnTo>
                <a:lnTo>
                  <a:pt x="2183" y="8752"/>
                </a:lnTo>
                <a:lnTo>
                  <a:pt x="639" y="8752"/>
                </a:lnTo>
                <a:lnTo>
                  <a:pt x="639" y="1340"/>
                </a:lnTo>
                <a:lnTo>
                  <a:pt x="2183" y="1340"/>
                </a:lnTo>
                <a:lnTo>
                  <a:pt x="218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5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36" y="1340"/>
                </a:lnTo>
                <a:lnTo>
                  <a:pt x="56636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16" y="9128"/>
                </a:lnTo>
                <a:lnTo>
                  <a:pt x="57316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7" name="object 1567"/>
          <p:cNvSpPr/>
          <p:nvPr/>
        </p:nvSpPr>
        <p:spPr>
          <a:xfrm>
            <a:off x="3116480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05" y="0"/>
                </a:moveTo>
                <a:lnTo>
                  <a:pt x="0" y="0"/>
                </a:lnTo>
                <a:lnTo>
                  <a:pt x="0" y="19332"/>
                </a:lnTo>
                <a:lnTo>
                  <a:pt x="43305" y="19332"/>
                </a:lnTo>
                <a:lnTo>
                  <a:pt x="4330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8" name="object 1568"/>
          <p:cNvSpPr/>
          <p:nvPr/>
        </p:nvSpPr>
        <p:spPr>
          <a:xfrm>
            <a:off x="3119821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30" h="15239">
                <a:moveTo>
                  <a:pt x="3663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34" y="13687"/>
                </a:lnTo>
                <a:lnTo>
                  <a:pt x="36634" y="1441"/>
                </a:lnTo>
                <a:close/>
              </a:path>
              <a:path w="36830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9" name="object 1569"/>
          <p:cNvSpPr/>
          <p:nvPr/>
        </p:nvSpPr>
        <p:spPr>
          <a:xfrm>
            <a:off x="3122207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78" y="0"/>
                </a:moveTo>
                <a:lnTo>
                  <a:pt x="883" y="0"/>
                </a:lnTo>
                <a:lnTo>
                  <a:pt x="883" y="964"/>
                </a:lnTo>
                <a:lnTo>
                  <a:pt x="0" y="964"/>
                </a:lnTo>
                <a:lnTo>
                  <a:pt x="0" y="9128"/>
                </a:lnTo>
                <a:lnTo>
                  <a:pt x="883" y="9128"/>
                </a:lnTo>
                <a:lnTo>
                  <a:pt x="88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5" h="10160">
                <a:moveTo>
                  <a:pt x="30978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465" y="1340"/>
                </a:lnTo>
                <a:lnTo>
                  <a:pt x="31465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0" name="object 1570"/>
          <p:cNvSpPr/>
          <p:nvPr/>
        </p:nvSpPr>
        <p:spPr>
          <a:xfrm>
            <a:off x="2995155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1" name="object 1571"/>
          <p:cNvSpPr/>
          <p:nvPr/>
        </p:nvSpPr>
        <p:spPr>
          <a:xfrm>
            <a:off x="2998496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30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30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2" name="object 1572"/>
          <p:cNvSpPr/>
          <p:nvPr/>
        </p:nvSpPr>
        <p:spPr>
          <a:xfrm>
            <a:off x="3000872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5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3" name="object 1573"/>
          <p:cNvSpPr/>
          <p:nvPr/>
        </p:nvSpPr>
        <p:spPr>
          <a:xfrm>
            <a:off x="3579159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5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924" y="3330"/>
                </a:lnTo>
                <a:lnTo>
                  <a:pt x="0" y="4569"/>
                </a:lnTo>
                <a:lnTo>
                  <a:pt x="2335" y="9067"/>
                </a:lnTo>
                <a:lnTo>
                  <a:pt x="24216" y="9879"/>
                </a:lnTo>
                <a:lnTo>
                  <a:pt x="26307" y="11280"/>
                </a:lnTo>
                <a:lnTo>
                  <a:pt x="34654" y="17555"/>
                </a:lnTo>
                <a:lnTo>
                  <a:pt x="4306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86" y="26145"/>
                </a:lnTo>
                <a:lnTo>
                  <a:pt x="81837" y="22388"/>
                </a:lnTo>
                <a:lnTo>
                  <a:pt x="84696" y="19407"/>
                </a:lnTo>
                <a:lnTo>
                  <a:pt x="85674" y="17295"/>
                </a:lnTo>
                <a:lnTo>
                  <a:pt x="87930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100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34" y="6274"/>
                </a:lnTo>
                <a:lnTo>
                  <a:pt x="61256" y="5686"/>
                </a:lnTo>
                <a:lnTo>
                  <a:pt x="60358" y="5158"/>
                </a:lnTo>
                <a:lnTo>
                  <a:pt x="32115" y="5158"/>
                </a:lnTo>
                <a:lnTo>
                  <a:pt x="24164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5" h="31114">
                <a:moveTo>
                  <a:pt x="76786" y="26145"/>
                </a:moveTo>
                <a:lnTo>
                  <a:pt x="71156" y="26145"/>
                </a:lnTo>
                <a:lnTo>
                  <a:pt x="75420" y="27160"/>
                </a:lnTo>
                <a:lnTo>
                  <a:pt x="76786" y="26145"/>
                </a:lnTo>
                <a:close/>
              </a:path>
              <a:path w="121285" h="31114">
                <a:moveTo>
                  <a:pt x="102967" y="6660"/>
                </a:moveTo>
                <a:lnTo>
                  <a:pt x="9592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3" y="12544"/>
                </a:lnTo>
                <a:lnTo>
                  <a:pt x="117653" y="12101"/>
                </a:lnTo>
                <a:lnTo>
                  <a:pt x="120025" y="11280"/>
                </a:lnTo>
                <a:lnTo>
                  <a:pt x="120685" y="9716"/>
                </a:lnTo>
                <a:lnTo>
                  <a:pt x="102967" y="6660"/>
                </a:lnTo>
                <a:close/>
              </a:path>
              <a:path w="121285" h="31114">
                <a:moveTo>
                  <a:pt x="80599" y="1401"/>
                </a:moveTo>
                <a:lnTo>
                  <a:pt x="80203" y="1827"/>
                </a:lnTo>
                <a:lnTo>
                  <a:pt x="79807" y="2203"/>
                </a:lnTo>
                <a:lnTo>
                  <a:pt x="78111" y="4457"/>
                </a:lnTo>
                <a:lnTo>
                  <a:pt x="74781" y="6386"/>
                </a:lnTo>
                <a:lnTo>
                  <a:pt x="85100" y="6386"/>
                </a:lnTo>
                <a:lnTo>
                  <a:pt x="82152" y="4020"/>
                </a:lnTo>
                <a:lnTo>
                  <a:pt x="80599" y="1401"/>
                </a:lnTo>
                <a:close/>
              </a:path>
              <a:path w="121285" h="31114">
                <a:moveTo>
                  <a:pt x="51712" y="0"/>
                </a:moveTo>
                <a:lnTo>
                  <a:pt x="47285" y="3056"/>
                </a:lnTo>
                <a:lnTo>
                  <a:pt x="44594" y="4569"/>
                </a:lnTo>
                <a:lnTo>
                  <a:pt x="36898" y="4883"/>
                </a:lnTo>
                <a:lnTo>
                  <a:pt x="36989" y="5158"/>
                </a:lnTo>
                <a:lnTo>
                  <a:pt x="60358" y="5158"/>
                </a:lnTo>
                <a:lnTo>
                  <a:pt x="55529" y="2355"/>
                </a:lnTo>
                <a:lnTo>
                  <a:pt x="54894" y="1502"/>
                </a:lnTo>
                <a:lnTo>
                  <a:pt x="52362" y="1502"/>
                </a:lnTo>
                <a:lnTo>
                  <a:pt x="51712" y="0"/>
                </a:lnTo>
                <a:close/>
              </a:path>
              <a:path w="121285" h="31114">
                <a:moveTo>
                  <a:pt x="53895" y="162"/>
                </a:moveTo>
                <a:lnTo>
                  <a:pt x="52362" y="1502"/>
                </a:lnTo>
                <a:lnTo>
                  <a:pt x="54894" y="1502"/>
                </a:lnTo>
                <a:lnTo>
                  <a:pt x="53895" y="162"/>
                </a:lnTo>
                <a:close/>
              </a:path>
              <a:path w="121285" h="31114">
                <a:moveTo>
                  <a:pt x="21129" y="274"/>
                </a:moveTo>
                <a:lnTo>
                  <a:pt x="17799" y="1127"/>
                </a:lnTo>
                <a:lnTo>
                  <a:pt x="24164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4" name="object 1574"/>
          <p:cNvSpPr/>
          <p:nvPr/>
        </p:nvSpPr>
        <p:spPr>
          <a:xfrm>
            <a:off x="3572051" y="3743444"/>
            <a:ext cx="146424" cy="65531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5" name="object 1575"/>
          <p:cNvSpPr/>
          <p:nvPr/>
        </p:nvSpPr>
        <p:spPr>
          <a:xfrm>
            <a:off x="3601182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8009" y="0"/>
                </a:moveTo>
                <a:lnTo>
                  <a:pt x="0" y="0"/>
                </a:lnTo>
                <a:lnTo>
                  <a:pt x="0" y="19332"/>
                </a:lnTo>
                <a:lnTo>
                  <a:pt x="78009" y="19332"/>
                </a:lnTo>
                <a:lnTo>
                  <a:pt x="7800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6" name="object 1576"/>
          <p:cNvSpPr/>
          <p:nvPr/>
        </p:nvSpPr>
        <p:spPr>
          <a:xfrm>
            <a:off x="3607213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39" h="15239">
                <a:moveTo>
                  <a:pt x="64180" y="13687"/>
                </a:moveTo>
                <a:lnTo>
                  <a:pt x="1837" y="13687"/>
                </a:lnTo>
                <a:lnTo>
                  <a:pt x="1837" y="15138"/>
                </a:lnTo>
                <a:lnTo>
                  <a:pt x="64180" y="15138"/>
                </a:lnTo>
                <a:lnTo>
                  <a:pt x="64180" y="13687"/>
                </a:lnTo>
                <a:close/>
              </a:path>
              <a:path w="66039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39" h="15239">
                <a:moveTo>
                  <a:pt x="64180" y="0"/>
                </a:moveTo>
                <a:lnTo>
                  <a:pt x="1837" y="0"/>
                </a:lnTo>
                <a:lnTo>
                  <a:pt x="1837" y="1441"/>
                </a:lnTo>
                <a:lnTo>
                  <a:pt x="64180" y="1441"/>
                </a:lnTo>
                <a:lnTo>
                  <a:pt x="6418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7" name="object 1577"/>
          <p:cNvSpPr/>
          <p:nvPr/>
        </p:nvSpPr>
        <p:spPr>
          <a:xfrm>
            <a:off x="3611528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5" h="10160">
                <a:moveTo>
                  <a:pt x="5578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83" y="9605"/>
                </a:lnTo>
                <a:lnTo>
                  <a:pt x="218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183" y="1340"/>
                </a:lnTo>
                <a:lnTo>
                  <a:pt x="218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5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77" y="1340"/>
                </a:lnTo>
                <a:lnTo>
                  <a:pt x="5667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8" name="object 1578"/>
          <p:cNvSpPr/>
          <p:nvPr/>
        </p:nvSpPr>
        <p:spPr>
          <a:xfrm>
            <a:off x="3679192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9" name="object 1579"/>
          <p:cNvSpPr/>
          <p:nvPr/>
        </p:nvSpPr>
        <p:spPr>
          <a:xfrm>
            <a:off x="3682532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0" name="object 1580"/>
          <p:cNvSpPr/>
          <p:nvPr/>
        </p:nvSpPr>
        <p:spPr>
          <a:xfrm>
            <a:off x="3684908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78" y="0"/>
                </a:moveTo>
                <a:lnTo>
                  <a:pt x="903" y="0"/>
                </a:lnTo>
                <a:lnTo>
                  <a:pt x="903" y="964"/>
                </a:lnTo>
                <a:lnTo>
                  <a:pt x="0" y="964"/>
                </a:lnTo>
                <a:lnTo>
                  <a:pt x="0" y="9128"/>
                </a:lnTo>
                <a:lnTo>
                  <a:pt x="903" y="9128"/>
                </a:lnTo>
                <a:lnTo>
                  <a:pt x="90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5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1" name="object 1581"/>
          <p:cNvSpPr/>
          <p:nvPr/>
        </p:nvSpPr>
        <p:spPr>
          <a:xfrm>
            <a:off x="3557877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2" name="object 1582"/>
          <p:cNvSpPr/>
          <p:nvPr/>
        </p:nvSpPr>
        <p:spPr>
          <a:xfrm>
            <a:off x="3561217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3"/>
          <p:cNvSpPr/>
          <p:nvPr/>
        </p:nvSpPr>
        <p:spPr>
          <a:xfrm>
            <a:off x="3563593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1029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1029" y="10092"/>
                </a:lnTo>
                <a:lnTo>
                  <a:pt x="31029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1029" y="487"/>
                </a:lnTo>
                <a:lnTo>
                  <a:pt x="31029" y="0"/>
                </a:lnTo>
                <a:close/>
              </a:path>
              <a:path w="32385" h="10160">
                <a:moveTo>
                  <a:pt x="31029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526" y="1340"/>
                </a:lnTo>
                <a:lnTo>
                  <a:pt x="3152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1029" y="9605"/>
                </a:lnTo>
                <a:lnTo>
                  <a:pt x="31029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1029" y="964"/>
                </a:lnTo>
                <a:lnTo>
                  <a:pt x="3102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4" name="object 1584"/>
          <p:cNvSpPr/>
          <p:nvPr/>
        </p:nvSpPr>
        <p:spPr>
          <a:xfrm>
            <a:off x="6248070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5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914" y="3330"/>
                </a:lnTo>
                <a:lnTo>
                  <a:pt x="0" y="4569"/>
                </a:lnTo>
                <a:lnTo>
                  <a:pt x="2335" y="9067"/>
                </a:lnTo>
                <a:lnTo>
                  <a:pt x="24256" y="9879"/>
                </a:lnTo>
                <a:lnTo>
                  <a:pt x="26307" y="11280"/>
                </a:lnTo>
                <a:lnTo>
                  <a:pt x="4306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96" y="31029"/>
                </a:lnTo>
                <a:lnTo>
                  <a:pt x="7119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18" y="19407"/>
                </a:lnTo>
                <a:lnTo>
                  <a:pt x="85687" y="17295"/>
                </a:lnTo>
                <a:lnTo>
                  <a:pt x="87952" y="15676"/>
                </a:lnTo>
                <a:lnTo>
                  <a:pt x="94672" y="14174"/>
                </a:lnTo>
                <a:lnTo>
                  <a:pt x="103001" y="13209"/>
                </a:lnTo>
                <a:lnTo>
                  <a:pt x="93727" y="13209"/>
                </a:lnTo>
                <a:lnTo>
                  <a:pt x="85125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85" y="6274"/>
                </a:lnTo>
                <a:lnTo>
                  <a:pt x="61256" y="5686"/>
                </a:lnTo>
                <a:lnTo>
                  <a:pt x="60356" y="5158"/>
                </a:lnTo>
                <a:lnTo>
                  <a:pt x="32115" y="5158"/>
                </a:lnTo>
                <a:lnTo>
                  <a:pt x="24209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5" h="31114">
                <a:moveTo>
                  <a:pt x="76796" y="26145"/>
                </a:moveTo>
                <a:lnTo>
                  <a:pt x="7119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5" h="31114">
                <a:moveTo>
                  <a:pt x="103018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3001" y="13209"/>
                </a:lnTo>
                <a:lnTo>
                  <a:pt x="104125" y="13079"/>
                </a:lnTo>
                <a:lnTo>
                  <a:pt x="112070" y="12544"/>
                </a:lnTo>
                <a:lnTo>
                  <a:pt x="117654" y="12101"/>
                </a:lnTo>
                <a:lnTo>
                  <a:pt x="120025" y="11280"/>
                </a:lnTo>
                <a:lnTo>
                  <a:pt x="120685" y="9716"/>
                </a:lnTo>
                <a:lnTo>
                  <a:pt x="103018" y="6660"/>
                </a:lnTo>
                <a:close/>
              </a:path>
              <a:path w="121285" h="31114">
                <a:moveTo>
                  <a:pt x="80599" y="1401"/>
                </a:moveTo>
                <a:lnTo>
                  <a:pt x="80203" y="1827"/>
                </a:lnTo>
                <a:lnTo>
                  <a:pt x="79797" y="2203"/>
                </a:lnTo>
                <a:lnTo>
                  <a:pt x="78162" y="4457"/>
                </a:lnTo>
                <a:lnTo>
                  <a:pt x="74781" y="6386"/>
                </a:lnTo>
                <a:lnTo>
                  <a:pt x="85125" y="6386"/>
                </a:lnTo>
                <a:lnTo>
                  <a:pt x="82142" y="4020"/>
                </a:lnTo>
                <a:lnTo>
                  <a:pt x="80599" y="1401"/>
                </a:lnTo>
                <a:close/>
              </a:path>
              <a:path w="121285" h="31114">
                <a:moveTo>
                  <a:pt x="51712" y="0"/>
                </a:moveTo>
                <a:lnTo>
                  <a:pt x="49519" y="1502"/>
                </a:lnTo>
                <a:lnTo>
                  <a:pt x="47336" y="3056"/>
                </a:lnTo>
                <a:lnTo>
                  <a:pt x="44645" y="4569"/>
                </a:lnTo>
                <a:lnTo>
                  <a:pt x="36898" y="4883"/>
                </a:lnTo>
                <a:lnTo>
                  <a:pt x="36989" y="5158"/>
                </a:lnTo>
                <a:lnTo>
                  <a:pt x="60356" y="5158"/>
                </a:lnTo>
                <a:lnTo>
                  <a:pt x="55580" y="2355"/>
                </a:lnTo>
                <a:lnTo>
                  <a:pt x="54925" y="1502"/>
                </a:lnTo>
                <a:lnTo>
                  <a:pt x="52351" y="1502"/>
                </a:lnTo>
                <a:lnTo>
                  <a:pt x="51712" y="0"/>
                </a:lnTo>
                <a:close/>
              </a:path>
              <a:path w="121285" h="31114">
                <a:moveTo>
                  <a:pt x="53895" y="162"/>
                </a:moveTo>
                <a:lnTo>
                  <a:pt x="53154" y="863"/>
                </a:lnTo>
                <a:lnTo>
                  <a:pt x="52351" y="1502"/>
                </a:lnTo>
                <a:lnTo>
                  <a:pt x="54925" y="1502"/>
                </a:lnTo>
                <a:lnTo>
                  <a:pt x="53895" y="162"/>
                </a:lnTo>
                <a:close/>
              </a:path>
              <a:path w="121285" h="31114">
                <a:moveTo>
                  <a:pt x="21180" y="274"/>
                </a:moveTo>
                <a:lnTo>
                  <a:pt x="17799" y="1127"/>
                </a:lnTo>
                <a:lnTo>
                  <a:pt x="24209" y="1127"/>
                </a:lnTo>
                <a:lnTo>
                  <a:pt x="23373" y="700"/>
                </a:lnTo>
                <a:lnTo>
                  <a:pt x="21180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5" name="object 1585"/>
          <p:cNvSpPr/>
          <p:nvPr/>
        </p:nvSpPr>
        <p:spPr>
          <a:xfrm>
            <a:off x="6241002" y="3743444"/>
            <a:ext cx="146394" cy="6553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6" name="object 1586"/>
          <p:cNvSpPr/>
          <p:nvPr/>
        </p:nvSpPr>
        <p:spPr>
          <a:xfrm>
            <a:off x="6270143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7959" y="0"/>
                </a:moveTo>
                <a:lnTo>
                  <a:pt x="0" y="0"/>
                </a:lnTo>
                <a:lnTo>
                  <a:pt x="0" y="19332"/>
                </a:lnTo>
                <a:lnTo>
                  <a:pt x="77959" y="19332"/>
                </a:lnTo>
                <a:lnTo>
                  <a:pt x="7795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7" name="object 1587"/>
          <p:cNvSpPr/>
          <p:nvPr/>
        </p:nvSpPr>
        <p:spPr>
          <a:xfrm>
            <a:off x="6276154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39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39" h="15239">
                <a:moveTo>
                  <a:pt x="6592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27" y="13687"/>
                </a:lnTo>
                <a:lnTo>
                  <a:pt x="65927" y="1441"/>
                </a:lnTo>
                <a:close/>
              </a:path>
              <a:path w="66039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8" name="object 1588"/>
          <p:cNvSpPr/>
          <p:nvPr/>
        </p:nvSpPr>
        <p:spPr>
          <a:xfrm>
            <a:off x="6280429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5" h="10160">
                <a:moveTo>
                  <a:pt x="55793" y="0"/>
                </a:moveTo>
                <a:lnTo>
                  <a:pt x="1594" y="0"/>
                </a:lnTo>
                <a:lnTo>
                  <a:pt x="1594" y="964"/>
                </a:lnTo>
                <a:lnTo>
                  <a:pt x="0" y="964"/>
                </a:lnTo>
                <a:lnTo>
                  <a:pt x="0" y="9128"/>
                </a:lnTo>
                <a:lnTo>
                  <a:pt x="1594" y="9128"/>
                </a:lnTo>
                <a:lnTo>
                  <a:pt x="1594" y="10092"/>
                </a:lnTo>
                <a:lnTo>
                  <a:pt x="55793" y="10092"/>
                </a:lnTo>
                <a:lnTo>
                  <a:pt x="55793" y="9605"/>
                </a:lnTo>
                <a:lnTo>
                  <a:pt x="2243" y="9605"/>
                </a:lnTo>
                <a:lnTo>
                  <a:pt x="2243" y="8752"/>
                </a:lnTo>
                <a:lnTo>
                  <a:pt x="700" y="8752"/>
                </a:lnTo>
                <a:lnTo>
                  <a:pt x="700" y="1340"/>
                </a:lnTo>
                <a:lnTo>
                  <a:pt x="2243" y="1340"/>
                </a:lnTo>
                <a:lnTo>
                  <a:pt x="2243" y="487"/>
                </a:lnTo>
                <a:lnTo>
                  <a:pt x="55793" y="487"/>
                </a:lnTo>
                <a:lnTo>
                  <a:pt x="55793" y="0"/>
                </a:lnTo>
                <a:close/>
              </a:path>
              <a:path w="57785" h="10160">
                <a:moveTo>
                  <a:pt x="55793" y="487"/>
                </a:moveTo>
                <a:lnTo>
                  <a:pt x="55154" y="487"/>
                </a:lnTo>
                <a:lnTo>
                  <a:pt x="5515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54" y="8752"/>
                </a:lnTo>
                <a:lnTo>
                  <a:pt x="55154" y="9605"/>
                </a:lnTo>
                <a:lnTo>
                  <a:pt x="55793" y="9605"/>
                </a:lnTo>
                <a:lnTo>
                  <a:pt x="55793" y="9128"/>
                </a:lnTo>
                <a:lnTo>
                  <a:pt x="57388" y="9128"/>
                </a:lnTo>
                <a:lnTo>
                  <a:pt x="57388" y="964"/>
                </a:lnTo>
                <a:lnTo>
                  <a:pt x="55793" y="964"/>
                </a:lnTo>
                <a:lnTo>
                  <a:pt x="5579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9" name="object 1589"/>
          <p:cNvSpPr/>
          <p:nvPr/>
        </p:nvSpPr>
        <p:spPr>
          <a:xfrm>
            <a:off x="6348102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65" y="0"/>
                </a:moveTo>
                <a:lnTo>
                  <a:pt x="0" y="0"/>
                </a:lnTo>
                <a:lnTo>
                  <a:pt x="0" y="19332"/>
                </a:lnTo>
                <a:lnTo>
                  <a:pt x="43365" y="19332"/>
                </a:lnTo>
                <a:lnTo>
                  <a:pt x="4336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0" name="object 1590"/>
          <p:cNvSpPr/>
          <p:nvPr/>
        </p:nvSpPr>
        <p:spPr>
          <a:xfrm>
            <a:off x="6351484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598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598" y="15138"/>
                </a:lnTo>
                <a:lnTo>
                  <a:pt x="35598" y="13687"/>
                </a:lnTo>
                <a:close/>
              </a:path>
              <a:path w="36829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29" h="15239">
                <a:moveTo>
                  <a:pt x="35598" y="0"/>
                </a:moveTo>
                <a:lnTo>
                  <a:pt x="984" y="0"/>
                </a:lnTo>
                <a:lnTo>
                  <a:pt x="984" y="1441"/>
                </a:lnTo>
                <a:lnTo>
                  <a:pt x="35598" y="1441"/>
                </a:lnTo>
                <a:lnTo>
                  <a:pt x="3559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1" name="object 1591"/>
          <p:cNvSpPr/>
          <p:nvPr/>
        </p:nvSpPr>
        <p:spPr>
          <a:xfrm>
            <a:off x="6353870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198" y="9605"/>
                </a:lnTo>
                <a:lnTo>
                  <a:pt x="119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198" y="1340"/>
                </a:lnTo>
                <a:lnTo>
                  <a:pt x="119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5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31" y="9128"/>
                </a:lnTo>
                <a:lnTo>
                  <a:pt x="31831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2" name="object 1592"/>
          <p:cNvSpPr/>
          <p:nvPr/>
        </p:nvSpPr>
        <p:spPr>
          <a:xfrm>
            <a:off x="6226828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4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3" name="object 1593"/>
          <p:cNvSpPr/>
          <p:nvPr/>
        </p:nvSpPr>
        <p:spPr>
          <a:xfrm>
            <a:off x="6230169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588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588" y="15138"/>
                </a:lnTo>
                <a:lnTo>
                  <a:pt x="35588" y="13687"/>
                </a:lnTo>
                <a:close/>
              </a:path>
              <a:path w="36829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29" h="15239">
                <a:moveTo>
                  <a:pt x="35588" y="0"/>
                </a:moveTo>
                <a:lnTo>
                  <a:pt x="984" y="0"/>
                </a:lnTo>
                <a:lnTo>
                  <a:pt x="984" y="1441"/>
                </a:lnTo>
                <a:lnTo>
                  <a:pt x="35588" y="1441"/>
                </a:lnTo>
                <a:lnTo>
                  <a:pt x="3558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4" name="object 1594"/>
          <p:cNvSpPr/>
          <p:nvPr/>
        </p:nvSpPr>
        <p:spPr>
          <a:xfrm>
            <a:off x="6232545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5" h="10160">
                <a:moveTo>
                  <a:pt x="30988" y="0"/>
                </a:moveTo>
                <a:lnTo>
                  <a:pt x="852" y="0"/>
                </a:lnTo>
                <a:lnTo>
                  <a:pt x="852" y="964"/>
                </a:lnTo>
                <a:lnTo>
                  <a:pt x="0" y="964"/>
                </a:lnTo>
                <a:lnTo>
                  <a:pt x="0" y="9128"/>
                </a:lnTo>
                <a:lnTo>
                  <a:pt x="852" y="9128"/>
                </a:lnTo>
                <a:lnTo>
                  <a:pt x="852" y="10092"/>
                </a:lnTo>
                <a:lnTo>
                  <a:pt x="30988" y="10092"/>
                </a:lnTo>
                <a:lnTo>
                  <a:pt x="30988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0988" y="487"/>
                </a:lnTo>
                <a:lnTo>
                  <a:pt x="30988" y="0"/>
                </a:lnTo>
                <a:close/>
              </a:path>
              <a:path w="32385" h="10160">
                <a:moveTo>
                  <a:pt x="3098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88" y="9605"/>
                </a:lnTo>
                <a:lnTo>
                  <a:pt x="3098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88" y="964"/>
                </a:lnTo>
                <a:lnTo>
                  <a:pt x="3098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5" name="object 1595"/>
          <p:cNvSpPr/>
          <p:nvPr/>
        </p:nvSpPr>
        <p:spPr>
          <a:xfrm>
            <a:off x="7511481" y="3744529"/>
            <a:ext cx="87523" cy="103852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6" name="object 1596"/>
          <p:cNvSpPr/>
          <p:nvPr/>
        </p:nvSpPr>
        <p:spPr>
          <a:xfrm>
            <a:off x="7499793" y="3710496"/>
            <a:ext cx="108003" cy="1020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7" name="object 1597"/>
          <p:cNvSpPr/>
          <p:nvPr/>
        </p:nvSpPr>
        <p:spPr>
          <a:xfrm>
            <a:off x="8358919" y="3738488"/>
            <a:ext cx="100094" cy="118756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8" name="object 1598"/>
          <p:cNvSpPr/>
          <p:nvPr/>
        </p:nvSpPr>
        <p:spPr>
          <a:xfrm>
            <a:off x="8345597" y="3699540"/>
            <a:ext cx="123508" cy="11679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9" name="object 1599"/>
          <p:cNvSpPr/>
          <p:nvPr/>
        </p:nvSpPr>
        <p:spPr>
          <a:xfrm>
            <a:off x="8603305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605" y="690"/>
                </a:moveTo>
                <a:lnTo>
                  <a:pt x="345" y="913"/>
                </a:lnTo>
                <a:lnTo>
                  <a:pt x="0" y="1451"/>
                </a:lnTo>
                <a:lnTo>
                  <a:pt x="401" y="913"/>
                </a:lnTo>
                <a:lnTo>
                  <a:pt x="605" y="690"/>
                </a:lnTo>
                <a:close/>
              </a:path>
              <a:path w="1904" h="1904">
                <a:moveTo>
                  <a:pt x="1299" y="0"/>
                </a:moveTo>
                <a:lnTo>
                  <a:pt x="605" y="690"/>
                </a:lnTo>
                <a:lnTo>
                  <a:pt x="84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0" name="object 1600"/>
          <p:cNvSpPr/>
          <p:nvPr/>
        </p:nvSpPr>
        <p:spPr>
          <a:xfrm>
            <a:off x="8579445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315" y="117702"/>
                </a:lnTo>
                <a:lnTo>
                  <a:pt x="77421" y="134070"/>
                </a:lnTo>
                <a:lnTo>
                  <a:pt x="76324" y="150011"/>
                </a:lnTo>
                <a:lnTo>
                  <a:pt x="75377" y="165867"/>
                </a:lnTo>
                <a:lnTo>
                  <a:pt x="74396" y="178375"/>
                </a:lnTo>
                <a:lnTo>
                  <a:pt x="73197" y="184269"/>
                </a:lnTo>
                <a:lnTo>
                  <a:pt x="92042" y="184269"/>
                </a:lnTo>
                <a:lnTo>
                  <a:pt x="90447" y="175245"/>
                </a:lnTo>
                <a:lnTo>
                  <a:pt x="87641" y="153712"/>
                </a:lnTo>
                <a:lnTo>
                  <a:pt x="86589" y="127984"/>
                </a:lnTo>
                <a:lnTo>
                  <a:pt x="89016" y="113671"/>
                </a:lnTo>
                <a:lnTo>
                  <a:pt x="78558" y="113671"/>
                </a:lnTo>
                <a:lnTo>
                  <a:pt x="75504" y="110988"/>
                </a:lnTo>
                <a:lnTo>
                  <a:pt x="70012" y="107480"/>
                </a:lnTo>
                <a:lnTo>
                  <a:pt x="62356" y="104639"/>
                </a:lnTo>
                <a:lnTo>
                  <a:pt x="52808" y="103954"/>
                </a:lnTo>
                <a:lnTo>
                  <a:pt x="34425" y="102584"/>
                </a:lnTo>
                <a:lnTo>
                  <a:pt x="19261" y="97177"/>
                </a:lnTo>
                <a:lnTo>
                  <a:pt x="7668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42" y="50707"/>
                </a:moveTo>
                <a:lnTo>
                  <a:pt x="48221" y="50707"/>
                </a:lnTo>
                <a:lnTo>
                  <a:pt x="56139" y="51501"/>
                </a:lnTo>
                <a:lnTo>
                  <a:pt x="65148" y="55642"/>
                </a:lnTo>
                <a:lnTo>
                  <a:pt x="78131" y="92359"/>
                </a:lnTo>
                <a:lnTo>
                  <a:pt x="78558" y="113671"/>
                </a:lnTo>
                <a:lnTo>
                  <a:pt x="89016" y="113671"/>
                </a:lnTo>
                <a:lnTo>
                  <a:pt x="90255" y="106371"/>
                </a:lnTo>
                <a:lnTo>
                  <a:pt x="91296" y="104381"/>
                </a:lnTo>
                <a:lnTo>
                  <a:pt x="85178" y="104381"/>
                </a:lnTo>
                <a:lnTo>
                  <a:pt x="85060" y="93807"/>
                </a:lnTo>
                <a:lnTo>
                  <a:pt x="84942" y="91478"/>
                </a:lnTo>
                <a:lnTo>
                  <a:pt x="84429" y="86102"/>
                </a:lnTo>
                <a:lnTo>
                  <a:pt x="84309" y="83411"/>
                </a:lnTo>
                <a:lnTo>
                  <a:pt x="84350" y="69757"/>
                </a:lnTo>
                <a:lnTo>
                  <a:pt x="85551" y="61969"/>
                </a:lnTo>
                <a:lnTo>
                  <a:pt x="80649" y="61969"/>
                </a:lnTo>
                <a:lnTo>
                  <a:pt x="79875" y="59015"/>
                </a:lnTo>
                <a:lnTo>
                  <a:pt x="74679" y="59015"/>
                </a:lnTo>
                <a:lnTo>
                  <a:pt x="70564" y="55931"/>
                </a:lnTo>
                <a:lnTo>
                  <a:pt x="64387" y="52920"/>
                </a:lnTo>
                <a:lnTo>
                  <a:pt x="57442" y="50707"/>
                </a:lnTo>
                <a:close/>
              </a:path>
              <a:path w="155575" h="184785">
                <a:moveTo>
                  <a:pt x="122763" y="47601"/>
                </a:moveTo>
                <a:lnTo>
                  <a:pt x="103887" y="77492"/>
                </a:lnTo>
                <a:lnTo>
                  <a:pt x="96127" y="86102"/>
                </a:lnTo>
                <a:lnTo>
                  <a:pt x="89942" y="95196"/>
                </a:lnTo>
                <a:lnTo>
                  <a:pt x="85178" y="104381"/>
                </a:lnTo>
                <a:lnTo>
                  <a:pt x="91296" y="104381"/>
                </a:lnTo>
                <a:lnTo>
                  <a:pt x="98953" y="89744"/>
                </a:lnTo>
                <a:lnTo>
                  <a:pt x="111863" y="74583"/>
                </a:lnTo>
                <a:lnTo>
                  <a:pt x="124915" y="66061"/>
                </a:lnTo>
                <a:lnTo>
                  <a:pt x="119335" y="66061"/>
                </a:lnTo>
                <a:lnTo>
                  <a:pt x="121953" y="58013"/>
                </a:lnTo>
                <a:lnTo>
                  <a:pt x="122763" y="47601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73" y="56882"/>
                </a:lnTo>
                <a:lnTo>
                  <a:pt x="135560" y="59176"/>
                </a:lnTo>
                <a:lnTo>
                  <a:pt x="127023" y="62268"/>
                </a:lnTo>
                <a:lnTo>
                  <a:pt x="119335" y="66061"/>
                </a:lnTo>
                <a:lnTo>
                  <a:pt x="124915" y="66061"/>
                </a:lnTo>
                <a:lnTo>
                  <a:pt x="130227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29" y="47582"/>
                </a:lnTo>
                <a:lnTo>
                  <a:pt x="80649" y="61969"/>
                </a:lnTo>
                <a:lnTo>
                  <a:pt x="85551" y="61969"/>
                </a:lnTo>
                <a:lnTo>
                  <a:pt x="87864" y="46981"/>
                </a:lnTo>
                <a:lnTo>
                  <a:pt x="96955" y="31996"/>
                </a:lnTo>
                <a:lnTo>
                  <a:pt x="108237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10" y="628"/>
                </a:moveTo>
                <a:lnTo>
                  <a:pt x="18126" y="628"/>
                </a:lnTo>
                <a:lnTo>
                  <a:pt x="32983" y="2056"/>
                </a:lnTo>
                <a:lnTo>
                  <a:pt x="49585" y="9351"/>
                </a:lnTo>
                <a:lnTo>
                  <a:pt x="72767" y="49666"/>
                </a:lnTo>
                <a:lnTo>
                  <a:pt x="74679" y="59015"/>
                </a:lnTo>
                <a:lnTo>
                  <a:pt x="79875" y="59015"/>
                </a:lnTo>
                <a:lnTo>
                  <a:pt x="53194" y="9865"/>
                </a:lnTo>
                <a:lnTo>
                  <a:pt x="35694" y="1827"/>
                </a:lnTo>
                <a:lnTo>
                  <a:pt x="25110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6" y="33621"/>
                </a:lnTo>
                <a:lnTo>
                  <a:pt x="24013" y="40851"/>
                </a:lnTo>
                <a:lnTo>
                  <a:pt x="32816" y="46431"/>
                </a:lnTo>
                <a:lnTo>
                  <a:pt x="47945" y="50008"/>
                </a:lnTo>
                <a:lnTo>
                  <a:pt x="41660" y="50161"/>
                </a:lnTo>
                <a:lnTo>
                  <a:pt x="30227" y="51186"/>
                </a:lnTo>
                <a:lnTo>
                  <a:pt x="25160" y="56497"/>
                </a:lnTo>
                <a:lnTo>
                  <a:pt x="31290" y="52979"/>
                </a:lnTo>
                <a:lnTo>
                  <a:pt x="39458" y="51124"/>
                </a:lnTo>
                <a:lnTo>
                  <a:pt x="48221" y="50707"/>
                </a:lnTo>
                <a:lnTo>
                  <a:pt x="57442" y="50707"/>
                </a:lnTo>
                <a:lnTo>
                  <a:pt x="55695" y="50161"/>
                </a:lnTo>
                <a:lnTo>
                  <a:pt x="44401" y="47907"/>
                </a:lnTo>
                <a:lnTo>
                  <a:pt x="30520" y="44005"/>
                </a:lnTo>
                <a:lnTo>
                  <a:pt x="23528" y="38334"/>
                </a:lnTo>
                <a:lnTo>
                  <a:pt x="20919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36" y="37830"/>
                </a:lnTo>
                <a:lnTo>
                  <a:pt x="122763" y="47601"/>
                </a:lnTo>
                <a:lnTo>
                  <a:pt x="122695" y="4085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5" y="0"/>
                </a:moveTo>
                <a:lnTo>
                  <a:pt x="9148" y="1789"/>
                </a:lnTo>
                <a:lnTo>
                  <a:pt x="18126" y="628"/>
                </a:lnTo>
                <a:lnTo>
                  <a:pt x="25110" y="628"/>
                </a:lnTo>
                <a:lnTo>
                  <a:pt x="1956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1" name="object 1601"/>
          <p:cNvSpPr/>
          <p:nvPr/>
        </p:nvSpPr>
        <p:spPr>
          <a:xfrm>
            <a:off x="8559746" y="3601345"/>
            <a:ext cx="190603" cy="181170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2" name="object 1602"/>
          <p:cNvSpPr/>
          <p:nvPr/>
        </p:nvSpPr>
        <p:spPr>
          <a:xfrm>
            <a:off x="7251437" y="3661756"/>
            <a:ext cx="155278" cy="184269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3" name="object 1603"/>
          <p:cNvSpPr/>
          <p:nvPr/>
        </p:nvSpPr>
        <p:spPr>
          <a:xfrm>
            <a:off x="7231749" y="3601345"/>
            <a:ext cx="190582" cy="18117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4" name="object 1604"/>
          <p:cNvSpPr/>
          <p:nvPr/>
        </p:nvSpPr>
        <p:spPr>
          <a:xfrm>
            <a:off x="9255338" y="37182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605" y="690"/>
                </a:moveTo>
                <a:lnTo>
                  <a:pt x="345" y="913"/>
                </a:lnTo>
                <a:lnTo>
                  <a:pt x="0" y="1451"/>
                </a:lnTo>
                <a:lnTo>
                  <a:pt x="401" y="913"/>
                </a:lnTo>
                <a:lnTo>
                  <a:pt x="605" y="690"/>
                </a:lnTo>
                <a:close/>
              </a:path>
              <a:path w="1904" h="1904">
                <a:moveTo>
                  <a:pt x="1289" y="0"/>
                </a:moveTo>
                <a:lnTo>
                  <a:pt x="605" y="690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5" name="object 1605"/>
          <p:cNvSpPr/>
          <p:nvPr/>
        </p:nvSpPr>
        <p:spPr>
          <a:xfrm>
            <a:off x="9231467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329" y="117702"/>
                </a:lnTo>
                <a:lnTo>
                  <a:pt x="77471" y="134070"/>
                </a:lnTo>
                <a:lnTo>
                  <a:pt x="76349" y="150011"/>
                </a:lnTo>
                <a:lnTo>
                  <a:pt x="75387" y="165867"/>
                </a:lnTo>
                <a:lnTo>
                  <a:pt x="74399" y="178375"/>
                </a:lnTo>
                <a:lnTo>
                  <a:pt x="7319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6" y="153712"/>
                </a:lnTo>
                <a:lnTo>
                  <a:pt x="86587" y="127984"/>
                </a:lnTo>
                <a:lnTo>
                  <a:pt x="89016" y="113671"/>
                </a:lnTo>
                <a:lnTo>
                  <a:pt x="78568" y="113671"/>
                </a:lnTo>
                <a:lnTo>
                  <a:pt x="75508" y="110988"/>
                </a:lnTo>
                <a:lnTo>
                  <a:pt x="70014" y="107480"/>
                </a:lnTo>
                <a:lnTo>
                  <a:pt x="62356" y="104639"/>
                </a:lnTo>
                <a:lnTo>
                  <a:pt x="52808" y="103954"/>
                </a:lnTo>
                <a:lnTo>
                  <a:pt x="34426" y="102584"/>
                </a:lnTo>
                <a:lnTo>
                  <a:pt x="19265" y="97177"/>
                </a:lnTo>
                <a:lnTo>
                  <a:pt x="7673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71" y="50707"/>
                </a:moveTo>
                <a:lnTo>
                  <a:pt x="48221" y="50707"/>
                </a:lnTo>
                <a:lnTo>
                  <a:pt x="56139" y="51501"/>
                </a:lnTo>
                <a:lnTo>
                  <a:pt x="65150" y="55642"/>
                </a:lnTo>
                <a:lnTo>
                  <a:pt x="78149" y="92359"/>
                </a:lnTo>
                <a:lnTo>
                  <a:pt x="78568" y="113671"/>
                </a:lnTo>
                <a:lnTo>
                  <a:pt x="89016" y="113671"/>
                </a:lnTo>
                <a:lnTo>
                  <a:pt x="90255" y="106371"/>
                </a:lnTo>
                <a:lnTo>
                  <a:pt x="91298" y="104381"/>
                </a:lnTo>
                <a:lnTo>
                  <a:pt x="85219" y="104381"/>
                </a:lnTo>
                <a:lnTo>
                  <a:pt x="85111" y="95196"/>
                </a:lnTo>
                <a:lnTo>
                  <a:pt x="85026" y="92359"/>
                </a:lnTo>
                <a:lnTo>
                  <a:pt x="84429" y="86102"/>
                </a:lnTo>
                <a:lnTo>
                  <a:pt x="84309" y="83411"/>
                </a:lnTo>
                <a:lnTo>
                  <a:pt x="84350" y="69757"/>
                </a:lnTo>
                <a:lnTo>
                  <a:pt x="85559" y="61969"/>
                </a:lnTo>
                <a:lnTo>
                  <a:pt x="80649" y="61969"/>
                </a:lnTo>
                <a:lnTo>
                  <a:pt x="79883" y="59015"/>
                </a:lnTo>
                <a:lnTo>
                  <a:pt x="74740" y="59015"/>
                </a:lnTo>
                <a:lnTo>
                  <a:pt x="70592" y="55931"/>
                </a:lnTo>
                <a:lnTo>
                  <a:pt x="64406" y="52920"/>
                </a:lnTo>
                <a:lnTo>
                  <a:pt x="57471" y="50707"/>
                </a:lnTo>
                <a:close/>
              </a:path>
              <a:path w="155575" h="184785">
                <a:moveTo>
                  <a:pt x="122753" y="47908"/>
                </a:moveTo>
                <a:lnTo>
                  <a:pt x="103909" y="77492"/>
                </a:lnTo>
                <a:lnTo>
                  <a:pt x="96139" y="86102"/>
                </a:lnTo>
                <a:lnTo>
                  <a:pt x="89960" y="95196"/>
                </a:lnTo>
                <a:lnTo>
                  <a:pt x="85219" y="104381"/>
                </a:lnTo>
                <a:lnTo>
                  <a:pt x="91298" y="104381"/>
                </a:lnTo>
                <a:lnTo>
                  <a:pt x="98974" y="89744"/>
                </a:lnTo>
                <a:lnTo>
                  <a:pt x="111882" y="74583"/>
                </a:lnTo>
                <a:lnTo>
                  <a:pt x="124926" y="66061"/>
                </a:lnTo>
                <a:lnTo>
                  <a:pt x="119385" y="66061"/>
                </a:lnTo>
                <a:lnTo>
                  <a:pt x="121975" y="58013"/>
                </a:lnTo>
                <a:lnTo>
                  <a:pt x="122753" y="47908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82" y="56882"/>
                </a:lnTo>
                <a:lnTo>
                  <a:pt x="135589" y="59176"/>
                </a:lnTo>
                <a:lnTo>
                  <a:pt x="127070" y="62268"/>
                </a:lnTo>
                <a:lnTo>
                  <a:pt x="119385" y="66061"/>
                </a:lnTo>
                <a:lnTo>
                  <a:pt x="124926" y="66061"/>
                </a:lnTo>
                <a:lnTo>
                  <a:pt x="130234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441" y="18278"/>
                </a:moveTo>
                <a:lnTo>
                  <a:pt x="83929" y="47582"/>
                </a:lnTo>
                <a:lnTo>
                  <a:pt x="80649" y="61969"/>
                </a:lnTo>
                <a:lnTo>
                  <a:pt x="85559" y="61969"/>
                </a:lnTo>
                <a:lnTo>
                  <a:pt x="87885" y="46981"/>
                </a:lnTo>
                <a:lnTo>
                  <a:pt x="96974" y="31996"/>
                </a:lnTo>
                <a:lnTo>
                  <a:pt x="108244" y="23210"/>
                </a:lnTo>
                <a:lnTo>
                  <a:pt x="118441" y="18278"/>
                </a:lnTo>
                <a:close/>
              </a:path>
              <a:path w="155575" h="184785">
                <a:moveTo>
                  <a:pt x="25114" y="628"/>
                </a:moveTo>
                <a:lnTo>
                  <a:pt x="18135" y="628"/>
                </a:lnTo>
                <a:lnTo>
                  <a:pt x="33006" y="2056"/>
                </a:lnTo>
                <a:lnTo>
                  <a:pt x="49610" y="9351"/>
                </a:lnTo>
                <a:lnTo>
                  <a:pt x="72794" y="49666"/>
                </a:lnTo>
                <a:lnTo>
                  <a:pt x="74740" y="59015"/>
                </a:lnTo>
                <a:lnTo>
                  <a:pt x="79883" y="59015"/>
                </a:lnTo>
                <a:lnTo>
                  <a:pt x="53196" y="9865"/>
                </a:lnTo>
                <a:lnTo>
                  <a:pt x="35698" y="1827"/>
                </a:lnTo>
                <a:lnTo>
                  <a:pt x="25114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7" y="33621"/>
                </a:lnTo>
                <a:lnTo>
                  <a:pt x="24018" y="40851"/>
                </a:lnTo>
                <a:lnTo>
                  <a:pt x="32833" y="46431"/>
                </a:lnTo>
                <a:lnTo>
                  <a:pt x="47985" y="50008"/>
                </a:lnTo>
                <a:lnTo>
                  <a:pt x="41670" y="50161"/>
                </a:lnTo>
                <a:lnTo>
                  <a:pt x="30237" y="51186"/>
                </a:lnTo>
                <a:lnTo>
                  <a:pt x="25160" y="56497"/>
                </a:lnTo>
                <a:lnTo>
                  <a:pt x="31290" y="52979"/>
                </a:lnTo>
                <a:lnTo>
                  <a:pt x="39458" y="51124"/>
                </a:lnTo>
                <a:lnTo>
                  <a:pt x="48221" y="50707"/>
                </a:lnTo>
                <a:lnTo>
                  <a:pt x="57471" y="50707"/>
                </a:lnTo>
                <a:lnTo>
                  <a:pt x="55726" y="50161"/>
                </a:lnTo>
                <a:lnTo>
                  <a:pt x="44462" y="47907"/>
                </a:lnTo>
                <a:lnTo>
                  <a:pt x="30554" y="44005"/>
                </a:lnTo>
                <a:lnTo>
                  <a:pt x="23558" y="38334"/>
                </a:lnTo>
                <a:lnTo>
                  <a:pt x="20945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98" y="31803"/>
                </a:moveTo>
                <a:lnTo>
                  <a:pt x="121763" y="37830"/>
                </a:lnTo>
                <a:lnTo>
                  <a:pt x="122658" y="46431"/>
                </a:lnTo>
                <a:lnTo>
                  <a:pt x="122753" y="47908"/>
                </a:lnTo>
                <a:lnTo>
                  <a:pt x="122825" y="47582"/>
                </a:lnTo>
                <a:lnTo>
                  <a:pt x="122750" y="40851"/>
                </a:lnTo>
                <a:lnTo>
                  <a:pt x="122614" y="35773"/>
                </a:lnTo>
                <a:lnTo>
                  <a:pt x="118898" y="31803"/>
                </a:lnTo>
                <a:close/>
              </a:path>
              <a:path w="155575" h="184785">
                <a:moveTo>
                  <a:pt x="19570" y="0"/>
                </a:moveTo>
                <a:lnTo>
                  <a:pt x="9148" y="1789"/>
                </a:lnTo>
                <a:lnTo>
                  <a:pt x="18135" y="628"/>
                </a:lnTo>
                <a:lnTo>
                  <a:pt x="25114" y="628"/>
                </a:lnTo>
                <a:lnTo>
                  <a:pt x="1957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6" name="object 1606"/>
          <p:cNvSpPr/>
          <p:nvPr/>
        </p:nvSpPr>
        <p:spPr>
          <a:xfrm>
            <a:off x="9211779" y="3601345"/>
            <a:ext cx="190643" cy="181170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7" name="object 1607"/>
          <p:cNvSpPr/>
          <p:nvPr/>
        </p:nvSpPr>
        <p:spPr>
          <a:xfrm>
            <a:off x="9718209" y="371874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91" y="0"/>
                </a:moveTo>
                <a:lnTo>
                  <a:pt x="345" y="426"/>
                </a:lnTo>
                <a:lnTo>
                  <a:pt x="0" y="964"/>
                </a:lnTo>
                <a:lnTo>
                  <a:pt x="401" y="426"/>
                </a:lnTo>
                <a:lnTo>
                  <a:pt x="79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8" name="object 1608"/>
          <p:cNvSpPr/>
          <p:nvPr/>
        </p:nvSpPr>
        <p:spPr>
          <a:xfrm>
            <a:off x="9694349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9"/>
                </a:lnTo>
                <a:lnTo>
                  <a:pt x="30564" y="103889"/>
                </a:lnTo>
                <a:lnTo>
                  <a:pt x="73279" y="117702"/>
                </a:lnTo>
                <a:lnTo>
                  <a:pt x="77410" y="134070"/>
                </a:lnTo>
                <a:lnTo>
                  <a:pt x="76319" y="150011"/>
                </a:lnTo>
                <a:lnTo>
                  <a:pt x="75375" y="165867"/>
                </a:lnTo>
                <a:lnTo>
                  <a:pt x="74392" y="178375"/>
                </a:lnTo>
                <a:lnTo>
                  <a:pt x="73187" y="184269"/>
                </a:lnTo>
                <a:lnTo>
                  <a:pt x="92032" y="184269"/>
                </a:lnTo>
                <a:lnTo>
                  <a:pt x="90439" y="175245"/>
                </a:lnTo>
                <a:lnTo>
                  <a:pt x="87635" y="153712"/>
                </a:lnTo>
                <a:lnTo>
                  <a:pt x="86583" y="127984"/>
                </a:lnTo>
                <a:lnTo>
                  <a:pt x="89008" y="113671"/>
                </a:lnTo>
                <a:lnTo>
                  <a:pt x="78558" y="113671"/>
                </a:lnTo>
                <a:lnTo>
                  <a:pt x="75499" y="110988"/>
                </a:lnTo>
                <a:lnTo>
                  <a:pt x="70007" y="107480"/>
                </a:lnTo>
                <a:lnTo>
                  <a:pt x="62350" y="104639"/>
                </a:lnTo>
                <a:lnTo>
                  <a:pt x="52798" y="103954"/>
                </a:lnTo>
                <a:lnTo>
                  <a:pt x="34416" y="102584"/>
                </a:lnTo>
                <a:lnTo>
                  <a:pt x="19256" y="97177"/>
                </a:lnTo>
                <a:lnTo>
                  <a:pt x="7667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41" y="50707"/>
                </a:moveTo>
                <a:lnTo>
                  <a:pt x="48186" y="50707"/>
                </a:lnTo>
                <a:lnTo>
                  <a:pt x="56078" y="51501"/>
                </a:lnTo>
                <a:lnTo>
                  <a:pt x="65101" y="55642"/>
                </a:lnTo>
                <a:lnTo>
                  <a:pt x="78112" y="92359"/>
                </a:lnTo>
                <a:lnTo>
                  <a:pt x="78558" y="113671"/>
                </a:lnTo>
                <a:lnTo>
                  <a:pt x="89008" y="113671"/>
                </a:lnTo>
                <a:lnTo>
                  <a:pt x="90245" y="106371"/>
                </a:lnTo>
                <a:lnTo>
                  <a:pt x="91285" y="104381"/>
                </a:lnTo>
                <a:lnTo>
                  <a:pt x="85168" y="104381"/>
                </a:lnTo>
                <a:lnTo>
                  <a:pt x="85058" y="93807"/>
                </a:lnTo>
                <a:lnTo>
                  <a:pt x="84942" y="91478"/>
                </a:lnTo>
                <a:lnTo>
                  <a:pt x="84429" y="86102"/>
                </a:lnTo>
                <a:lnTo>
                  <a:pt x="84309" y="83411"/>
                </a:lnTo>
                <a:lnTo>
                  <a:pt x="84183" y="70509"/>
                </a:lnTo>
                <a:lnTo>
                  <a:pt x="85510" y="61969"/>
                </a:lnTo>
                <a:lnTo>
                  <a:pt x="80589" y="61969"/>
                </a:lnTo>
                <a:lnTo>
                  <a:pt x="79824" y="59015"/>
                </a:lnTo>
                <a:lnTo>
                  <a:pt x="74679" y="59015"/>
                </a:lnTo>
                <a:lnTo>
                  <a:pt x="70559" y="55931"/>
                </a:lnTo>
                <a:lnTo>
                  <a:pt x="64383" y="52920"/>
                </a:lnTo>
                <a:lnTo>
                  <a:pt x="57441" y="50707"/>
                </a:lnTo>
                <a:close/>
              </a:path>
              <a:path w="155575" h="184785">
                <a:moveTo>
                  <a:pt x="122727" y="47763"/>
                </a:moveTo>
                <a:lnTo>
                  <a:pt x="103848" y="77492"/>
                </a:lnTo>
                <a:lnTo>
                  <a:pt x="96079" y="86102"/>
                </a:lnTo>
                <a:lnTo>
                  <a:pt x="89903" y="95196"/>
                </a:lnTo>
                <a:lnTo>
                  <a:pt x="85168" y="104381"/>
                </a:lnTo>
                <a:lnTo>
                  <a:pt x="91285" y="104381"/>
                </a:lnTo>
                <a:lnTo>
                  <a:pt x="98935" y="89744"/>
                </a:lnTo>
                <a:lnTo>
                  <a:pt x="111834" y="74583"/>
                </a:lnTo>
                <a:lnTo>
                  <a:pt x="124884" y="66061"/>
                </a:lnTo>
                <a:lnTo>
                  <a:pt x="119335" y="66061"/>
                </a:lnTo>
                <a:lnTo>
                  <a:pt x="121944" y="58013"/>
                </a:lnTo>
                <a:lnTo>
                  <a:pt x="122727" y="47763"/>
                </a:lnTo>
                <a:close/>
              </a:path>
              <a:path w="155575" h="184785">
                <a:moveTo>
                  <a:pt x="155278" y="55481"/>
                </a:moveTo>
                <a:lnTo>
                  <a:pt x="144943" y="56882"/>
                </a:lnTo>
                <a:lnTo>
                  <a:pt x="135536" y="59176"/>
                </a:lnTo>
                <a:lnTo>
                  <a:pt x="127014" y="62268"/>
                </a:lnTo>
                <a:lnTo>
                  <a:pt x="119335" y="66061"/>
                </a:lnTo>
                <a:lnTo>
                  <a:pt x="124884" y="66061"/>
                </a:lnTo>
                <a:lnTo>
                  <a:pt x="130196" y="62593"/>
                </a:lnTo>
                <a:lnTo>
                  <a:pt x="155278" y="55481"/>
                </a:lnTo>
                <a:close/>
              </a:path>
              <a:path w="155575" h="184785">
                <a:moveTo>
                  <a:pt x="118390" y="18278"/>
                </a:moveTo>
                <a:lnTo>
                  <a:pt x="83929" y="47582"/>
                </a:lnTo>
                <a:lnTo>
                  <a:pt x="80589" y="61969"/>
                </a:lnTo>
                <a:lnTo>
                  <a:pt x="85510" y="61969"/>
                </a:lnTo>
                <a:lnTo>
                  <a:pt x="87840" y="46981"/>
                </a:lnTo>
                <a:lnTo>
                  <a:pt x="96938" y="31996"/>
                </a:lnTo>
                <a:lnTo>
                  <a:pt x="108211" y="23210"/>
                </a:lnTo>
                <a:lnTo>
                  <a:pt x="118390" y="18278"/>
                </a:lnTo>
                <a:close/>
              </a:path>
              <a:path w="155575" h="184785">
                <a:moveTo>
                  <a:pt x="25104" y="628"/>
                </a:moveTo>
                <a:lnTo>
                  <a:pt x="18118" y="628"/>
                </a:lnTo>
                <a:lnTo>
                  <a:pt x="32978" y="2056"/>
                </a:lnTo>
                <a:lnTo>
                  <a:pt x="49583" y="9351"/>
                </a:lnTo>
                <a:lnTo>
                  <a:pt x="72763" y="49666"/>
                </a:lnTo>
                <a:lnTo>
                  <a:pt x="74679" y="59015"/>
                </a:lnTo>
                <a:lnTo>
                  <a:pt x="79824" y="59015"/>
                </a:lnTo>
                <a:lnTo>
                  <a:pt x="53190" y="9865"/>
                </a:lnTo>
                <a:lnTo>
                  <a:pt x="35689" y="1827"/>
                </a:lnTo>
                <a:lnTo>
                  <a:pt x="25104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0" y="33621"/>
                </a:lnTo>
                <a:lnTo>
                  <a:pt x="24004" y="40851"/>
                </a:lnTo>
                <a:lnTo>
                  <a:pt x="32806" y="46431"/>
                </a:lnTo>
                <a:lnTo>
                  <a:pt x="47935" y="50008"/>
                </a:lnTo>
                <a:lnTo>
                  <a:pt x="41660" y="50161"/>
                </a:lnTo>
                <a:lnTo>
                  <a:pt x="30176" y="51186"/>
                </a:lnTo>
                <a:lnTo>
                  <a:pt x="25099" y="56497"/>
                </a:lnTo>
                <a:lnTo>
                  <a:pt x="31237" y="52979"/>
                </a:lnTo>
                <a:lnTo>
                  <a:pt x="39420" y="51124"/>
                </a:lnTo>
                <a:lnTo>
                  <a:pt x="48186" y="50707"/>
                </a:lnTo>
                <a:lnTo>
                  <a:pt x="57441" y="50707"/>
                </a:lnTo>
                <a:lnTo>
                  <a:pt x="55694" y="50161"/>
                </a:lnTo>
                <a:lnTo>
                  <a:pt x="44401" y="47907"/>
                </a:lnTo>
                <a:lnTo>
                  <a:pt x="30520" y="44005"/>
                </a:lnTo>
                <a:lnTo>
                  <a:pt x="23528" y="38334"/>
                </a:lnTo>
                <a:lnTo>
                  <a:pt x="20919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1" y="37830"/>
                </a:lnTo>
                <a:lnTo>
                  <a:pt x="122619" y="46431"/>
                </a:lnTo>
                <a:lnTo>
                  <a:pt x="122727" y="47763"/>
                </a:lnTo>
                <a:lnTo>
                  <a:pt x="122766" y="47582"/>
                </a:lnTo>
                <a:lnTo>
                  <a:pt x="122695" y="4085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0" y="0"/>
                </a:moveTo>
                <a:lnTo>
                  <a:pt x="9138" y="1789"/>
                </a:lnTo>
                <a:lnTo>
                  <a:pt x="18118" y="628"/>
                </a:lnTo>
                <a:lnTo>
                  <a:pt x="25104" y="628"/>
                </a:lnTo>
                <a:lnTo>
                  <a:pt x="195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9" name="object 1609"/>
          <p:cNvSpPr/>
          <p:nvPr/>
        </p:nvSpPr>
        <p:spPr>
          <a:xfrm>
            <a:off x="9674651" y="3601345"/>
            <a:ext cx="190582" cy="181170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0" name="object 1610"/>
          <p:cNvSpPr/>
          <p:nvPr/>
        </p:nvSpPr>
        <p:spPr>
          <a:xfrm>
            <a:off x="8125975" y="3661756"/>
            <a:ext cx="155278" cy="184269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1" name="object 1611"/>
          <p:cNvSpPr/>
          <p:nvPr/>
        </p:nvSpPr>
        <p:spPr>
          <a:xfrm>
            <a:off x="8106287" y="3601345"/>
            <a:ext cx="190582" cy="181170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2" name="object 1612"/>
          <p:cNvSpPr/>
          <p:nvPr/>
        </p:nvSpPr>
        <p:spPr>
          <a:xfrm>
            <a:off x="8884601" y="3661756"/>
            <a:ext cx="155288" cy="184269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3" name="object 1613"/>
          <p:cNvSpPr/>
          <p:nvPr/>
        </p:nvSpPr>
        <p:spPr>
          <a:xfrm>
            <a:off x="8864902" y="3601345"/>
            <a:ext cx="190592" cy="181170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4" name="object 1614"/>
          <p:cNvSpPr/>
          <p:nvPr/>
        </p:nvSpPr>
        <p:spPr>
          <a:xfrm>
            <a:off x="7931890" y="3692448"/>
            <a:ext cx="129437" cy="153577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5" name="object 1615"/>
          <p:cNvSpPr/>
          <p:nvPr/>
        </p:nvSpPr>
        <p:spPr>
          <a:xfrm>
            <a:off x="7915542" y="3642121"/>
            <a:ext cx="158812" cy="150963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6" name="object 1616"/>
          <p:cNvSpPr/>
          <p:nvPr/>
        </p:nvSpPr>
        <p:spPr>
          <a:xfrm>
            <a:off x="8531560" y="3745598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29" h="104139">
                <a:moveTo>
                  <a:pt x="42715" y="62508"/>
                </a:moveTo>
                <a:lnTo>
                  <a:pt x="43711" y="71276"/>
                </a:lnTo>
                <a:lnTo>
                  <a:pt x="43609" y="75571"/>
                </a:lnTo>
                <a:lnTo>
                  <a:pt x="43007" y="84566"/>
                </a:lnTo>
                <a:lnTo>
                  <a:pt x="42480" y="93501"/>
                </a:lnTo>
                <a:lnTo>
                  <a:pt x="41933" y="100546"/>
                </a:lnTo>
                <a:lnTo>
                  <a:pt x="41274" y="103869"/>
                </a:lnTo>
                <a:lnTo>
                  <a:pt x="51874" y="103869"/>
                </a:lnTo>
                <a:lnTo>
                  <a:pt x="50976" y="98781"/>
                </a:lnTo>
                <a:lnTo>
                  <a:pt x="49395" y="86640"/>
                </a:lnTo>
                <a:lnTo>
                  <a:pt x="48803" y="72133"/>
                </a:lnTo>
                <a:lnTo>
                  <a:pt x="50167" y="64088"/>
                </a:lnTo>
                <a:lnTo>
                  <a:pt x="44259" y="64088"/>
                </a:lnTo>
                <a:lnTo>
                  <a:pt x="42969" y="62737"/>
                </a:lnTo>
                <a:lnTo>
                  <a:pt x="42715" y="62508"/>
                </a:lnTo>
                <a:close/>
              </a:path>
              <a:path w="87629" h="104139">
                <a:moveTo>
                  <a:pt x="31257" y="27951"/>
                </a:moveTo>
                <a:lnTo>
                  <a:pt x="25962" y="27951"/>
                </a:lnTo>
                <a:lnTo>
                  <a:pt x="31628" y="29027"/>
                </a:lnTo>
                <a:lnTo>
                  <a:pt x="39690" y="31332"/>
                </a:lnTo>
                <a:lnTo>
                  <a:pt x="44259" y="64088"/>
                </a:lnTo>
                <a:lnTo>
                  <a:pt x="50167" y="64088"/>
                </a:lnTo>
                <a:lnTo>
                  <a:pt x="50869" y="59945"/>
                </a:lnTo>
                <a:lnTo>
                  <a:pt x="51459" y="58818"/>
                </a:lnTo>
                <a:lnTo>
                  <a:pt x="47985" y="58818"/>
                </a:lnTo>
                <a:lnTo>
                  <a:pt x="47886" y="51552"/>
                </a:lnTo>
                <a:lnTo>
                  <a:pt x="47539" y="47923"/>
                </a:lnTo>
                <a:lnTo>
                  <a:pt x="47639" y="38419"/>
                </a:lnTo>
                <a:lnTo>
                  <a:pt x="48184" y="34937"/>
                </a:lnTo>
                <a:lnTo>
                  <a:pt x="45447" y="34937"/>
                </a:lnTo>
                <a:lnTo>
                  <a:pt x="45058" y="33272"/>
                </a:lnTo>
                <a:lnTo>
                  <a:pt x="42127" y="33272"/>
                </a:lnTo>
                <a:lnTo>
                  <a:pt x="39690" y="30957"/>
                </a:lnTo>
                <a:lnTo>
                  <a:pt x="34715" y="28489"/>
                </a:lnTo>
                <a:lnTo>
                  <a:pt x="31257" y="27951"/>
                </a:lnTo>
                <a:close/>
              </a:path>
              <a:path w="87629" h="104139">
                <a:moveTo>
                  <a:pt x="40295" y="60331"/>
                </a:moveTo>
                <a:lnTo>
                  <a:pt x="42715" y="62508"/>
                </a:lnTo>
                <a:lnTo>
                  <a:pt x="42472" y="60371"/>
                </a:lnTo>
                <a:lnTo>
                  <a:pt x="40295" y="60331"/>
                </a:lnTo>
                <a:close/>
              </a:path>
              <a:path w="87629" h="104139">
                <a:moveTo>
                  <a:pt x="0" y="48888"/>
                </a:moveTo>
                <a:lnTo>
                  <a:pt x="4216" y="51552"/>
                </a:lnTo>
                <a:lnTo>
                  <a:pt x="9571" y="55229"/>
                </a:lnTo>
                <a:lnTo>
                  <a:pt x="17226" y="58540"/>
                </a:lnTo>
                <a:lnTo>
                  <a:pt x="28348" y="60107"/>
                </a:lnTo>
                <a:lnTo>
                  <a:pt x="40295" y="60331"/>
                </a:lnTo>
                <a:lnTo>
                  <a:pt x="38377" y="58605"/>
                </a:lnTo>
                <a:lnTo>
                  <a:pt x="29790" y="58605"/>
                </a:lnTo>
                <a:lnTo>
                  <a:pt x="19407" y="57813"/>
                </a:lnTo>
                <a:lnTo>
                  <a:pt x="10851" y="54755"/>
                </a:lnTo>
                <a:lnTo>
                  <a:pt x="4317" y="51193"/>
                </a:lnTo>
                <a:lnTo>
                  <a:pt x="0" y="48888"/>
                </a:lnTo>
                <a:close/>
              </a:path>
              <a:path w="87629" h="104139">
                <a:moveTo>
                  <a:pt x="66983" y="17919"/>
                </a:moveTo>
                <a:lnTo>
                  <a:pt x="69074" y="20173"/>
                </a:lnTo>
                <a:lnTo>
                  <a:pt x="69183" y="26986"/>
                </a:lnTo>
                <a:lnTo>
                  <a:pt x="67633" y="34023"/>
                </a:lnTo>
                <a:lnTo>
                  <a:pt x="66830" y="36602"/>
                </a:lnTo>
                <a:lnTo>
                  <a:pt x="65500" y="37830"/>
                </a:lnTo>
                <a:lnTo>
                  <a:pt x="64942" y="38419"/>
                </a:lnTo>
                <a:lnTo>
                  <a:pt x="64394" y="38846"/>
                </a:lnTo>
                <a:lnTo>
                  <a:pt x="63896" y="39282"/>
                </a:lnTo>
                <a:lnTo>
                  <a:pt x="56047" y="44704"/>
                </a:lnTo>
                <a:lnTo>
                  <a:pt x="51049" y="52056"/>
                </a:lnTo>
                <a:lnTo>
                  <a:pt x="47985" y="58818"/>
                </a:lnTo>
                <a:lnTo>
                  <a:pt x="51459" y="58818"/>
                </a:lnTo>
                <a:lnTo>
                  <a:pt x="55775" y="50576"/>
                </a:lnTo>
                <a:lnTo>
                  <a:pt x="63047" y="42030"/>
                </a:lnTo>
                <a:lnTo>
                  <a:pt x="70382" y="37242"/>
                </a:lnTo>
                <a:lnTo>
                  <a:pt x="67237" y="37242"/>
                </a:lnTo>
                <a:lnTo>
                  <a:pt x="69917" y="32835"/>
                </a:lnTo>
                <a:lnTo>
                  <a:pt x="69816" y="20275"/>
                </a:lnTo>
                <a:lnTo>
                  <a:pt x="66983" y="17919"/>
                </a:lnTo>
                <a:close/>
              </a:path>
              <a:path w="87629" h="104139">
                <a:moveTo>
                  <a:pt x="37598" y="57904"/>
                </a:moveTo>
                <a:lnTo>
                  <a:pt x="29790" y="58605"/>
                </a:lnTo>
                <a:lnTo>
                  <a:pt x="38377" y="58605"/>
                </a:lnTo>
                <a:lnTo>
                  <a:pt x="37598" y="57904"/>
                </a:lnTo>
                <a:close/>
              </a:path>
              <a:path w="87629" h="104139">
                <a:moveTo>
                  <a:pt x="87523" y="31281"/>
                </a:moveTo>
                <a:lnTo>
                  <a:pt x="79421" y="31972"/>
                </a:lnTo>
                <a:lnTo>
                  <a:pt x="72740" y="34185"/>
                </a:lnTo>
                <a:lnTo>
                  <a:pt x="67237" y="37242"/>
                </a:lnTo>
                <a:lnTo>
                  <a:pt x="70382" y="37242"/>
                </a:lnTo>
                <a:lnTo>
                  <a:pt x="73393" y="35276"/>
                </a:lnTo>
                <a:lnTo>
                  <a:pt x="87523" y="31281"/>
                </a:lnTo>
                <a:close/>
              </a:path>
              <a:path w="87629" h="104139">
                <a:moveTo>
                  <a:pt x="66739" y="10294"/>
                </a:moveTo>
                <a:lnTo>
                  <a:pt x="45447" y="34937"/>
                </a:lnTo>
                <a:lnTo>
                  <a:pt x="48184" y="34937"/>
                </a:lnTo>
                <a:lnTo>
                  <a:pt x="49512" y="26453"/>
                </a:lnTo>
                <a:lnTo>
                  <a:pt x="54647" y="18014"/>
                </a:lnTo>
                <a:lnTo>
                  <a:pt x="61003" y="13070"/>
                </a:lnTo>
                <a:lnTo>
                  <a:pt x="66739" y="10294"/>
                </a:lnTo>
                <a:close/>
              </a:path>
              <a:path w="87629" h="104139">
                <a:moveTo>
                  <a:pt x="14187" y="357"/>
                </a:moveTo>
                <a:lnTo>
                  <a:pt x="10221" y="357"/>
                </a:lnTo>
                <a:lnTo>
                  <a:pt x="18586" y="1168"/>
                </a:lnTo>
                <a:lnTo>
                  <a:pt x="27941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27" y="26073"/>
                </a:lnTo>
                <a:lnTo>
                  <a:pt x="42127" y="33272"/>
                </a:lnTo>
                <a:lnTo>
                  <a:pt x="45058" y="33272"/>
                </a:lnTo>
                <a:lnTo>
                  <a:pt x="20118" y="1029"/>
                </a:lnTo>
                <a:lnTo>
                  <a:pt x="14187" y="357"/>
                </a:lnTo>
                <a:close/>
              </a:path>
              <a:path w="87629" h="104139">
                <a:moveTo>
                  <a:pt x="16047" y="28906"/>
                </a:moveTo>
                <a:lnTo>
                  <a:pt x="15819" y="28926"/>
                </a:lnTo>
                <a:lnTo>
                  <a:pt x="13433" y="32672"/>
                </a:lnTo>
                <a:lnTo>
                  <a:pt x="16047" y="28906"/>
                </a:lnTo>
                <a:close/>
              </a:path>
              <a:path w="87629" h="104139">
                <a:moveTo>
                  <a:pt x="25586" y="27976"/>
                </a:moveTo>
                <a:lnTo>
                  <a:pt x="16266" y="28591"/>
                </a:lnTo>
                <a:lnTo>
                  <a:pt x="16047" y="28906"/>
                </a:lnTo>
                <a:lnTo>
                  <a:pt x="23180" y="28276"/>
                </a:lnTo>
                <a:lnTo>
                  <a:pt x="27049" y="28164"/>
                </a:lnTo>
                <a:lnTo>
                  <a:pt x="25586" y="27976"/>
                </a:lnTo>
                <a:close/>
              </a:path>
              <a:path w="87629" h="104139">
                <a:moveTo>
                  <a:pt x="12328" y="25085"/>
                </a:moveTo>
                <a:lnTo>
                  <a:pt x="12935" y="26347"/>
                </a:lnTo>
                <a:lnTo>
                  <a:pt x="25586" y="27976"/>
                </a:lnTo>
                <a:lnTo>
                  <a:pt x="25962" y="27951"/>
                </a:lnTo>
                <a:lnTo>
                  <a:pt x="31257" y="27951"/>
                </a:lnTo>
                <a:lnTo>
                  <a:pt x="12328" y="25085"/>
                </a:lnTo>
                <a:close/>
              </a:path>
              <a:path w="87629" h="104139">
                <a:moveTo>
                  <a:pt x="11507" y="23378"/>
                </a:moveTo>
                <a:lnTo>
                  <a:pt x="11392" y="24946"/>
                </a:lnTo>
                <a:lnTo>
                  <a:pt x="12328" y="25085"/>
                </a:lnTo>
                <a:lnTo>
                  <a:pt x="11507" y="23378"/>
                </a:lnTo>
                <a:close/>
              </a:path>
              <a:path w="87629" h="104139">
                <a:moveTo>
                  <a:pt x="11392" y="14162"/>
                </a:moveTo>
                <a:lnTo>
                  <a:pt x="10346" y="20965"/>
                </a:lnTo>
                <a:lnTo>
                  <a:pt x="11507" y="23378"/>
                </a:lnTo>
                <a:lnTo>
                  <a:pt x="11741" y="20173"/>
                </a:lnTo>
                <a:lnTo>
                  <a:pt x="11732" y="17919"/>
                </a:lnTo>
                <a:lnTo>
                  <a:pt x="11392" y="14162"/>
                </a:lnTo>
                <a:close/>
              </a:path>
              <a:path w="87629" h="104139">
                <a:moveTo>
                  <a:pt x="11034" y="0"/>
                </a:moveTo>
                <a:lnTo>
                  <a:pt x="5178" y="1003"/>
                </a:lnTo>
                <a:lnTo>
                  <a:pt x="10221" y="357"/>
                </a:lnTo>
                <a:lnTo>
                  <a:pt x="14187" y="357"/>
                </a:lnTo>
                <a:lnTo>
                  <a:pt x="11034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7" name="object 1617"/>
          <p:cNvSpPr/>
          <p:nvPr/>
        </p:nvSpPr>
        <p:spPr>
          <a:xfrm>
            <a:off x="8519873" y="3711562"/>
            <a:ext cx="107993" cy="102084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8" name="object 1618"/>
          <p:cNvSpPr/>
          <p:nvPr/>
        </p:nvSpPr>
        <p:spPr>
          <a:xfrm>
            <a:off x="10428209" y="367546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248" y="0"/>
                </a:moveTo>
                <a:lnTo>
                  <a:pt x="561" y="639"/>
                </a:lnTo>
                <a:lnTo>
                  <a:pt x="0" y="1238"/>
                </a:lnTo>
                <a:lnTo>
                  <a:pt x="678" y="599"/>
                </a:lnTo>
                <a:lnTo>
                  <a:pt x="124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9" name="object 1619"/>
          <p:cNvSpPr/>
          <p:nvPr/>
        </p:nvSpPr>
        <p:spPr>
          <a:xfrm>
            <a:off x="10395911" y="3600008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5" h="246379">
                <a:moveTo>
                  <a:pt x="0" y="115889"/>
                </a:moveTo>
                <a:lnTo>
                  <a:pt x="9997" y="122145"/>
                </a:lnTo>
                <a:lnTo>
                  <a:pt x="22676" y="130843"/>
                </a:lnTo>
                <a:lnTo>
                  <a:pt x="40783" y="138706"/>
                </a:lnTo>
                <a:lnTo>
                  <a:pt x="86897" y="147014"/>
                </a:lnTo>
                <a:lnTo>
                  <a:pt x="103363" y="179014"/>
                </a:lnTo>
                <a:lnTo>
                  <a:pt x="101882" y="200293"/>
                </a:lnTo>
                <a:lnTo>
                  <a:pt x="100611" y="221452"/>
                </a:lnTo>
                <a:lnTo>
                  <a:pt x="99302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29" y="233973"/>
                </a:lnTo>
                <a:lnTo>
                  <a:pt x="116981" y="205234"/>
                </a:lnTo>
                <a:lnTo>
                  <a:pt x="115576" y="170888"/>
                </a:lnTo>
                <a:lnTo>
                  <a:pt x="118815" y="151792"/>
                </a:lnTo>
                <a:lnTo>
                  <a:pt x="104866" y="151792"/>
                </a:lnTo>
                <a:lnTo>
                  <a:pt x="100774" y="148211"/>
                </a:lnTo>
                <a:lnTo>
                  <a:pt x="93443" y="143528"/>
                </a:lnTo>
                <a:lnTo>
                  <a:pt x="83234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5" h="246379">
                <a:moveTo>
                  <a:pt x="76677" y="67713"/>
                </a:moveTo>
                <a:lnTo>
                  <a:pt x="64339" y="67713"/>
                </a:lnTo>
                <a:lnTo>
                  <a:pt x="74882" y="68797"/>
                </a:lnTo>
                <a:lnTo>
                  <a:pt x="86939" y="74336"/>
                </a:lnTo>
                <a:lnTo>
                  <a:pt x="103616" y="111388"/>
                </a:lnTo>
                <a:lnTo>
                  <a:pt x="104866" y="151792"/>
                </a:lnTo>
                <a:lnTo>
                  <a:pt x="118815" y="151792"/>
                </a:lnTo>
                <a:lnTo>
                  <a:pt x="120472" y="142024"/>
                </a:lnTo>
                <a:lnTo>
                  <a:pt x="121847" y="139394"/>
                </a:lnTo>
                <a:lnTo>
                  <a:pt x="113710" y="139394"/>
                </a:lnTo>
                <a:lnTo>
                  <a:pt x="113597" y="127120"/>
                </a:lnTo>
                <a:lnTo>
                  <a:pt x="113506" y="123342"/>
                </a:lnTo>
                <a:lnTo>
                  <a:pt x="112572" y="113523"/>
                </a:lnTo>
                <a:lnTo>
                  <a:pt x="112420" y="94150"/>
                </a:lnTo>
                <a:lnTo>
                  <a:pt x="114178" y="82808"/>
                </a:lnTo>
                <a:lnTo>
                  <a:pt x="107648" y="82808"/>
                </a:lnTo>
                <a:lnTo>
                  <a:pt x="106613" y="78838"/>
                </a:lnTo>
                <a:lnTo>
                  <a:pt x="99687" y="78838"/>
                </a:lnTo>
                <a:lnTo>
                  <a:pt x="94207" y="74698"/>
                </a:lnTo>
                <a:lnTo>
                  <a:pt x="85966" y="70666"/>
                </a:lnTo>
                <a:lnTo>
                  <a:pt x="76677" y="67713"/>
                </a:lnTo>
                <a:close/>
              </a:path>
              <a:path w="207645" h="246379">
                <a:moveTo>
                  <a:pt x="161670" y="48785"/>
                </a:moveTo>
                <a:lnTo>
                  <a:pt x="162887" y="56172"/>
                </a:lnTo>
                <a:lnTo>
                  <a:pt x="162799" y="65474"/>
                </a:lnTo>
                <a:lnTo>
                  <a:pt x="161442" y="74757"/>
                </a:lnTo>
                <a:lnTo>
                  <a:pt x="160203" y="80565"/>
                </a:lnTo>
                <a:lnTo>
                  <a:pt x="158304" y="86677"/>
                </a:lnTo>
                <a:lnTo>
                  <a:pt x="155187" y="89682"/>
                </a:lnTo>
                <a:lnTo>
                  <a:pt x="153786" y="90972"/>
                </a:lnTo>
                <a:lnTo>
                  <a:pt x="152547" y="92150"/>
                </a:lnTo>
                <a:lnTo>
                  <a:pt x="138645" y="103458"/>
                </a:lnTo>
                <a:lnTo>
                  <a:pt x="128280" y="114967"/>
                </a:lnTo>
                <a:lnTo>
                  <a:pt x="120039" y="127120"/>
                </a:lnTo>
                <a:lnTo>
                  <a:pt x="113710" y="139394"/>
                </a:lnTo>
                <a:lnTo>
                  <a:pt x="121847" y="139394"/>
                </a:lnTo>
                <a:lnTo>
                  <a:pt x="132086" y="119817"/>
                </a:lnTo>
                <a:lnTo>
                  <a:pt x="149319" y="99570"/>
                </a:lnTo>
                <a:lnTo>
                  <a:pt x="166745" y="88190"/>
                </a:lnTo>
                <a:lnTo>
                  <a:pt x="159299" y="88190"/>
                </a:lnTo>
                <a:lnTo>
                  <a:pt x="162799" y="77455"/>
                </a:lnTo>
                <a:lnTo>
                  <a:pt x="163834" y="64024"/>
                </a:lnTo>
                <a:lnTo>
                  <a:pt x="163714" y="62034"/>
                </a:lnTo>
                <a:lnTo>
                  <a:pt x="162499" y="50515"/>
                </a:lnTo>
                <a:lnTo>
                  <a:pt x="161670" y="48785"/>
                </a:lnTo>
                <a:close/>
              </a:path>
              <a:path w="207645" h="246379">
                <a:moveTo>
                  <a:pt x="207295" y="74066"/>
                </a:moveTo>
                <a:lnTo>
                  <a:pt x="193520" y="75976"/>
                </a:lnTo>
                <a:lnTo>
                  <a:pt x="180963" y="79049"/>
                </a:lnTo>
                <a:lnTo>
                  <a:pt x="169573" y="83162"/>
                </a:lnTo>
                <a:lnTo>
                  <a:pt x="159299" y="88190"/>
                </a:lnTo>
                <a:lnTo>
                  <a:pt x="166745" y="88190"/>
                </a:lnTo>
                <a:lnTo>
                  <a:pt x="173835" y="83560"/>
                </a:lnTo>
                <a:lnTo>
                  <a:pt x="207295" y="74066"/>
                </a:lnTo>
                <a:close/>
              </a:path>
              <a:path w="207645" h="246379">
                <a:moveTo>
                  <a:pt x="158060" y="24466"/>
                </a:moveTo>
                <a:lnTo>
                  <a:pt x="117767" y="54597"/>
                </a:lnTo>
                <a:lnTo>
                  <a:pt x="107648" y="82808"/>
                </a:lnTo>
                <a:lnTo>
                  <a:pt x="114178" y="82808"/>
                </a:lnTo>
                <a:lnTo>
                  <a:pt x="117288" y="62745"/>
                </a:lnTo>
                <a:lnTo>
                  <a:pt x="129426" y="42734"/>
                </a:lnTo>
                <a:lnTo>
                  <a:pt x="144471" y="31009"/>
                </a:lnTo>
                <a:lnTo>
                  <a:pt x="158060" y="24466"/>
                </a:lnTo>
                <a:close/>
              </a:path>
              <a:path w="207645" h="246379">
                <a:moveTo>
                  <a:pt x="33603" y="852"/>
                </a:moveTo>
                <a:lnTo>
                  <a:pt x="24174" y="852"/>
                </a:lnTo>
                <a:lnTo>
                  <a:pt x="44023" y="2765"/>
                </a:lnTo>
                <a:lnTo>
                  <a:pt x="66183" y="12518"/>
                </a:lnTo>
                <a:lnTo>
                  <a:pt x="89912" y="43910"/>
                </a:lnTo>
                <a:lnTo>
                  <a:pt x="99687" y="78838"/>
                </a:lnTo>
                <a:lnTo>
                  <a:pt x="106613" y="78838"/>
                </a:lnTo>
                <a:lnTo>
                  <a:pt x="90387" y="35686"/>
                </a:lnTo>
                <a:lnTo>
                  <a:pt x="47648" y="2449"/>
                </a:lnTo>
                <a:lnTo>
                  <a:pt x="33603" y="852"/>
                </a:lnTo>
                <a:close/>
              </a:path>
              <a:path w="207645" h="246379">
                <a:moveTo>
                  <a:pt x="26947" y="33533"/>
                </a:moveTo>
                <a:lnTo>
                  <a:pt x="27000" y="44935"/>
                </a:lnTo>
                <a:lnTo>
                  <a:pt x="32056" y="54597"/>
                </a:lnTo>
                <a:lnTo>
                  <a:pt x="43796" y="62034"/>
                </a:lnTo>
                <a:lnTo>
                  <a:pt x="63987" y="66817"/>
                </a:lnTo>
                <a:lnTo>
                  <a:pt x="56657" y="67239"/>
                </a:lnTo>
                <a:lnTo>
                  <a:pt x="48171" y="68540"/>
                </a:lnTo>
                <a:lnTo>
                  <a:pt x="39985" y="71140"/>
                </a:lnTo>
                <a:lnTo>
                  <a:pt x="33557" y="75457"/>
                </a:lnTo>
                <a:lnTo>
                  <a:pt x="41748" y="70750"/>
                </a:lnTo>
                <a:lnTo>
                  <a:pt x="52651" y="68266"/>
                </a:lnTo>
                <a:lnTo>
                  <a:pt x="64339" y="67713"/>
                </a:lnTo>
                <a:lnTo>
                  <a:pt x="76677" y="67713"/>
                </a:lnTo>
                <a:lnTo>
                  <a:pt x="74490" y="67017"/>
                </a:lnTo>
                <a:lnTo>
                  <a:pt x="59307" y="64024"/>
                </a:lnTo>
                <a:lnTo>
                  <a:pt x="40759" y="58800"/>
                </a:lnTo>
                <a:lnTo>
                  <a:pt x="31419" y="51216"/>
                </a:lnTo>
                <a:lnTo>
                  <a:pt x="27932" y="42412"/>
                </a:lnTo>
                <a:lnTo>
                  <a:pt x="26947" y="33533"/>
                </a:lnTo>
                <a:close/>
              </a:path>
              <a:path w="207645" h="246379">
                <a:moveTo>
                  <a:pt x="158659" y="42499"/>
                </a:moveTo>
                <a:lnTo>
                  <a:pt x="161670" y="48785"/>
                </a:lnTo>
                <a:lnTo>
                  <a:pt x="161557" y="48097"/>
                </a:lnTo>
                <a:lnTo>
                  <a:pt x="158659" y="42499"/>
                </a:lnTo>
                <a:close/>
              </a:path>
              <a:path w="207645" h="246379">
                <a:moveTo>
                  <a:pt x="26108" y="0"/>
                </a:moveTo>
                <a:lnTo>
                  <a:pt x="12174" y="2392"/>
                </a:lnTo>
                <a:lnTo>
                  <a:pt x="24174" y="852"/>
                </a:lnTo>
                <a:lnTo>
                  <a:pt x="33603" y="852"/>
                </a:lnTo>
                <a:lnTo>
                  <a:pt x="2610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0" name="object 1620"/>
          <p:cNvSpPr/>
          <p:nvPr/>
        </p:nvSpPr>
        <p:spPr>
          <a:xfrm>
            <a:off x="10369653" y="3519385"/>
            <a:ext cx="254448" cy="241868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1" name="object 1621"/>
          <p:cNvSpPr/>
          <p:nvPr/>
        </p:nvSpPr>
        <p:spPr>
          <a:xfrm>
            <a:off x="10586006" y="371874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91" y="0"/>
                </a:moveTo>
                <a:lnTo>
                  <a:pt x="345" y="426"/>
                </a:lnTo>
                <a:lnTo>
                  <a:pt x="0" y="964"/>
                </a:lnTo>
                <a:lnTo>
                  <a:pt x="401" y="426"/>
                </a:lnTo>
                <a:lnTo>
                  <a:pt x="79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2" name="object 1622"/>
          <p:cNvSpPr/>
          <p:nvPr/>
        </p:nvSpPr>
        <p:spPr>
          <a:xfrm>
            <a:off x="10562166" y="3661756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2" y="91478"/>
                </a:lnTo>
                <a:lnTo>
                  <a:pt x="16983" y="97999"/>
                </a:lnTo>
                <a:lnTo>
                  <a:pt x="30560" y="103889"/>
                </a:lnTo>
                <a:lnTo>
                  <a:pt x="73277" y="117702"/>
                </a:lnTo>
                <a:lnTo>
                  <a:pt x="77421" y="134070"/>
                </a:lnTo>
                <a:lnTo>
                  <a:pt x="76324" y="150011"/>
                </a:lnTo>
                <a:lnTo>
                  <a:pt x="75376" y="165867"/>
                </a:lnTo>
                <a:lnTo>
                  <a:pt x="74392" y="178375"/>
                </a:lnTo>
                <a:lnTo>
                  <a:pt x="73187" y="184269"/>
                </a:lnTo>
                <a:lnTo>
                  <a:pt x="92032" y="184269"/>
                </a:lnTo>
                <a:lnTo>
                  <a:pt x="90437" y="175245"/>
                </a:lnTo>
                <a:lnTo>
                  <a:pt x="87631" y="153712"/>
                </a:lnTo>
                <a:lnTo>
                  <a:pt x="86579" y="127984"/>
                </a:lnTo>
                <a:lnTo>
                  <a:pt x="89006" y="113671"/>
                </a:lnTo>
                <a:lnTo>
                  <a:pt x="78558" y="113671"/>
                </a:lnTo>
                <a:lnTo>
                  <a:pt x="75492" y="110988"/>
                </a:lnTo>
                <a:lnTo>
                  <a:pt x="69988" y="107480"/>
                </a:lnTo>
                <a:lnTo>
                  <a:pt x="62329" y="104639"/>
                </a:lnTo>
                <a:lnTo>
                  <a:pt x="52798" y="103954"/>
                </a:lnTo>
                <a:lnTo>
                  <a:pt x="34395" y="102584"/>
                </a:lnTo>
                <a:lnTo>
                  <a:pt x="19237" y="97177"/>
                </a:lnTo>
                <a:lnTo>
                  <a:pt x="7660" y="90864"/>
                </a:lnTo>
                <a:lnTo>
                  <a:pt x="0" y="86775"/>
                </a:lnTo>
                <a:close/>
              </a:path>
              <a:path w="155575" h="184785">
                <a:moveTo>
                  <a:pt x="57442" y="50707"/>
                </a:moveTo>
                <a:lnTo>
                  <a:pt x="48182" y="50707"/>
                </a:lnTo>
                <a:lnTo>
                  <a:pt x="56078" y="51501"/>
                </a:lnTo>
                <a:lnTo>
                  <a:pt x="65094" y="55642"/>
                </a:lnTo>
                <a:lnTo>
                  <a:pt x="78110" y="92359"/>
                </a:lnTo>
                <a:lnTo>
                  <a:pt x="78558" y="113671"/>
                </a:lnTo>
                <a:lnTo>
                  <a:pt x="89006" y="113671"/>
                </a:lnTo>
                <a:lnTo>
                  <a:pt x="90245" y="106371"/>
                </a:lnTo>
                <a:lnTo>
                  <a:pt x="91285" y="104381"/>
                </a:lnTo>
                <a:lnTo>
                  <a:pt x="85168" y="104381"/>
                </a:lnTo>
                <a:lnTo>
                  <a:pt x="85058" y="93807"/>
                </a:lnTo>
                <a:lnTo>
                  <a:pt x="84940" y="91478"/>
                </a:lnTo>
                <a:lnTo>
                  <a:pt x="84421" y="86102"/>
                </a:lnTo>
                <a:lnTo>
                  <a:pt x="84300" y="83411"/>
                </a:lnTo>
                <a:lnTo>
                  <a:pt x="84416" y="69006"/>
                </a:lnTo>
                <a:lnTo>
                  <a:pt x="85510" y="61969"/>
                </a:lnTo>
                <a:lnTo>
                  <a:pt x="80599" y="61969"/>
                </a:lnTo>
                <a:lnTo>
                  <a:pt x="79832" y="59015"/>
                </a:lnTo>
                <a:lnTo>
                  <a:pt x="74679" y="59015"/>
                </a:lnTo>
                <a:lnTo>
                  <a:pt x="70564" y="55931"/>
                </a:lnTo>
                <a:lnTo>
                  <a:pt x="64387" y="52920"/>
                </a:lnTo>
                <a:lnTo>
                  <a:pt x="57442" y="50707"/>
                </a:lnTo>
                <a:close/>
              </a:path>
              <a:path w="155575" h="184785">
                <a:moveTo>
                  <a:pt x="122723" y="47766"/>
                </a:moveTo>
                <a:lnTo>
                  <a:pt x="120731" y="56882"/>
                </a:lnTo>
                <a:lnTo>
                  <a:pt x="120025" y="60365"/>
                </a:lnTo>
                <a:lnTo>
                  <a:pt x="118583" y="64924"/>
                </a:lnTo>
                <a:lnTo>
                  <a:pt x="116248" y="67178"/>
                </a:lnTo>
                <a:lnTo>
                  <a:pt x="114258" y="69006"/>
                </a:lnTo>
                <a:lnTo>
                  <a:pt x="113364" y="69757"/>
                </a:lnTo>
                <a:lnTo>
                  <a:pt x="103850" y="77492"/>
                </a:lnTo>
                <a:lnTo>
                  <a:pt x="96083" y="86102"/>
                </a:lnTo>
                <a:lnTo>
                  <a:pt x="89908" y="95196"/>
                </a:lnTo>
                <a:lnTo>
                  <a:pt x="85168" y="104381"/>
                </a:lnTo>
                <a:lnTo>
                  <a:pt x="91285" y="104381"/>
                </a:lnTo>
                <a:lnTo>
                  <a:pt x="98936" y="89744"/>
                </a:lnTo>
                <a:lnTo>
                  <a:pt x="111835" y="74583"/>
                </a:lnTo>
                <a:lnTo>
                  <a:pt x="124888" y="66061"/>
                </a:lnTo>
                <a:lnTo>
                  <a:pt x="119335" y="66061"/>
                </a:lnTo>
                <a:lnTo>
                  <a:pt x="121940" y="58013"/>
                </a:lnTo>
                <a:lnTo>
                  <a:pt x="122723" y="47766"/>
                </a:lnTo>
                <a:close/>
              </a:path>
              <a:path w="155575" h="184785">
                <a:moveTo>
                  <a:pt x="155288" y="55481"/>
                </a:moveTo>
                <a:lnTo>
                  <a:pt x="144947" y="56882"/>
                </a:lnTo>
                <a:lnTo>
                  <a:pt x="135537" y="59176"/>
                </a:lnTo>
                <a:lnTo>
                  <a:pt x="127014" y="62268"/>
                </a:lnTo>
                <a:lnTo>
                  <a:pt x="119335" y="66061"/>
                </a:lnTo>
                <a:lnTo>
                  <a:pt x="124888" y="66061"/>
                </a:lnTo>
                <a:lnTo>
                  <a:pt x="130200" y="62593"/>
                </a:lnTo>
                <a:lnTo>
                  <a:pt x="155288" y="55481"/>
                </a:lnTo>
                <a:close/>
              </a:path>
              <a:path w="155575" h="184785">
                <a:moveTo>
                  <a:pt x="118390" y="18278"/>
                </a:moveTo>
                <a:lnTo>
                  <a:pt x="83919" y="47582"/>
                </a:lnTo>
                <a:lnTo>
                  <a:pt x="80599" y="61969"/>
                </a:lnTo>
                <a:lnTo>
                  <a:pt x="85510" y="61969"/>
                </a:lnTo>
                <a:lnTo>
                  <a:pt x="87840" y="46981"/>
                </a:lnTo>
                <a:lnTo>
                  <a:pt x="96938" y="31996"/>
                </a:lnTo>
                <a:lnTo>
                  <a:pt x="108211" y="23210"/>
                </a:lnTo>
                <a:lnTo>
                  <a:pt x="118390" y="18278"/>
                </a:lnTo>
                <a:close/>
              </a:path>
              <a:path w="155575" h="184785">
                <a:moveTo>
                  <a:pt x="25096" y="628"/>
                </a:moveTo>
                <a:lnTo>
                  <a:pt x="18105" y="628"/>
                </a:lnTo>
                <a:lnTo>
                  <a:pt x="32963" y="2056"/>
                </a:lnTo>
                <a:lnTo>
                  <a:pt x="49573" y="9351"/>
                </a:lnTo>
                <a:lnTo>
                  <a:pt x="72741" y="49666"/>
                </a:lnTo>
                <a:lnTo>
                  <a:pt x="74679" y="59015"/>
                </a:lnTo>
                <a:lnTo>
                  <a:pt x="79832" y="59015"/>
                </a:lnTo>
                <a:lnTo>
                  <a:pt x="53168" y="9865"/>
                </a:lnTo>
                <a:lnTo>
                  <a:pt x="35672" y="1827"/>
                </a:lnTo>
                <a:lnTo>
                  <a:pt x="25096" y="628"/>
                </a:lnTo>
                <a:close/>
              </a:path>
              <a:path w="155575" h="184785">
                <a:moveTo>
                  <a:pt x="20185" y="25092"/>
                </a:moveTo>
                <a:lnTo>
                  <a:pt x="20230" y="33621"/>
                </a:lnTo>
                <a:lnTo>
                  <a:pt x="24004" y="40851"/>
                </a:lnTo>
                <a:lnTo>
                  <a:pt x="32806" y="46431"/>
                </a:lnTo>
                <a:lnTo>
                  <a:pt x="47935" y="50008"/>
                </a:lnTo>
                <a:lnTo>
                  <a:pt x="41660" y="50161"/>
                </a:lnTo>
                <a:lnTo>
                  <a:pt x="30217" y="51186"/>
                </a:lnTo>
                <a:lnTo>
                  <a:pt x="25099" y="56497"/>
                </a:lnTo>
                <a:lnTo>
                  <a:pt x="31236" y="52979"/>
                </a:lnTo>
                <a:lnTo>
                  <a:pt x="39416" y="51124"/>
                </a:lnTo>
                <a:lnTo>
                  <a:pt x="48182" y="50707"/>
                </a:lnTo>
                <a:lnTo>
                  <a:pt x="57442" y="50707"/>
                </a:lnTo>
                <a:lnTo>
                  <a:pt x="55695" y="50161"/>
                </a:lnTo>
                <a:lnTo>
                  <a:pt x="44401" y="47907"/>
                </a:lnTo>
                <a:lnTo>
                  <a:pt x="30520" y="44005"/>
                </a:lnTo>
                <a:lnTo>
                  <a:pt x="23528" y="38334"/>
                </a:lnTo>
                <a:lnTo>
                  <a:pt x="20919" y="31746"/>
                </a:lnTo>
                <a:lnTo>
                  <a:pt x="20185" y="2509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09" y="37830"/>
                </a:lnTo>
                <a:lnTo>
                  <a:pt x="122616" y="46431"/>
                </a:lnTo>
                <a:lnTo>
                  <a:pt x="122723" y="47766"/>
                </a:lnTo>
                <a:lnTo>
                  <a:pt x="122764" y="47582"/>
                </a:lnTo>
                <a:lnTo>
                  <a:pt x="122695" y="4085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57" y="0"/>
                </a:moveTo>
                <a:lnTo>
                  <a:pt x="9148" y="1789"/>
                </a:lnTo>
                <a:lnTo>
                  <a:pt x="18105" y="628"/>
                </a:lnTo>
                <a:lnTo>
                  <a:pt x="25096" y="628"/>
                </a:lnTo>
                <a:lnTo>
                  <a:pt x="1955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3" name="object 1623"/>
          <p:cNvSpPr/>
          <p:nvPr/>
        </p:nvSpPr>
        <p:spPr>
          <a:xfrm>
            <a:off x="10542468" y="3601345"/>
            <a:ext cx="190582" cy="181170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4" name="object 1624"/>
          <p:cNvSpPr/>
          <p:nvPr/>
        </p:nvSpPr>
        <p:spPr>
          <a:xfrm>
            <a:off x="10354586" y="3745598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29" h="104139">
                <a:moveTo>
                  <a:pt x="42755" y="62500"/>
                </a:moveTo>
                <a:lnTo>
                  <a:pt x="43711" y="71276"/>
                </a:lnTo>
                <a:lnTo>
                  <a:pt x="43660" y="75571"/>
                </a:lnTo>
                <a:lnTo>
                  <a:pt x="43036" y="84566"/>
                </a:lnTo>
                <a:lnTo>
                  <a:pt x="42506" y="93501"/>
                </a:lnTo>
                <a:lnTo>
                  <a:pt x="41959" y="100546"/>
                </a:lnTo>
                <a:lnTo>
                  <a:pt x="41284" y="103869"/>
                </a:lnTo>
                <a:lnTo>
                  <a:pt x="51925" y="103869"/>
                </a:lnTo>
                <a:lnTo>
                  <a:pt x="51021" y="98781"/>
                </a:lnTo>
                <a:lnTo>
                  <a:pt x="49432" y="86640"/>
                </a:lnTo>
                <a:lnTo>
                  <a:pt x="48841" y="72133"/>
                </a:lnTo>
                <a:lnTo>
                  <a:pt x="50220" y="64088"/>
                </a:lnTo>
                <a:lnTo>
                  <a:pt x="44310" y="64088"/>
                </a:lnTo>
                <a:lnTo>
                  <a:pt x="43020" y="62737"/>
                </a:lnTo>
                <a:lnTo>
                  <a:pt x="42755" y="62500"/>
                </a:lnTo>
                <a:close/>
              </a:path>
              <a:path w="87629" h="104139">
                <a:moveTo>
                  <a:pt x="31293" y="27951"/>
                </a:moveTo>
                <a:lnTo>
                  <a:pt x="26013" y="27951"/>
                </a:lnTo>
                <a:lnTo>
                  <a:pt x="31689" y="29027"/>
                </a:lnTo>
                <a:lnTo>
                  <a:pt x="39690" y="31332"/>
                </a:lnTo>
                <a:lnTo>
                  <a:pt x="44310" y="64088"/>
                </a:lnTo>
                <a:lnTo>
                  <a:pt x="50220" y="64088"/>
                </a:lnTo>
                <a:lnTo>
                  <a:pt x="50930" y="59945"/>
                </a:lnTo>
                <a:lnTo>
                  <a:pt x="51519" y="58818"/>
                </a:lnTo>
                <a:lnTo>
                  <a:pt x="48046" y="58818"/>
                </a:lnTo>
                <a:lnTo>
                  <a:pt x="47940" y="52005"/>
                </a:lnTo>
                <a:lnTo>
                  <a:pt x="47646" y="48939"/>
                </a:lnTo>
                <a:lnTo>
                  <a:pt x="47533" y="44704"/>
                </a:lnTo>
                <a:lnTo>
                  <a:pt x="47555" y="39282"/>
                </a:lnTo>
                <a:lnTo>
                  <a:pt x="48235" y="34937"/>
                </a:lnTo>
                <a:lnTo>
                  <a:pt x="45508" y="34937"/>
                </a:lnTo>
                <a:lnTo>
                  <a:pt x="45116" y="33272"/>
                </a:lnTo>
                <a:lnTo>
                  <a:pt x="42127" y="33272"/>
                </a:lnTo>
                <a:lnTo>
                  <a:pt x="39730" y="30957"/>
                </a:lnTo>
                <a:lnTo>
                  <a:pt x="34765" y="28489"/>
                </a:lnTo>
                <a:lnTo>
                  <a:pt x="31293" y="27951"/>
                </a:lnTo>
                <a:close/>
              </a:path>
              <a:path w="87629" h="104139">
                <a:moveTo>
                  <a:pt x="40325" y="60331"/>
                </a:moveTo>
                <a:lnTo>
                  <a:pt x="42755" y="62500"/>
                </a:lnTo>
                <a:lnTo>
                  <a:pt x="42523" y="60371"/>
                </a:lnTo>
                <a:lnTo>
                  <a:pt x="40325" y="60331"/>
                </a:lnTo>
                <a:close/>
              </a:path>
              <a:path w="87629" h="104139">
                <a:moveTo>
                  <a:pt x="0" y="48888"/>
                </a:moveTo>
                <a:lnTo>
                  <a:pt x="4245" y="51552"/>
                </a:lnTo>
                <a:lnTo>
                  <a:pt x="9609" y="55229"/>
                </a:lnTo>
                <a:lnTo>
                  <a:pt x="17255" y="58540"/>
                </a:lnTo>
                <a:lnTo>
                  <a:pt x="28348" y="60107"/>
                </a:lnTo>
                <a:lnTo>
                  <a:pt x="40325" y="60331"/>
                </a:lnTo>
                <a:lnTo>
                  <a:pt x="38393" y="58605"/>
                </a:lnTo>
                <a:lnTo>
                  <a:pt x="29790" y="58605"/>
                </a:lnTo>
                <a:lnTo>
                  <a:pt x="19417" y="57813"/>
                </a:lnTo>
                <a:lnTo>
                  <a:pt x="10870" y="54755"/>
                </a:lnTo>
                <a:lnTo>
                  <a:pt x="4336" y="51193"/>
                </a:lnTo>
                <a:lnTo>
                  <a:pt x="0" y="48888"/>
                </a:lnTo>
                <a:close/>
              </a:path>
              <a:path w="87629" h="104139">
                <a:moveTo>
                  <a:pt x="67033" y="17919"/>
                </a:moveTo>
                <a:lnTo>
                  <a:pt x="69125" y="20173"/>
                </a:lnTo>
                <a:lnTo>
                  <a:pt x="69184" y="26986"/>
                </a:lnTo>
                <a:lnTo>
                  <a:pt x="67673" y="34023"/>
                </a:lnTo>
                <a:lnTo>
                  <a:pt x="66881" y="36602"/>
                </a:lnTo>
                <a:lnTo>
                  <a:pt x="65541" y="37830"/>
                </a:lnTo>
                <a:lnTo>
                  <a:pt x="64952" y="38419"/>
                </a:lnTo>
                <a:lnTo>
                  <a:pt x="63957" y="39282"/>
                </a:lnTo>
                <a:lnTo>
                  <a:pt x="56098" y="44704"/>
                </a:lnTo>
                <a:lnTo>
                  <a:pt x="51110" y="52056"/>
                </a:lnTo>
                <a:lnTo>
                  <a:pt x="48046" y="58818"/>
                </a:lnTo>
                <a:lnTo>
                  <a:pt x="51519" y="58818"/>
                </a:lnTo>
                <a:lnTo>
                  <a:pt x="55830" y="50576"/>
                </a:lnTo>
                <a:lnTo>
                  <a:pt x="63094" y="42030"/>
                </a:lnTo>
                <a:lnTo>
                  <a:pt x="70420" y="37242"/>
                </a:lnTo>
                <a:lnTo>
                  <a:pt x="67277" y="37242"/>
                </a:lnTo>
                <a:lnTo>
                  <a:pt x="69917" y="32835"/>
                </a:lnTo>
                <a:lnTo>
                  <a:pt x="69866" y="20275"/>
                </a:lnTo>
                <a:lnTo>
                  <a:pt x="67033" y="17919"/>
                </a:lnTo>
                <a:close/>
              </a:path>
              <a:path w="87629" h="104139">
                <a:moveTo>
                  <a:pt x="37608" y="57904"/>
                </a:moveTo>
                <a:lnTo>
                  <a:pt x="29790" y="58605"/>
                </a:lnTo>
                <a:lnTo>
                  <a:pt x="38393" y="58605"/>
                </a:lnTo>
                <a:lnTo>
                  <a:pt x="37608" y="57904"/>
                </a:lnTo>
                <a:close/>
              </a:path>
              <a:path w="87629" h="104139">
                <a:moveTo>
                  <a:pt x="87534" y="31281"/>
                </a:moveTo>
                <a:lnTo>
                  <a:pt x="79421" y="31972"/>
                </a:lnTo>
                <a:lnTo>
                  <a:pt x="72801" y="34185"/>
                </a:lnTo>
                <a:lnTo>
                  <a:pt x="67277" y="37242"/>
                </a:lnTo>
                <a:lnTo>
                  <a:pt x="70420" y="37242"/>
                </a:lnTo>
                <a:lnTo>
                  <a:pt x="73427" y="35276"/>
                </a:lnTo>
                <a:lnTo>
                  <a:pt x="87534" y="31281"/>
                </a:lnTo>
                <a:close/>
              </a:path>
              <a:path w="87629" h="104139">
                <a:moveTo>
                  <a:pt x="66790" y="10294"/>
                </a:moveTo>
                <a:lnTo>
                  <a:pt x="62160" y="11583"/>
                </a:lnTo>
                <a:lnTo>
                  <a:pt x="54605" y="15340"/>
                </a:lnTo>
                <a:lnTo>
                  <a:pt x="49783" y="23016"/>
                </a:lnTo>
                <a:lnTo>
                  <a:pt x="47346" y="26824"/>
                </a:lnTo>
                <a:lnTo>
                  <a:pt x="46115" y="30957"/>
                </a:lnTo>
                <a:lnTo>
                  <a:pt x="45508" y="34937"/>
                </a:lnTo>
                <a:lnTo>
                  <a:pt x="48235" y="34937"/>
                </a:lnTo>
                <a:lnTo>
                  <a:pt x="49564" y="26453"/>
                </a:lnTo>
                <a:lnTo>
                  <a:pt x="54702" y="18014"/>
                </a:lnTo>
                <a:lnTo>
                  <a:pt x="61058" y="13070"/>
                </a:lnTo>
                <a:lnTo>
                  <a:pt x="66790" y="10294"/>
                </a:lnTo>
                <a:close/>
              </a:path>
              <a:path w="87629" h="104139">
                <a:moveTo>
                  <a:pt x="14219" y="357"/>
                </a:moveTo>
                <a:lnTo>
                  <a:pt x="10255" y="357"/>
                </a:lnTo>
                <a:lnTo>
                  <a:pt x="18631" y="1168"/>
                </a:lnTo>
                <a:lnTo>
                  <a:pt x="27975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78" y="26073"/>
                </a:lnTo>
                <a:lnTo>
                  <a:pt x="42127" y="33272"/>
                </a:lnTo>
                <a:lnTo>
                  <a:pt x="45116" y="33272"/>
                </a:lnTo>
                <a:lnTo>
                  <a:pt x="20157" y="1029"/>
                </a:lnTo>
                <a:lnTo>
                  <a:pt x="14219" y="357"/>
                </a:lnTo>
                <a:close/>
              </a:path>
              <a:path w="87629" h="104139">
                <a:moveTo>
                  <a:pt x="16099" y="28905"/>
                </a:moveTo>
                <a:lnTo>
                  <a:pt x="15870" y="28926"/>
                </a:lnTo>
                <a:lnTo>
                  <a:pt x="13494" y="32672"/>
                </a:lnTo>
                <a:lnTo>
                  <a:pt x="16099" y="28905"/>
                </a:lnTo>
                <a:close/>
              </a:path>
              <a:path w="87629" h="104139">
                <a:moveTo>
                  <a:pt x="25612" y="27977"/>
                </a:moveTo>
                <a:lnTo>
                  <a:pt x="16316" y="28591"/>
                </a:lnTo>
                <a:lnTo>
                  <a:pt x="16099" y="28905"/>
                </a:lnTo>
                <a:lnTo>
                  <a:pt x="23180" y="28276"/>
                </a:lnTo>
                <a:lnTo>
                  <a:pt x="27059" y="28164"/>
                </a:lnTo>
                <a:lnTo>
                  <a:pt x="25612" y="27977"/>
                </a:lnTo>
                <a:close/>
              </a:path>
              <a:path w="87629" h="104139">
                <a:moveTo>
                  <a:pt x="12366" y="25084"/>
                </a:moveTo>
                <a:lnTo>
                  <a:pt x="12986" y="26347"/>
                </a:lnTo>
                <a:lnTo>
                  <a:pt x="25612" y="27977"/>
                </a:lnTo>
                <a:lnTo>
                  <a:pt x="26013" y="27951"/>
                </a:lnTo>
                <a:lnTo>
                  <a:pt x="31293" y="27951"/>
                </a:lnTo>
                <a:lnTo>
                  <a:pt x="12366" y="25084"/>
                </a:lnTo>
                <a:close/>
              </a:path>
              <a:path w="87629" h="104139">
                <a:moveTo>
                  <a:pt x="11556" y="23432"/>
                </a:moveTo>
                <a:lnTo>
                  <a:pt x="11443" y="24946"/>
                </a:lnTo>
                <a:lnTo>
                  <a:pt x="12366" y="25084"/>
                </a:lnTo>
                <a:lnTo>
                  <a:pt x="11556" y="23432"/>
                </a:lnTo>
                <a:close/>
              </a:path>
              <a:path w="87629" h="104139">
                <a:moveTo>
                  <a:pt x="11443" y="14162"/>
                </a:moveTo>
                <a:lnTo>
                  <a:pt x="10346" y="20965"/>
                </a:lnTo>
                <a:lnTo>
                  <a:pt x="11556" y="23432"/>
                </a:lnTo>
                <a:lnTo>
                  <a:pt x="11800" y="20173"/>
                </a:lnTo>
                <a:lnTo>
                  <a:pt x="11791" y="17919"/>
                </a:lnTo>
                <a:lnTo>
                  <a:pt x="11443" y="14162"/>
                </a:lnTo>
                <a:close/>
              </a:path>
              <a:path w="87629" h="104139">
                <a:moveTo>
                  <a:pt x="11062" y="0"/>
                </a:moveTo>
                <a:lnTo>
                  <a:pt x="5178" y="1003"/>
                </a:lnTo>
                <a:lnTo>
                  <a:pt x="10255" y="357"/>
                </a:lnTo>
                <a:lnTo>
                  <a:pt x="14219" y="357"/>
                </a:lnTo>
                <a:lnTo>
                  <a:pt x="1106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5" name="object 1625"/>
          <p:cNvSpPr/>
          <p:nvPr/>
        </p:nvSpPr>
        <p:spPr>
          <a:xfrm>
            <a:off x="10342950" y="3711562"/>
            <a:ext cx="108034" cy="102084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6" name="object 1626"/>
          <p:cNvSpPr/>
          <p:nvPr/>
        </p:nvSpPr>
        <p:spPr>
          <a:xfrm>
            <a:off x="10312560" y="37752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85" y="0"/>
                </a:moveTo>
                <a:lnTo>
                  <a:pt x="216" y="258"/>
                </a:lnTo>
                <a:lnTo>
                  <a:pt x="0" y="583"/>
                </a:lnTo>
                <a:lnTo>
                  <a:pt x="281" y="217"/>
                </a:lnTo>
                <a:lnTo>
                  <a:pt x="4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7" name="object 1627"/>
          <p:cNvSpPr/>
          <p:nvPr/>
        </p:nvSpPr>
        <p:spPr>
          <a:xfrm>
            <a:off x="10297167" y="3738488"/>
            <a:ext cx="100330" cy="119380"/>
          </a:xfrm>
          <a:custGeom>
            <a:avLst/>
            <a:gdLst/>
            <a:ahLst/>
            <a:cxnLst/>
            <a:rect l="l" t="t" r="r" b="b"/>
            <a:pathLst>
              <a:path w="100329" h="119379">
                <a:moveTo>
                  <a:pt x="48850" y="71483"/>
                </a:moveTo>
                <a:lnTo>
                  <a:pt x="49965" y="81493"/>
                </a:lnTo>
                <a:lnTo>
                  <a:pt x="49864" y="86377"/>
                </a:lnTo>
                <a:lnTo>
                  <a:pt x="49169" y="96668"/>
                </a:lnTo>
                <a:lnTo>
                  <a:pt x="48565" y="106892"/>
                </a:lnTo>
                <a:lnTo>
                  <a:pt x="47940" y="114953"/>
                </a:lnTo>
                <a:lnTo>
                  <a:pt x="47183" y="118756"/>
                </a:lnTo>
                <a:lnTo>
                  <a:pt x="59317" y="118756"/>
                </a:lnTo>
                <a:lnTo>
                  <a:pt x="58284" y="112943"/>
                </a:lnTo>
                <a:lnTo>
                  <a:pt x="56465" y="99071"/>
                </a:lnTo>
                <a:lnTo>
                  <a:pt x="55774" y="82492"/>
                </a:lnTo>
                <a:lnTo>
                  <a:pt x="57331" y="73278"/>
                </a:lnTo>
                <a:lnTo>
                  <a:pt x="50615" y="73278"/>
                </a:lnTo>
                <a:lnTo>
                  <a:pt x="49123" y="71725"/>
                </a:lnTo>
                <a:lnTo>
                  <a:pt x="48850" y="71483"/>
                </a:lnTo>
                <a:close/>
              </a:path>
              <a:path w="100329" h="119379">
                <a:moveTo>
                  <a:pt x="20765" y="29676"/>
                </a:moveTo>
                <a:lnTo>
                  <a:pt x="21142" y="29916"/>
                </a:lnTo>
                <a:lnTo>
                  <a:pt x="30399" y="32095"/>
                </a:lnTo>
                <a:lnTo>
                  <a:pt x="36146" y="33172"/>
                </a:lnTo>
                <a:lnTo>
                  <a:pt x="45345" y="35862"/>
                </a:lnTo>
                <a:lnTo>
                  <a:pt x="50615" y="73278"/>
                </a:lnTo>
                <a:lnTo>
                  <a:pt x="57331" y="73278"/>
                </a:lnTo>
                <a:lnTo>
                  <a:pt x="58129" y="68557"/>
                </a:lnTo>
                <a:lnTo>
                  <a:pt x="58805" y="67267"/>
                </a:lnTo>
                <a:lnTo>
                  <a:pt x="54900" y="67267"/>
                </a:lnTo>
                <a:lnTo>
                  <a:pt x="54798" y="59541"/>
                </a:lnTo>
                <a:lnTo>
                  <a:pt x="54458" y="55946"/>
                </a:lnTo>
                <a:lnTo>
                  <a:pt x="54334" y="53754"/>
                </a:lnTo>
                <a:lnTo>
                  <a:pt x="54250" y="45427"/>
                </a:lnTo>
                <a:lnTo>
                  <a:pt x="55100" y="39944"/>
                </a:lnTo>
                <a:lnTo>
                  <a:pt x="51966" y="39944"/>
                </a:lnTo>
                <a:lnTo>
                  <a:pt x="51529" y="38066"/>
                </a:lnTo>
                <a:lnTo>
                  <a:pt x="48138" y="38066"/>
                </a:lnTo>
                <a:lnTo>
                  <a:pt x="45396" y="35436"/>
                </a:lnTo>
                <a:lnTo>
                  <a:pt x="39730" y="32532"/>
                </a:lnTo>
                <a:lnTo>
                  <a:pt x="20765" y="29676"/>
                </a:lnTo>
                <a:close/>
              </a:path>
              <a:path w="100329" h="119379">
                <a:moveTo>
                  <a:pt x="46105" y="69045"/>
                </a:moveTo>
                <a:lnTo>
                  <a:pt x="48850" y="71483"/>
                </a:lnTo>
                <a:lnTo>
                  <a:pt x="48584" y="69095"/>
                </a:lnTo>
                <a:lnTo>
                  <a:pt x="46105" y="69045"/>
                </a:lnTo>
                <a:close/>
              </a:path>
              <a:path w="100329" h="119379">
                <a:moveTo>
                  <a:pt x="0" y="55946"/>
                </a:moveTo>
                <a:lnTo>
                  <a:pt x="4829" y="58959"/>
                </a:lnTo>
                <a:lnTo>
                  <a:pt x="10945" y="63162"/>
                </a:lnTo>
                <a:lnTo>
                  <a:pt x="19681" y="66962"/>
                </a:lnTo>
                <a:lnTo>
                  <a:pt x="32369" y="68770"/>
                </a:lnTo>
                <a:lnTo>
                  <a:pt x="46105" y="69045"/>
                </a:lnTo>
                <a:lnTo>
                  <a:pt x="43805" y="67003"/>
                </a:lnTo>
                <a:lnTo>
                  <a:pt x="34004" y="67003"/>
                </a:lnTo>
                <a:lnTo>
                  <a:pt x="22177" y="66118"/>
                </a:lnTo>
                <a:lnTo>
                  <a:pt x="12417" y="62640"/>
                </a:lnTo>
                <a:lnTo>
                  <a:pt x="4950" y="58579"/>
                </a:lnTo>
                <a:lnTo>
                  <a:pt x="0" y="55946"/>
                </a:lnTo>
                <a:close/>
              </a:path>
              <a:path w="100329" h="119379">
                <a:moveTo>
                  <a:pt x="76618" y="20510"/>
                </a:moveTo>
                <a:lnTo>
                  <a:pt x="79015" y="23028"/>
                </a:lnTo>
                <a:lnTo>
                  <a:pt x="79089" y="30715"/>
                </a:lnTo>
                <a:lnTo>
                  <a:pt x="77851" y="36553"/>
                </a:lnTo>
                <a:lnTo>
                  <a:pt x="66924" y="49931"/>
                </a:lnTo>
                <a:lnTo>
                  <a:pt x="61920" y="55479"/>
                </a:lnTo>
                <a:lnTo>
                  <a:pt x="57942" y="61340"/>
                </a:lnTo>
                <a:lnTo>
                  <a:pt x="54900" y="67267"/>
                </a:lnTo>
                <a:lnTo>
                  <a:pt x="58805" y="67267"/>
                </a:lnTo>
                <a:lnTo>
                  <a:pt x="63753" y="57838"/>
                </a:lnTo>
                <a:lnTo>
                  <a:pt x="72079" y="48068"/>
                </a:lnTo>
                <a:lnTo>
                  <a:pt x="80498" y="42574"/>
                </a:lnTo>
                <a:lnTo>
                  <a:pt x="76923" y="42574"/>
                </a:lnTo>
                <a:lnTo>
                  <a:pt x="79908" y="37589"/>
                </a:lnTo>
                <a:lnTo>
                  <a:pt x="79857" y="23201"/>
                </a:lnTo>
                <a:lnTo>
                  <a:pt x="76618" y="20510"/>
                </a:lnTo>
                <a:close/>
              </a:path>
              <a:path w="100329" h="119379">
                <a:moveTo>
                  <a:pt x="42959" y="66252"/>
                </a:moveTo>
                <a:lnTo>
                  <a:pt x="34004" y="67003"/>
                </a:lnTo>
                <a:lnTo>
                  <a:pt x="43805" y="67003"/>
                </a:lnTo>
                <a:lnTo>
                  <a:pt x="42959" y="66252"/>
                </a:lnTo>
                <a:close/>
              </a:path>
              <a:path w="100329" h="119379">
                <a:moveTo>
                  <a:pt x="100094" y="35751"/>
                </a:moveTo>
                <a:lnTo>
                  <a:pt x="90793" y="36553"/>
                </a:lnTo>
                <a:lnTo>
                  <a:pt x="83188" y="39030"/>
                </a:lnTo>
                <a:lnTo>
                  <a:pt x="76923" y="42574"/>
                </a:lnTo>
                <a:lnTo>
                  <a:pt x="80498" y="42574"/>
                </a:lnTo>
                <a:lnTo>
                  <a:pt x="83920" y="40341"/>
                </a:lnTo>
                <a:lnTo>
                  <a:pt x="100094" y="35751"/>
                </a:lnTo>
                <a:close/>
              </a:path>
              <a:path w="100329" h="119379">
                <a:moveTo>
                  <a:pt x="76324" y="11809"/>
                </a:moveTo>
                <a:lnTo>
                  <a:pt x="51966" y="39944"/>
                </a:lnTo>
                <a:lnTo>
                  <a:pt x="55100" y="39944"/>
                </a:lnTo>
                <a:lnTo>
                  <a:pt x="56600" y="30274"/>
                </a:lnTo>
                <a:lnTo>
                  <a:pt x="62469" y="20622"/>
                </a:lnTo>
                <a:lnTo>
                  <a:pt x="69748" y="14968"/>
                </a:lnTo>
                <a:lnTo>
                  <a:pt x="76324" y="11809"/>
                </a:lnTo>
                <a:close/>
              </a:path>
              <a:path w="100329" h="119379">
                <a:moveTo>
                  <a:pt x="15918" y="381"/>
                </a:moveTo>
                <a:lnTo>
                  <a:pt x="11668" y="381"/>
                </a:lnTo>
                <a:lnTo>
                  <a:pt x="21256" y="1315"/>
                </a:lnTo>
                <a:lnTo>
                  <a:pt x="31964" y="6033"/>
                </a:lnTo>
                <a:lnTo>
                  <a:pt x="41122" y="16642"/>
                </a:lnTo>
                <a:lnTo>
                  <a:pt x="44452" y="22226"/>
                </a:lnTo>
                <a:lnTo>
                  <a:pt x="46659" y="29676"/>
                </a:lnTo>
                <a:lnTo>
                  <a:pt x="48138" y="38066"/>
                </a:lnTo>
                <a:lnTo>
                  <a:pt x="51529" y="38066"/>
                </a:lnTo>
                <a:lnTo>
                  <a:pt x="22982" y="1192"/>
                </a:lnTo>
                <a:lnTo>
                  <a:pt x="15918" y="381"/>
                </a:lnTo>
                <a:close/>
              </a:path>
              <a:path w="100329" h="119379">
                <a:moveTo>
                  <a:pt x="19783" y="32986"/>
                </a:moveTo>
                <a:lnTo>
                  <a:pt x="19433" y="33019"/>
                </a:lnTo>
                <a:lnTo>
                  <a:pt x="16205" y="36401"/>
                </a:lnTo>
                <a:lnTo>
                  <a:pt x="19783" y="32986"/>
                </a:lnTo>
                <a:close/>
              </a:path>
              <a:path w="100329" h="119379">
                <a:moveTo>
                  <a:pt x="30186" y="32055"/>
                </a:moveTo>
                <a:lnTo>
                  <a:pt x="20195" y="32593"/>
                </a:lnTo>
                <a:lnTo>
                  <a:pt x="19783" y="32986"/>
                </a:lnTo>
                <a:lnTo>
                  <a:pt x="26846" y="32319"/>
                </a:lnTo>
                <a:lnTo>
                  <a:pt x="30877" y="32207"/>
                </a:lnTo>
                <a:lnTo>
                  <a:pt x="30186" y="32055"/>
                </a:lnTo>
                <a:close/>
              </a:path>
              <a:path w="100329" h="119379">
                <a:moveTo>
                  <a:pt x="13507" y="22535"/>
                </a:moveTo>
                <a:lnTo>
                  <a:pt x="13027" y="28511"/>
                </a:lnTo>
                <a:lnTo>
                  <a:pt x="20765" y="29676"/>
                </a:lnTo>
                <a:lnTo>
                  <a:pt x="15471" y="26308"/>
                </a:lnTo>
                <a:lnTo>
                  <a:pt x="13507" y="22535"/>
                </a:lnTo>
                <a:close/>
              </a:path>
              <a:path w="100329" h="119379">
                <a:moveTo>
                  <a:pt x="13027" y="16164"/>
                </a:moveTo>
                <a:lnTo>
                  <a:pt x="13066" y="21688"/>
                </a:lnTo>
                <a:lnTo>
                  <a:pt x="13507" y="22535"/>
                </a:lnTo>
                <a:lnTo>
                  <a:pt x="13458" y="20510"/>
                </a:lnTo>
                <a:lnTo>
                  <a:pt x="13027" y="16164"/>
                </a:lnTo>
                <a:close/>
              </a:path>
              <a:path w="100329" h="119379">
                <a:moveTo>
                  <a:pt x="12589" y="0"/>
                </a:moveTo>
                <a:lnTo>
                  <a:pt x="5868" y="1127"/>
                </a:lnTo>
                <a:lnTo>
                  <a:pt x="11668" y="381"/>
                </a:lnTo>
                <a:lnTo>
                  <a:pt x="15918" y="381"/>
                </a:lnTo>
                <a:lnTo>
                  <a:pt x="125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8" name="object 1628"/>
          <p:cNvSpPr/>
          <p:nvPr/>
        </p:nvSpPr>
        <p:spPr>
          <a:xfrm>
            <a:off x="10283856" y="3699540"/>
            <a:ext cx="123467" cy="116796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9" name="object 1629"/>
          <p:cNvSpPr/>
          <p:nvPr/>
        </p:nvSpPr>
        <p:spPr>
          <a:xfrm>
            <a:off x="9085784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10" y="700"/>
                </a:moveTo>
                <a:lnTo>
                  <a:pt x="11727" y="1228"/>
                </a:lnTo>
                <a:lnTo>
                  <a:pt x="9534" y="1827"/>
                </a:lnTo>
                <a:lnTo>
                  <a:pt x="4914" y="3330"/>
                </a:lnTo>
                <a:lnTo>
                  <a:pt x="0" y="4569"/>
                </a:lnTo>
                <a:lnTo>
                  <a:pt x="2325" y="9067"/>
                </a:lnTo>
                <a:lnTo>
                  <a:pt x="24256" y="9879"/>
                </a:lnTo>
                <a:lnTo>
                  <a:pt x="26348" y="11280"/>
                </a:lnTo>
                <a:lnTo>
                  <a:pt x="4305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86" y="31029"/>
                </a:lnTo>
                <a:lnTo>
                  <a:pt x="7118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41" y="19407"/>
                </a:lnTo>
                <a:lnTo>
                  <a:pt x="85717" y="17295"/>
                </a:lnTo>
                <a:lnTo>
                  <a:pt x="87975" y="15676"/>
                </a:lnTo>
                <a:lnTo>
                  <a:pt x="94672" y="14174"/>
                </a:lnTo>
                <a:lnTo>
                  <a:pt x="103021" y="13209"/>
                </a:lnTo>
                <a:lnTo>
                  <a:pt x="93768" y="13209"/>
                </a:lnTo>
                <a:lnTo>
                  <a:pt x="87950" y="8640"/>
                </a:lnTo>
                <a:lnTo>
                  <a:pt x="85116" y="6386"/>
                </a:lnTo>
                <a:lnTo>
                  <a:pt x="74771" y="6386"/>
                </a:lnTo>
                <a:lnTo>
                  <a:pt x="69105" y="6274"/>
                </a:lnTo>
                <a:lnTo>
                  <a:pt x="65774" y="6274"/>
                </a:lnTo>
                <a:lnTo>
                  <a:pt x="61246" y="5686"/>
                </a:lnTo>
                <a:lnTo>
                  <a:pt x="60348" y="5158"/>
                </a:lnTo>
                <a:lnTo>
                  <a:pt x="32115" y="5158"/>
                </a:lnTo>
                <a:lnTo>
                  <a:pt x="24209" y="1127"/>
                </a:lnTo>
                <a:lnTo>
                  <a:pt x="17799" y="1127"/>
                </a:lnTo>
                <a:lnTo>
                  <a:pt x="13910" y="700"/>
                </a:lnTo>
                <a:close/>
              </a:path>
              <a:path w="121284" h="31114">
                <a:moveTo>
                  <a:pt x="76796" y="26145"/>
                </a:moveTo>
                <a:lnTo>
                  <a:pt x="7118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4" h="31114">
                <a:moveTo>
                  <a:pt x="103018" y="6660"/>
                </a:moveTo>
                <a:lnTo>
                  <a:pt x="95961" y="7787"/>
                </a:lnTo>
                <a:lnTo>
                  <a:pt x="93768" y="13209"/>
                </a:lnTo>
                <a:lnTo>
                  <a:pt x="103021" y="13209"/>
                </a:lnTo>
                <a:lnTo>
                  <a:pt x="104147" y="13079"/>
                </a:lnTo>
                <a:lnTo>
                  <a:pt x="112100" y="12544"/>
                </a:lnTo>
                <a:lnTo>
                  <a:pt x="117677" y="12101"/>
                </a:lnTo>
                <a:lnTo>
                  <a:pt x="120025" y="11280"/>
                </a:lnTo>
                <a:lnTo>
                  <a:pt x="120675" y="9716"/>
                </a:lnTo>
                <a:lnTo>
                  <a:pt x="103018" y="6660"/>
                </a:lnTo>
                <a:close/>
              </a:path>
              <a:path w="121284" h="31114">
                <a:moveTo>
                  <a:pt x="80589" y="1401"/>
                </a:moveTo>
                <a:lnTo>
                  <a:pt x="79847" y="2203"/>
                </a:lnTo>
                <a:lnTo>
                  <a:pt x="78152" y="4457"/>
                </a:lnTo>
                <a:lnTo>
                  <a:pt x="74771" y="6386"/>
                </a:lnTo>
                <a:lnTo>
                  <a:pt x="85116" y="6386"/>
                </a:lnTo>
                <a:lnTo>
                  <a:pt x="82142" y="4020"/>
                </a:lnTo>
                <a:lnTo>
                  <a:pt x="80589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9519" y="1502"/>
                </a:lnTo>
                <a:lnTo>
                  <a:pt x="47336" y="3056"/>
                </a:lnTo>
                <a:lnTo>
                  <a:pt x="44635" y="4569"/>
                </a:lnTo>
                <a:lnTo>
                  <a:pt x="36887" y="4883"/>
                </a:lnTo>
                <a:lnTo>
                  <a:pt x="37030" y="5158"/>
                </a:lnTo>
                <a:lnTo>
                  <a:pt x="60348" y="5158"/>
                </a:lnTo>
                <a:lnTo>
                  <a:pt x="55580" y="2355"/>
                </a:lnTo>
                <a:lnTo>
                  <a:pt x="54921" y="1502"/>
                </a:lnTo>
                <a:lnTo>
                  <a:pt x="5235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85" y="162"/>
                </a:moveTo>
                <a:lnTo>
                  <a:pt x="53143" y="863"/>
                </a:lnTo>
                <a:lnTo>
                  <a:pt x="52351" y="1502"/>
                </a:lnTo>
                <a:lnTo>
                  <a:pt x="54921" y="1502"/>
                </a:lnTo>
                <a:lnTo>
                  <a:pt x="53885" y="162"/>
                </a:lnTo>
                <a:close/>
              </a:path>
              <a:path w="121284" h="31114">
                <a:moveTo>
                  <a:pt x="21180" y="274"/>
                </a:moveTo>
                <a:lnTo>
                  <a:pt x="17799" y="1127"/>
                </a:lnTo>
                <a:lnTo>
                  <a:pt x="24209" y="1127"/>
                </a:lnTo>
                <a:lnTo>
                  <a:pt x="23373" y="700"/>
                </a:lnTo>
                <a:lnTo>
                  <a:pt x="21180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0" name="object 1630"/>
          <p:cNvSpPr/>
          <p:nvPr/>
        </p:nvSpPr>
        <p:spPr>
          <a:xfrm>
            <a:off x="9078706" y="3743444"/>
            <a:ext cx="146455" cy="65531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1" name="object 1631"/>
          <p:cNvSpPr/>
          <p:nvPr/>
        </p:nvSpPr>
        <p:spPr>
          <a:xfrm>
            <a:off x="9107847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7969" y="0"/>
                </a:moveTo>
                <a:lnTo>
                  <a:pt x="0" y="0"/>
                </a:lnTo>
                <a:lnTo>
                  <a:pt x="0" y="19332"/>
                </a:lnTo>
                <a:lnTo>
                  <a:pt x="77969" y="19332"/>
                </a:lnTo>
                <a:lnTo>
                  <a:pt x="779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2" name="object 1632"/>
          <p:cNvSpPr/>
          <p:nvPr/>
        </p:nvSpPr>
        <p:spPr>
          <a:xfrm>
            <a:off x="9113879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87" y="13687"/>
                </a:lnTo>
                <a:lnTo>
                  <a:pt x="178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87" y="0"/>
                </a:lnTo>
                <a:lnTo>
                  <a:pt x="178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3" name="object 1633"/>
          <p:cNvSpPr/>
          <p:nvPr/>
        </p:nvSpPr>
        <p:spPr>
          <a:xfrm>
            <a:off x="9118143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834" y="0"/>
                </a:moveTo>
                <a:lnTo>
                  <a:pt x="1594" y="0"/>
                </a:lnTo>
                <a:lnTo>
                  <a:pt x="1594" y="964"/>
                </a:lnTo>
                <a:lnTo>
                  <a:pt x="0" y="964"/>
                </a:lnTo>
                <a:lnTo>
                  <a:pt x="0" y="9128"/>
                </a:lnTo>
                <a:lnTo>
                  <a:pt x="1594" y="9128"/>
                </a:lnTo>
                <a:lnTo>
                  <a:pt x="1594" y="10092"/>
                </a:lnTo>
                <a:lnTo>
                  <a:pt x="55834" y="10092"/>
                </a:lnTo>
                <a:lnTo>
                  <a:pt x="55834" y="9605"/>
                </a:lnTo>
                <a:lnTo>
                  <a:pt x="2243" y="9605"/>
                </a:lnTo>
                <a:lnTo>
                  <a:pt x="224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243" y="1340"/>
                </a:lnTo>
                <a:lnTo>
                  <a:pt x="2243" y="487"/>
                </a:lnTo>
                <a:lnTo>
                  <a:pt x="55834" y="487"/>
                </a:lnTo>
                <a:lnTo>
                  <a:pt x="55834" y="0"/>
                </a:lnTo>
                <a:close/>
              </a:path>
              <a:path w="57784" h="10160">
                <a:moveTo>
                  <a:pt x="55834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834" y="9605"/>
                </a:lnTo>
                <a:lnTo>
                  <a:pt x="55834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834" y="964"/>
                </a:lnTo>
                <a:lnTo>
                  <a:pt x="55834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4" name="object 1634"/>
          <p:cNvSpPr/>
          <p:nvPr/>
        </p:nvSpPr>
        <p:spPr>
          <a:xfrm>
            <a:off x="9185816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65" y="0"/>
                </a:moveTo>
                <a:lnTo>
                  <a:pt x="0" y="0"/>
                </a:lnTo>
                <a:lnTo>
                  <a:pt x="0" y="19332"/>
                </a:lnTo>
                <a:lnTo>
                  <a:pt x="43365" y="19332"/>
                </a:lnTo>
                <a:lnTo>
                  <a:pt x="4336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5" name="object 1635"/>
          <p:cNvSpPr/>
          <p:nvPr/>
        </p:nvSpPr>
        <p:spPr>
          <a:xfrm>
            <a:off x="9189208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598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598" y="15138"/>
                </a:lnTo>
                <a:lnTo>
                  <a:pt x="35598" y="13687"/>
                </a:lnTo>
                <a:close/>
              </a:path>
              <a:path w="36829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29" h="15239">
                <a:moveTo>
                  <a:pt x="35598" y="0"/>
                </a:moveTo>
                <a:lnTo>
                  <a:pt x="984" y="0"/>
                </a:lnTo>
                <a:lnTo>
                  <a:pt x="984" y="1441"/>
                </a:lnTo>
                <a:lnTo>
                  <a:pt x="35598" y="1441"/>
                </a:lnTo>
                <a:lnTo>
                  <a:pt x="3559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6" name="object 1636"/>
          <p:cNvSpPr/>
          <p:nvPr/>
        </p:nvSpPr>
        <p:spPr>
          <a:xfrm>
            <a:off x="9191584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198" y="9605"/>
                </a:lnTo>
                <a:lnTo>
                  <a:pt x="119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198" y="1340"/>
                </a:lnTo>
                <a:lnTo>
                  <a:pt x="119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21" y="9128"/>
                </a:lnTo>
                <a:lnTo>
                  <a:pt x="31821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7" name="object 1637"/>
          <p:cNvSpPr/>
          <p:nvPr/>
        </p:nvSpPr>
        <p:spPr>
          <a:xfrm>
            <a:off x="9064542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8" name="object 1638"/>
          <p:cNvSpPr/>
          <p:nvPr/>
        </p:nvSpPr>
        <p:spPr>
          <a:xfrm>
            <a:off x="9067882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9" name="object 1639"/>
          <p:cNvSpPr/>
          <p:nvPr/>
        </p:nvSpPr>
        <p:spPr>
          <a:xfrm>
            <a:off x="9070259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0" name="object 1640"/>
          <p:cNvSpPr/>
          <p:nvPr/>
        </p:nvSpPr>
        <p:spPr>
          <a:xfrm>
            <a:off x="9847049" y="3795126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873" y="3330"/>
                </a:lnTo>
                <a:lnTo>
                  <a:pt x="0" y="4569"/>
                </a:lnTo>
                <a:lnTo>
                  <a:pt x="2284" y="9067"/>
                </a:lnTo>
                <a:lnTo>
                  <a:pt x="24216" y="9879"/>
                </a:lnTo>
                <a:lnTo>
                  <a:pt x="26307" y="11280"/>
                </a:lnTo>
                <a:lnTo>
                  <a:pt x="34654" y="17555"/>
                </a:lnTo>
                <a:lnTo>
                  <a:pt x="4306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54" y="26145"/>
                </a:lnTo>
                <a:lnTo>
                  <a:pt x="81837" y="22388"/>
                </a:lnTo>
                <a:lnTo>
                  <a:pt x="84696" y="19407"/>
                </a:lnTo>
                <a:lnTo>
                  <a:pt x="85674" y="17295"/>
                </a:lnTo>
                <a:lnTo>
                  <a:pt x="87930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5071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24" y="6274"/>
                </a:lnTo>
                <a:lnTo>
                  <a:pt x="61205" y="5686"/>
                </a:lnTo>
                <a:lnTo>
                  <a:pt x="60305" y="5158"/>
                </a:lnTo>
                <a:lnTo>
                  <a:pt x="32065" y="5158"/>
                </a:lnTo>
                <a:lnTo>
                  <a:pt x="24159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54" y="26145"/>
                </a:moveTo>
                <a:lnTo>
                  <a:pt x="71156" y="26145"/>
                </a:lnTo>
                <a:lnTo>
                  <a:pt x="75380" y="27160"/>
                </a:lnTo>
                <a:lnTo>
                  <a:pt x="76754" y="26145"/>
                </a:lnTo>
                <a:close/>
              </a:path>
              <a:path w="121284" h="31114">
                <a:moveTo>
                  <a:pt x="102967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3" y="12544"/>
                </a:lnTo>
                <a:lnTo>
                  <a:pt x="117653" y="12101"/>
                </a:lnTo>
                <a:lnTo>
                  <a:pt x="120025" y="11280"/>
                </a:lnTo>
                <a:lnTo>
                  <a:pt x="120685" y="9716"/>
                </a:lnTo>
                <a:lnTo>
                  <a:pt x="102967" y="6660"/>
                </a:lnTo>
                <a:close/>
              </a:path>
              <a:path w="121284" h="31114">
                <a:moveTo>
                  <a:pt x="80548" y="1401"/>
                </a:moveTo>
                <a:lnTo>
                  <a:pt x="79797" y="2203"/>
                </a:lnTo>
                <a:lnTo>
                  <a:pt x="78111" y="4457"/>
                </a:lnTo>
                <a:lnTo>
                  <a:pt x="76415" y="5422"/>
                </a:lnTo>
                <a:lnTo>
                  <a:pt x="74781" y="6386"/>
                </a:lnTo>
                <a:lnTo>
                  <a:pt x="85071" y="6386"/>
                </a:lnTo>
                <a:lnTo>
                  <a:pt x="82091" y="4020"/>
                </a:lnTo>
                <a:lnTo>
                  <a:pt x="80548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7285" y="3056"/>
                </a:lnTo>
                <a:lnTo>
                  <a:pt x="44594" y="4569"/>
                </a:lnTo>
                <a:lnTo>
                  <a:pt x="36847" y="4883"/>
                </a:lnTo>
                <a:lnTo>
                  <a:pt x="36989" y="5158"/>
                </a:lnTo>
                <a:lnTo>
                  <a:pt x="60305" y="5158"/>
                </a:lnTo>
                <a:lnTo>
                  <a:pt x="55529" y="2355"/>
                </a:lnTo>
                <a:lnTo>
                  <a:pt x="54894" y="1502"/>
                </a:lnTo>
                <a:lnTo>
                  <a:pt x="5230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2301" y="1502"/>
                </a:lnTo>
                <a:lnTo>
                  <a:pt x="54894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29" y="274"/>
                </a:moveTo>
                <a:lnTo>
                  <a:pt x="17799" y="1127"/>
                </a:lnTo>
                <a:lnTo>
                  <a:pt x="24159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1" name="object 1641"/>
          <p:cNvSpPr/>
          <p:nvPr/>
        </p:nvSpPr>
        <p:spPr>
          <a:xfrm>
            <a:off x="9839931" y="3743444"/>
            <a:ext cx="146435" cy="65531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2" name="object 1642"/>
          <p:cNvSpPr/>
          <p:nvPr/>
        </p:nvSpPr>
        <p:spPr>
          <a:xfrm>
            <a:off x="9869071" y="382578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8009" y="0"/>
                </a:moveTo>
                <a:lnTo>
                  <a:pt x="0" y="0"/>
                </a:lnTo>
                <a:lnTo>
                  <a:pt x="0" y="19332"/>
                </a:lnTo>
                <a:lnTo>
                  <a:pt x="78009" y="19332"/>
                </a:lnTo>
                <a:lnTo>
                  <a:pt x="7800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3" name="object 1643"/>
          <p:cNvSpPr/>
          <p:nvPr/>
        </p:nvSpPr>
        <p:spPr>
          <a:xfrm>
            <a:off x="9875083" y="3827881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4" name="object 1644"/>
          <p:cNvSpPr/>
          <p:nvPr/>
        </p:nvSpPr>
        <p:spPr>
          <a:xfrm>
            <a:off x="9879408" y="3830399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93" y="0"/>
                </a:moveTo>
                <a:lnTo>
                  <a:pt x="1543" y="0"/>
                </a:lnTo>
                <a:lnTo>
                  <a:pt x="1543" y="964"/>
                </a:lnTo>
                <a:lnTo>
                  <a:pt x="0" y="964"/>
                </a:lnTo>
                <a:lnTo>
                  <a:pt x="0" y="9128"/>
                </a:lnTo>
                <a:lnTo>
                  <a:pt x="1543" y="9128"/>
                </a:lnTo>
                <a:lnTo>
                  <a:pt x="1543" y="10092"/>
                </a:lnTo>
                <a:lnTo>
                  <a:pt x="55793" y="10092"/>
                </a:lnTo>
                <a:lnTo>
                  <a:pt x="55793" y="9605"/>
                </a:lnTo>
                <a:lnTo>
                  <a:pt x="2193" y="9605"/>
                </a:lnTo>
                <a:lnTo>
                  <a:pt x="2193" y="8752"/>
                </a:lnTo>
                <a:lnTo>
                  <a:pt x="649" y="8752"/>
                </a:lnTo>
                <a:lnTo>
                  <a:pt x="649" y="1340"/>
                </a:lnTo>
                <a:lnTo>
                  <a:pt x="2193" y="1340"/>
                </a:lnTo>
                <a:lnTo>
                  <a:pt x="2193" y="487"/>
                </a:lnTo>
                <a:lnTo>
                  <a:pt x="55793" y="487"/>
                </a:lnTo>
                <a:lnTo>
                  <a:pt x="55793" y="0"/>
                </a:lnTo>
                <a:close/>
              </a:path>
              <a:path w="57784" h="10160">
                <a:moveTo>
                  <a:pt x="55793" y="487"/>
                </a:moveTo>
                <a:lnTo>
                  <a:pt x="55154" y="487"/>
                </a:lnTo>
                <a:lnTo>
                  <a:pt x="55154" y="1340"/>
                </a:lnTo>
                <a:lnTo>
                  <a:pt x="56636" y="1340"/>
                </a:lnTo>
                <a:lnTo>
                  <a:pt x="56636" y="8752"/>
                </a:lnTo>
                <a:lnTo>
                  <a:pt x="55154" y="8752"/>
                </a:lnTo>
                <a:lnTo>
                  <a:pt x="55154" y="9605"/>
                </a:lnTo>
                <a:lnTo>
                  <a:pt x="55793" y="9605"/>
                </a:lnTo>
                <a:lnTo>
                  <a:pt x="55793" y="9128"/>
                </a:lnTo>
                <a:lnTo>
                  <a:pt x="57327" y="9128"/>
                </a:lnTo>
                <a:lnTo>
                  <a:pt x="57327" y="964"/>
                </a:lnTo>
                <a:lnTo>
                  <a:pt x="55793" y="964"/>
                </a:lnTo>
                <a:lnTo>
                  <a:pt x="5579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5" name="object 1645"/>
          <p:cNvSpPr/>
          <p:nvPr/>
        </p:nvSpPr>
        <p:spPr>
          <a:xfrm>
            <a:off x="9947081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6" name="object 1646"/>
          <p:cNvSpPr/>
          <p:nvPr/>
        </p:nvSpPr>
        <p:spPr>
          <a:xfrm>
            <a:off x="9950422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7" name="object 1647"/>
          <p:cNvSpPr/>
          <p:nvPr/>
        </p:nvSpPr>
        <p:spPr>
          <a:xfrm>
            <a:off x="9952798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8" name="object 1648"/>
          <p:cNvSpPr/>
          <p:nvPr/>
        </p:nvSpPr>
        <p:spPr>
          <a:xfrm>
            <a:off x="9825756" y="3825780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9" name="object 1649"/>
          <p:cNvSpPr/>
          <p:nvPr/>
        </p:nvSpPr>
        <p:spPr>
          <a:xfrm>
            <a:off x="9829097" y="3827881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3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34" y="13687"/>
                </a:lnTo>
                <a:lnTo>
                  <a:pt x="3663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0" name="object 1650"/>
          <p:cNvSpPr/>
          <p:nvPr/>
        </p:nvSpPr>
        <p:spPr>
          <a:xfrm>
            <a:off x="9831473" y="3830399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903" y="0"/>
                </a:lnTo>
                <a:lnTo>
                  <a:pt x="903" y="964"/>
                </a:lnTo>
                <a:lnTo>
                  <a:pt x="0" y="964"/>
                </a:lnTo>
                <a:lnTo>
                  <a:pt x="0" y="9128"/>
                </a:lnTo>
                <a:lnTo>
                  <a:pt x="903" y="9128"/>
                </a:lnTo>
                <a:lnTo>
                  <a:pt x="90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43" y="487"/>
                </a:lnTo>
                <a:lnTo>
                  <a:pt x="3064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43" y="8752"/>
                </a:lnTo>
                <a:lnTo>
                  <a:pt x="3064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1" name="object 1651"/>
          <p:cNvSpPr/>
          <p:nvPr/>
        </p:nvSpPr>
        <p:spPr>
          <a:xfrm>
            <a:off x="9754407" y="3279481"/>
            <a:ext cx="84934" cy="100768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2" name="object 1652"/>
          <p:cNvSpPr/>
          <p:nvPr/>
        </p:nvSpPr>
        <p:spPr>
          <a:xfrm>
            <a:off x="9743065" y="3246446"/>
            <a:ext cx="104774" cy="99058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3" name="object 1653"/>
          <p:cNvSpPr/>
          <p:nvPr/>
        </p:nvSpPr>
        <p:spPr>
          <a:xfrm>
            <a:off x="12565733" y="3275321"/>
            <a:ext cx="87534" cy="103852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4" name="object 1654"/>
          <p:cNvSpPr/>
          <p:nvPr/>
        </p:nvSpPr>
        <p:spPr>
          <a:xfrm>
            <a:off x="12554096" y="3241278"/>
            <a:ext cx="108034" cy="102084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5" name="object 1655"/>
          <p:cNvSpPr/>
          <p:nvPr/>
        </p:nvSpPr>
        <p:spPr>
          <a:xfrm>
            <a:off x="12388105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656" y="652"/>
                </a:moveTo>
                <a:lnTo>
                  <a:pt x="345" y="913"/>
                </a:lnTo>
                <a:lnTo>
                  <a:pt x="0" y="1451"/>
                </a:lnTo>
                <a:lnTo>
                  <a:pt x="656" y="652"/>
                </a:lnTo>
                <a:close/>
              </a:path>
              <a:path w="1904" h="1905">
                <a:moveTo>
                  <a:pt x="1299" y="0"/>
                </a:moveTo>
                <a:lnTo>
                  <a:pt x="791" y="487"/>
                </a:lnTo>
                <a:lnTo>
                  <a:pt x="656" y="652"/>
                </a:lnTo>
                <a:lnTo>
                  <a:pt x="85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6" name="object 1656"/>
          <p:cNvSpPr/>
          <p:nvPr/>
        </p:nvSpPr>
        <p:spPr>
          <a:xfrm>
            <a:off x="12364214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8"/>
                </a:lnTo>
                <a:lnTo>
                  <a:pt x="30564" y="103885"/>
                </a:lnTo>
                <a:lnTo>
                  <a:pt x="73321" y="117696"/>
                </a:lnTo>
                <a:lnTo>
                  <a:pt x="77471" y="134060"/>
                </a:lnTo>
                <a:lnTo>
                  <a:pt x="76345" y="150007"/>
                </a:lnTo>
                <a:lnTo>
                  <a:pt x="75384" y="165865"/>
                </a:lnTo>
                <a:lnTo>
                  <a:pt x="74397" y="178370"/>
                </a:lnTo>
                <a:lnTo>
                  <a:pt x="73197" y="184259"/>
                </a:lnTo>
                <a:lnTo>
                  <a:pt x="92042" y="184259"/>
                </a:lnTo>
                <a:lnTo>
                  <a:pt x="90447" y="175236"/>
                </a:lnTo>
                <a:lnTo>
                  <a:pt x="87641" y="153706"/>
                </a:lnTo>
                <a:lnTo>
                  <a:pt x="86589" y="127978"/>
                </a:lnTo>
                <a:lnTo>
                  <a:pt x="89015" y="113672"/>
                </a:lnTo>
                <a:lnTo>
                  <a:pt x="78558" y="113672"/>
                </a:lnTo>
                <a:lnTo>
                  <a:pt x="75504" y="110988"/>
                </a:lnTo>
                <a:lnTo>
                  <a:pt x="70012" y="107479"/>
                </a:lnTo>
                <a:lnTo>
                  <a:pt x="62356" y="104635"/>
                </a:lnTo>
                <a:lnTo>
                  <a:pt x="34425" y="102575"/>
                </a:lnTo>
                <a:lnTo>
                  <a:pt x="19261" y="97172"/>
                </a:lnTo>
                <a:lnTo>
                  <a:pt x="7668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88" y="50705"/>
                </a:moveTo>
                <a:lnTo>
                  <a:pt x="48221" y="50705"/>
                </a:lnTo>
                <a:lnTo>
                  <a:pt x="56139" y="51501"/>
                </a:lnTo>
                <a:lnTo>
                  <a:pt x="65148" y="55637"/>
                </a:lnTo>
                <a:lnTo>
                  <a:pt x="78152" y="92349"/>
                </a:lnTo>
                <a:lnTo>
                  <a:pt x="78558" y="113672"/>
                </a:lnTo>
                <a:lnTo>
                  <a:pt x="89015" y="113672"/>
                </a:lnTo>
                <a:lnTo>
                  <a:pt x="90255" y="106361"/>
                </a:lnTo>
                <a:lnTo>
                  <a:pt x="91296" y="104371"/>
                </a:lnTo>
                <a:lnTo>
                  <a:pt x="85219" y="104371"/>
                </a:lnTo>
                <a:lnTo>
                  <a:pt x="85111" y="95191"/>
                </a:lnTo>
                <a:lnTo>
                  <a:pt x="85026" y="92349"/>
                </a:lnTo>
                <a:lnTo>
                  <a:pt x="84430" y="86100"/>
                </a:lnTo>
                <a:lnTo>
                  <a:pt x="84309" y="83405"/>
                </a:lnTo>
                <a:lnTo>
                  <a:pt x="84234" y="70509"/>
                </a:lnTo>
                <a:lnTo>
                  <a:pt x="85551" y="61970"/>
                </a:lnTo>
                <a:lnTo>
                  <a:pt x="80649" y="61970"/>
                </a:lnTo>
                <a:lnTo>
                  <a:pt x="79880" y="59015"/>
                </a:lnTo>
                <a:lnTo>
                  <a:pt x="74730" y="59015"/>
                </a:lnTo>
                <a:lnTo>
                  <a:pt x="70586" y="55925"/>
                </a:lnTo>
                <a:lnTo>
                  <a:pt x="64400" y="52911"/>
                </a:lnTo>
                <a:lnTo>
                  <a:pt x="57488" y="50705"/>
                </a:lnTo>
                <a:close/>
              </a:path>
              <a:path w="155575" h="184785">
                <a:moveTo>
                  <a:pt x="122770" y="47565"/>
                </a:moveTo>
                <a:lnTo>
                  <a:pt x="103883" y="77487"/>
                </a:lnTo>
                <a:lnTo>
                  <a:pt x="96129" y="86100"/>
                </a:lnTo>
                <a:lnTo>
                  <a:pt x="89958" y="95191"/>
                </a:lnTo>
                <a:lnTo>
                  <a:pt x="85219" y="104371"/>
                </a:lnTo>
                <a:lnTo>
                  <a:pt x="91296" y="104371"/>
                </a:lnTo>
                <a:lnTo>
                  <a:pt x="98953" y="89735"/>
                </a:lnTo>
                <a:lnTo>
                  <a:pt x="111863" y="74576"/>
                </a:lnTo>
                <a:lnTo>
                  <a:pt x="124922" y="66051"/>
                </a:lnTo>
                <a:lnTo>
                  <a:pt x="119396" y="66051"/>
                </a:lnTo>
                <a:lnTo>
                  <a:pt x="121978" y="58003"/>
                </a:lnTo>
                <a:lnTo>
                  <a:pt x="122770" y="47565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81" y="56877"/>
                </a:lnTo>
                <a:lnTo>
                  <a:pt x="135587" y="59173"/>
                </a:lnTo>
                <a:lnTo>
                  <a:pt x="127070" y="62264"/>
                </a:lnTo>
                <a:lnTo>
                  <a:pt x="119396" y="66051"/>
                </a:lnTo>
                <a:lnTo>
                  <a:pt x="124922" y="66051"/>
                </a:lnTo>
                <a:lnTo>
                  <a:pt x="130227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40" y="47565"/>
                </a:lnTo>
                <a:lnTo>
                  <a:pt x="80649" y="61970"/>
                </a:lnTo>
                <a:lnTo>
                  <a:pt x="85551" y="61970"/>
                </a:lnTo>
                <a:lnTo>
                  <a:pt x="87864" y="46975"/>
                </a:lnTo>
                <a:lnTo>
                  <a:pt x="96955" y="31987"/>
                </a:lnTo>
                <a:lnTo>
                  <a:pt x="108237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75" y="623"/>
                </a:moveTo>
                <a:lnTo>
                  <a:pt x="18135" y="623"/>
                </a:lnTo>
                <a:lnTo>
                  <a:pt x="33006" y="2051"/>
                </a:lnTo>
                <a:lnTo>
                  <a:pt x="49610" y="9345"/>
                </a:lnTo>
                <a:lnTo>
                  <a:pt x="72788" y="49660"/>
                </a:lnTo>
                <a:lnTo>
                  <a:pt x="74730" y="59015"/>
                </a:lnTo>
                <a:lnTo>
                  <a:pt x="79880" y="59015"/>
                </a:lnTo>
                <a:lnTo>
                  <a:pt x="53194" y="9861"/>
                </a:lnTo>
                <a:lnTo>
                  <a:pt x="35694" y="1826"/>
                </a:lnTo>
                <a:lnTo>
                  <a:pt x="25075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6" y="33611"/>
                </a:lnTo>
                <a:lnTo>
                  <a:pt x="24017" y="40841"/>
                </a:lnTo>
                <a:lnTo>
                  <a:pt x="32828" y="46421"/>
                </a:lnTo>
                <a:lnTo>
                  <a:pt x="4797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160" y="56487"/>
                </a:lnTo>
                <a:lnTo>
                  <a:pt x="31290" y="52970"/>
                </a:lnTo>
                <a:lnTo>
                  <a:pt x="39458" y="51119"/>
                </a:lnTo>
                <a:lnTo>
                  <a:pt x="48221" y="50705"/>
                </a:lnTo>
                <a:lnTo>
                  <a:pt x="57488" y="50705"/>
                </a:lnTo>
                <a:lnTo>
                  <a:pt x="55767" y="50161"/>
                </a:lnTo>
                <a:lnTo>
                  <a:pt x="44452" y="47897"/>
                </a:lnTo>
                <a:lnTo>
                  <a:pt x="30541" y="43995"/>
                </a:lnTo>
                <a:lnTo>
                  <a:pt x="23534" y="38324"/>
                </a:lnTo>
                <a:lnTo>
                  <a:pt x="20920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37" y="37824"/>
                </a:lnTo>
                <a:lnTo>
                  <a:pt x="122770" y="47565"/>
                </a:lnTo>
                <a:lnTo>
                  <a:pt x="122658" y="37824"/>
                </a:lnTo>
                <a:lnTo>
                  <a:pt x="122614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5" y="0"/>
                </a:moveTo>
                <a:lnTo>
                  <a:pt x="9148" y="1789"/>
                </a:lnTo>
                <a:lnTo>
                  <a:pt x="18135" y="623"/>
                </a:lnTo>
                <a:lnTo>
                  <a:pt x="25075" y="623"/>
                </a:lnTo>
                <a:lnTo>
                  <a:pt x="1956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7" name="object 1657"/>
          <p:cNvSpPr/>
          <p:nvPr/>
        </p:nvSpPr>
        <p:spPr>
          <a:xfrm>
            <a:off x="12344526" y="3132127"/>
            <a:ext cx="190582" cy="181170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8" name="object 1658"/>
          <p:cNvSpPr/>
          <p:nvPr/>
        </p:nvSpPr>
        <p:spPr>
          <a:xfrm>
            <a:off x="13413252" y="3269281"/>
            <a:ext cx="100094" cy="118756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9" name="object 1659"/>
          <p:cNvSpPr/>
          <p:nvPr/>
        </p:nvSpPr>
        <p:spPr>
          <a:xfrm>
            <a:off x="13399890" y="3230322"/>
            <a:ext cx="123467" cy="116796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0" name="object 1660"/>
          <p:cNvSpPr/>
          <p:nvPr/>
        </p:nvSpPr>
        <p:spPr>
          <a:xfrm>
            <a:off x="12046498" y="320625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1238" y="0"/>
                </a:moveTo>
                <a:lnTo>
                  <a:pt x="552" y="639"/>
                </a:lnTo>
                <a:lnTo>
                  <a:pt x="0" y="1238"/>
                </a:lnTo>
                <a:lnTo>
                  <a:pt x="687" y="588"/>
                </a:lnTo>
                <a:lnTo>
                  <a:pt x="123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1" name="object 1661"/>
          <p:cNvSpPr/>
          <p:nvPr/>
        </p:nvSpPr>
        <p:spPr>
          <a:xfrm>
            <a:off x="12014189" y="3130800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5" h="246379">
                <a:moveTo>
                  <a:pt x="0" y="115889"/>
                </a:moveTo>
                <a:lnTo>
                  <a:pt x="10004" y="122145"/>
                </a:lnTo>
                <a:lnTo>
                  <a:pt x="22691" y="130843"/>
                </a:lnTo>
                <a:lnTo>
                  <a:pt x="40815" y="138706"/>
                </a:lnTo>
                <a:lnTo>
                  <a:pt x="86927" y="147014"/>
                </a:lnTo>
                <a:lnTo>
                  <a:pt x="103373" y="179014"/>
                </a:lnTo>
                <a:lnTo>
                  <a:pt x="101895" y="200293"/>
                </a:lnTo>
                <a:lnTo>
                  <a:pt x="100635" y="221452"/>
                </a:lnTo>
                <a:lnTo>
                  <a:pt x="99328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30" y="233973"/>
                </a:lnTo>
                <a:lnTo>
                  <a:pt x="116985" y="205234"/>
                </a:lnTo>
                <a:lnTo>
                  <a:pt x="115580" y="170888"/>
                </a:lnTo>
                <a:lnTo>
                  <a:pt x="118816" y="151792"/>
                </a:lnTo>
                <a:lnTo>
                  <a:pt x="104866" y="151792"/>
                </a:lnTo>
                <a:lnTo>
                  <a:pt x="100774" y="148211"/>
                </a:lnTo>
                <a:lnTo>
                  <a:pt x="93443" y="143528"/>
                </a:lnTo>
                <a:lnTo>
                  <a:pt x="83234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5" h="246379">
                <a:moveTo>
                  <a:pt x="76683" y="67713"/>
                </a:moveTo>
                <a:lnTo>
                  <a:pt x="64364" y="67713"/>
                </a:lnTo>
                <a:lnTo>
                  <a:pt x="74933" y="68797"/>
                </a:lnTo>
                <a:lnTo>
                  <a:pt x="86963" y="74336"/>
                </a:lnTo>
                <a:lnTo>
                  <a:pt x="103621" y="111388"/>
                </a:lnTo>
                <a:lnTo>
                  <a:pt x="104866" y="151792"/>
                </a:lnTo>
                <a:lnTo>
                  <a:pt x="118816" y="151792"/>
                </a:lnTo>
                <a:lnTo>
                  <a:pt x="120472" y="142024"/>
                </a:lnTo>
                <a:lnTo>
                  <a:pt x="121850" y="139394"/>
                </a:lnTo>
                <a:lnTo>
                  <a:pt x="113710" y="139394"/>
                </a:lnTo>
                <a:lnTo>
                  <a:pt x="113597" y="127120"/>
                </a:lnTo>
                <a:lnTo>
                  <a:pt x="113506" y="123342"/>
                </a:lnTo>
                <a:lnTo>
                  <a:pt x="112572" y="113523"/>
                </a:lnTo>
                <a:lnTo>
                  <a:pt x="112420" y="94140"/>
                </a:lnTo>
                <a:lnTo>
                  <a:pt x="114177" y="82808"/>
                </a:lnTo>
                <a:lnTo>
                  <a:pt x="107648" y="82808"/>
                </a:lnTo>
                <a:lnTo>
                  <a:pt x="106614" y="78838"/>
                </a:lnTo>
                <a:lnTo>
                  <a:pt x="99687" y="78838"/>
                </a:lnTo>
                <a:lnTo>
                  <a:pt x="94212" y="74698"/>
                </a:lnTo>
                <a:lnTo>
                  <a:pt x="85971" y="70666"/>
                </a:lnTo>
                <a:lnTo>
                  <a:pt x="76683" y="67713"/>
                </a:lnTo>
                <a:close/>
              </a:path>
              <a:path w="207645" h="246379">
                <a:moveTo>
                  <a:pt x="161674" y="48781"/>
                </a:moveTo>
                <a:lnTo>
                  <a:pt x="162890" y="56172"/>
                </a:lnTo>
                <a:lnTo>
                  <a:pt x="162803" y="65474"/>
                </a:lnTo>
                <a:lnTo>
                  <a:pt x="161452" y="74757"/>
                </a:lnTo>
                <a:lnTo>
                  <a:pt x="160203" y="80565"/>
                </a:lnTo>
                <a:lnTo>
                  <a:pt x="158314" y="86677"/>
                </a:lnTo>
                <a:lnTo>
                  <a:pt x="155187" y="89682"/>
                </a:lnTo>
                <a:lnTo>
                  <a:pt x="153786" y="90972"/>
                </a:lnTo>
                <a:lnTo>
                  <a:pt x="152547" y="92150"/>
                </a:lnTo>
                <a:lnTo>
                  <a:pt x="138673" y="103458"/>
                </a:lnTo>
                <a:lnTo>
                  <a:pt x="128304" y="114967"/>
                </a:lnTo>
                <a:lnTo>
                  <a:pt x="120051" y="127120"/>
                </a:lnTo>
                <a:lnTo>
                  <a:pt x="113710" y="139394"/>
                </a:lnTo>
                <a:lnTo>
                  <a:pt x="121850" y="139394"/>
                </a:lnTo>
                <a:lnTo>
                  <a:pt x="132107" y="119817"/>
                </a:lnTo>
                <a:lnTo>
                  <a:pt x="149338" y="99570"/>
                </a:lnTo>
                <a:lnTo>
                  <a:pt x="166755" y="88190"/>
                </a:lnTo>
                <a:lnTo>
                  <a:pt x="159309" y="88190"/>
                </a:lnTo>
                <a:lnTo>
                  <a:pt x="162803" y="77455"/>
                </a:lnTo>
                <a:lnTo>
                  <a:pt x="163837" y="64024"/>
                </a:lnTo>
                <a:lnTo>
                  <a:pt x="163717" y="62034"/>
                </a:lnTo>
                <a:lnTo>
                  <a:pt x="162503" y="50515"/>
                </a:lnTo>
                <a:lnTo>
                  <a:pt x="161674" y="48781"/>
                </a:lnTo>
                <a:close/>
              </a:path>
              <a:path w="207645" h="246379">
                <a:moveTo>
                  <a:pt x="207295" y="74066"/>
                </a:moveTo>
                <a:lnTo>
                  <a:pt x="193526" y="75976"/>
                </a:lnTo>
                <a:lnTo>
                  <a:pt x="180972" y="79049"/>
                </a:lnTo>
                <a:lnTo>
                  <a:pt x="169583" y="83162"/>
                </a:lnTo>
                <a:lnTo>
                  <a:pt x="159309" y="88190"/>
                </a:lnTo>
                <a:lnTo>
                  <a:pt x="166755" y="88190"/>
                </a:lnTo>
                <a:lnTo>
                  <a:pt x="173842" y="83560"/>
                </a:lnTo>
                <a:lnTo>
                  <a:pt x="207295" y="74066"/>
                </a:lnTo>
                <a:close/>
              </a:path>
              <a:path w="207645" h="246379">
                <a:moveTo>
                  <a:pt x="158071" y="24466"/>
                </a:moveTo>
                <a:lnTo>
                  <a:pt x="117777" y="54597"/>
                </a:lnTo>
                <a:lnTo>
                  <a:pt x="107648" y="82808"/>
                </a:lnTo>
                <a:lnTo>
                  <a:pt x="114177" y="82808"/>
                </a:lnTo>
                <a:lnTo>
                  <a:pt x="117288" y="62741"/>
                </a:lnTo>
                <a:lnTo>
                  <a:pt x="129427" y="42732"/>
                </a:lnTo>
                <a:lnTo>
                  <a:pt x="144475" y="31009"/>
                </a:lnTo>
                <a:lnTo>
                  <a:pt x="158071" y="24466"/>
                </a:lnTo>
                <a:close/>
              </a:path>
              <a:path w="207645" h="246379">
                <a:moveTo>
                  <a:pt x="33625" y="852"/>
                </a:moveTo>
                <a:lnTo>
                  <a:pt x="24200" y="852"/>
                </a:lnTo>
                <a:lnTo>
                  <a:pt x="44037" y="2765"/>
                </a:lnTo>
                <a:lnTo>
                  <a:pt x="66206" y="12518"/>
                </a:lnTo>
                <a:lnTo>
                  <a:pt x="89934" y="43910"/>
                </a:lnTo>
                <a:lnTo>
                  <a:pt x="99687" y="78838"/>
                </a:lnTo>
                <a:lnTo>
                  <a:pt x="106614" y="78838"/>
                </a:lnTo>
                <a:lnTo>
                  <a:pt x="90397" y="35686"/>
                </a:lnTo>
                <a:lnTo>
                  <a:pt x="47657" y="2449"/>
                </a:lnTo>
                <a:lnTo>
                  <a:pt x="33625" y="852"/>
                </a:lnTo>
                <a:close/>
              </a:path>
              <a:path w="207645" h="246379">
                <a:moveTo>
                  <a:pt x="26947" y="33533"/>
                </a:moveTo>
                <a:lnTo>
                  <a:pt x="27023" y="44935"/>
                </a:lnTo>
                <a:lnTo>
                  <a:pt x="32081" y="54597"/>
                </a:lnTo>
                <a:lnTo>
                  <a:pt x="43824" y="62034"/>
                </a:lnTo>
                <a:lnTo>
                  <a:pt x="64038" y="66817"/>
                </a:lnTo>
                <a:lnTo>
                  <a:pt x="56680" y="67239"/>
                </a:lnTo>
                <a:lnTo>
                  <a:pt x="48181" y="68540"/>
                </a:lnTo>
                <a:lnTo>
                  <a:pt x="39990" y="71140"/>
                </a:lnTo>
                <a:lnTo>
                  <a:pt x="33557" y="75457"/>
                </a:lnTo>
                <a:lnTo>
                  <a:pt x="41750" y="70750"/>
                </a:lnTo>
                <a:lnTo>
                  <a:pt x="52661" y="68266"/>
                </a:lnTo>
                <a:lnTo>
                  <a:pt x="64364" y="67713"/>
                </a:lnTo>
                <a:lnTo>
                  <a:pt x="76683" y="67713"/>
                </a:lnTo>
                <a:lnTo>
                  <a:pt x="74496" y="67017"/>
                </a:lnTo>
                <a:lnTo>
                  <a:pt x="59317" y="64024"/>
                </a:lnTo>
                <a:lnTo>
                  <a:pt x="40763" y="58800"/>
                </a:lnTo>
                <a:lnTo>
                  <a:pt x="31420" y="51216"/>
                </a:lnTo>
                <a:lnTo>
                  <a:pt x="27933" y="42412"/>
                </a:lnTo>
                <a:lnTo>
                  <a:pt x="26947" y="33533"/>
                </a:lnTo>
                <a:close/>
              </a:path>
              <a:path w="207645" h="246379">
                <a:moveTo>
                  <a:pt x="158670" y="42499"/>
                </a:moveTo>
                <a:lnTo>
                  <a:pt x="161674" y="48781"/>
                </a:lnTo>
                <a:lnTo>
                  <a:pt x="161562" y="48097"/>
                </a:lnTo>
                <a:lnTo>
                  <a:pt x="158670" y="42499"/>
                </a:lnTo>
                <a:close/>
              </a:path>
              <a:path w="207645" h="246379">
                <a:moveTo>
                  <a:pt x="26137" y="0"/>
                </a:moveTo>
                <a:lnTo>
                  <a:pt x="12235" y="2392"/>
                </a:lnTo>
                <a:lnTo>
                  <a:pt x="24200" y="852"/>
                </a:lnTo>
                <a:lnTo>
                  <a:pt x="33625" y="852"/>
                </a:lnTo>
                <a:lnTo>
                  <a:pt x="2613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2" name="object 1662"/>
          <p:cNvSpPr/>
          <p:nvPr/>
        </p:nvSpPr>
        <p:spPr>
          <a:xfrm>
            <a:off x="11987932" y="3050178"/>
            <a:ext cx="254448" cy="241868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3" name="object 1663"/>
          <p:cNvSpPr/>
          <p:nvPr/>
        </p:nvSpPr>
        <p:spPr>
          <a:xfrm>
            <a:off x="11532199" y="3276380"/>
            <a:ext cx="87513" cy="103869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4" name="object 1664"/>
          <p:cNvSpPr/>
          <p:nvPr/>
        </p:nvSpPr>
        <p:spPr>
          <a:xfrm>
            <a:off x="11520562" y="3242354"/>
            <a:ext cx="107932" cy="102084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5" name="object 1665"/>
          <p:cNvSpPr/>
          <p:nvPr/>
        </p:nvSpPr>
        <p:spPr>
          <a:xfrm>
            <a:off x="11354796" y="3279481"/>
            <a:ext cx="84944" cy="100768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6" name="object 1666"/>
          <p:cNvSpPr/>
          <p:nvPr/>
        </p:nvSpPr>
        <p:spPr>
          <a:xfrm>
            <a:off x="11343484" y="3246446"/>
            <a:ext cx="104785" cy="99058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7" name="object 1667"/>
          <p:cNvSpPr/>
          <p:nvPr/>
        </p:nvSpPr>
        <p:spPr>
          <a:xfrm>
            <a:off x="13657567" y="3249596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13" y="0"/>
                </a:moveTo>
                <a:lnTo>
                  <a:pt x="335" y="353"/>
                </a:lnTo>
                <a:lnTo>
                  <a:pt x="0" y="891"/>
                </a:lnTo>
                <a:lnTo>
                  <a:pt x="382" y="353"/>
                </a:lnTo>
                <a:lnTo>
                  <a:pt x="713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8" name="object 1668"/>
          <p:cNvSpPr/>
          <p:nvPr/>
        </p:nvSpPr>
        <p:spPr>
          <a:xfrm>
            <a:off x="13633716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8"/>
                </a:lnTo>
                <a:lnTo>
                  <a:pt x="30564" y="103885"/>
                </a:lnTo>
                <a:lnTo>
                  <a:pt x="73284" y="117696"/>
                </a:lnTo>
                <a:lnTo>
                  <a:pt x="77421" y="134060"/>
                </a:lnTo>
                <a:lnTo>
                  <a:pt x="76329" y="150007"/>
                </a:lnTo>
                <a:lnTo>
                  <a:pt x="75385" y="165865"/>
                </a:lnTo>
                <a:lnTo>
                  <a:pt x="74402" y="178370"/>
                </a:lnTo>
                <a:lnTo>
                  <a:pt x="73197" y="184259"/>
                </a:lnTo>
                <a:lnTo>
                  <a:pt x="92042" y="184259"/>
                </a:lnTo>
                <a:lnTo>
                  <a:pt x="90440" y="175236"/>
                </a:lnTo>
                <a:lnTo>
                  <a:pt x="87622" y="153706"/>
                </a:lnTo>
                <a:lnTo>
                  <a:pt x="86567" y="127978"/>
                </a:lnTo>
                <a:lnTo>
                  <a:pt x="89008" y="113672"/>
                </a:lnTo>
                <a:lnTo>
                  <a:pt x="78568" y="113672"/>
                </a:lnTo>
                <a:lnTo>
                  <a:pt x="75480" y="110988"/>
                </a:lnTo>
                <a:lnTo>
                  <a:pt x="69975" y="107479"/>
                </a:lnTo>
                <a:lnTo>
                  <a:pt x="62328" y="104635"/>
                </a:lnTo>
                <a:lnTo>
                  <a:pt x="34405" y="102575"/>
                </a:lnTo>
                <a:lnTo>
                  <a:pt x="19246" y="97172"/>
                </a:lnTo>
                <a:lnTo>
                  <a:pt x="7665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76" y="50705"/>
                </a:moveTo>
                <a:lnTo>
                  <a:pt x="48192" y="50705"/>
                </a:lnTo>
                <a:lnTo>
                  <a:pt x="56088" y="51501"/>
                </a:lnTo>
                <a:lnTo>
                  <a:pt x="65102" y="55637"/>
                </a:lnTo>
                <a:lnTo>
                  <a:pt x="78120" y="92349"/>
                </a:lnTo>
                <a:lnTo>
                  <a:pt x="78568" y="113672"/>
                </a:lnTo>
                <a:lnTo>
                  <a:pt x="89008" y="113672"/>
                </a:lnTo>
                <a:lnTo>
                  <a:pt x="90255" y="106361"/>
                </a:lnTo>
                <a:lnTo>
                  <a:pt x="91295" y="104371"/>
                </a:lnTo>
                <a:lnTo>
                  <a:pt x="85178" y="104371"/>
                </a:lnTo>
                <a:lnTo>
                  <a:pt x="85068" y="93802"/>
                </a:lnTo>
                <a:lnTo>
                  <a:pt x="84952" y="91478"/>
                </a:lnTo>
                <a:lnTo>
                  <a:pt x="84432" y="86100"/>
                </a:lnTo>
                <a:lnTo>
                  <a:pt x="84311" y="83405"/>
                </a:lnTo>
                <a:lnTo>
                  <a:pt x="84193" y="70509"/>
                </a:lnTo>
                <a:lnTo>
                  <a:pt x="85518" y="61970"/>
                </a:lnTo>
                <a:lnTo>
                  <a:pt x="80599" y="61970"/>
                </a:lnTo>
                <a:lnTo>
                  <a:pt x="79834" y="59015"/>
                </a:lnTo>
                <a:lnTo>
                  <a:pt x="74679" y="59015"/>
                </a:lnTo>
                <a:lnTo>
                  <a:pt x="70565" y="55925"/>
                </a:lnTo>
                <a:lnTo>
                  <a:pt x="64392" y="52911"/>
                </a:lnTo>
                <a:lnTo>
                  <a:pt x="57476" y="50705"/>
                </a:lnTo>
                <a:close/>
              </a:path>
              <a:path w="155575" h="184785">
                <a:moveTo>
                  <a:pt x="122731" y="47779"/>
                </a:moveTo>
                <a:lnTo>
                  <a:pt x="103858" y="77487"/>
                </a:lnTo>
                <a:lnTo>
                  <a:pt x="96089" y="86100"/>
                </a:lnTo>
                <a:lnTo>
                  <a:pt x="89913" y="95191"/>
                </a:lnTo>
                <a:lnTo>
                  <a:pt x="85178" y="104371"/>
                </a:lnTo>
                <a:lnTo>
                  <a:pt x="91295" y="104371"/>
                </a:lnTo>
                <a:lnTo>
                  <a:pt x="98945" y="89735"/>
                </a:lnTo>
                <a:lnTo>
                  <a:pt x="111837" y="74576"/>
                </a:lnTo>
                <a:lnTo>
                  <a:pt x="124884" y="66051"/>
                </a:lnTo>
                <a:lnTo>
                  <a:pt x="119345" y="66051"/>
                </a:lnTo>
                <a:lnTo>
                  <a:pt x="121950" y="58003"/>
                </a:lnTo>
                <a:lnTo>
                  <a:pt x="122731" y="47779"/>
                </a:lnTo>
                <a:close/>
              </a:path>
              <a:path w="155575" h="184785">
                <a:moveTo>
                  <a:pt x="155238" y="55471"/>
                </a:moveTo>
                <a:lnTo>
                  <a:pt x="144930" y="56877"/>
                </a:lnTo>
                <a:lnTo>
                  <a:pt x="135536" y="59173"/>
                </a:lnTo>
                <a:lnTo>
                  <a:pt x="127019" y="62264"/>
                </a:lnTo>
                <a:lnTo>
                  <a:pt x="119345" y="66051"/>
                </a:lnTo>
                <a:lnTo>
                  <a:pt x="124884" y="66051"/>
                </a:lnTo>
                <a:lnTo>
                  <a:pt x="130184" y="62587"/>
                </a:lnTo>
                <a:lnTo>
                  <a:pt x="155238" y="55471"/>
                </a:lnTo>
                <a:close/>
              </a:path>
              <a:path w="155575" h="184785">
                <a:moveTo>
                  <a:pt x="118390" y="18268"/>
                </a:moveTo>
                <a:lnTo>
                  <a:pt x="83933" y="47576"/>
                </a:lnTo>
                <a:lnTo>
                  <a:pt x="80599" y="61970"/>
                </a:lnTo>
                <a:lnTo>
                  <a:pt x="85518" y="61970"/>
                </a:lnTo>
                <a:lnTo>
                  <a:pt x="87846" y="46975"/>
                </a:lnTo>
                <a:lnTo>
                  <a:pt x="96943" y="31987"/>
                </a:lnTo>
                <a:lnTo>
                  <a:pt x="108215" y="23200"/>
                </a:lnTo>
                <a:lnTo>
                  <a:pt x="118390" y="18268"/>
                </a:lnTo>
                <a:close/>
              </a:path>
              <a:path w="155575" h="184785">
                <a:moveTo>
                  <a:pt x="25068" y="623"/>
                </a:moveTo>
                <a:lnTo>
                  <a:pt x="18110" y="623"/>
                </a:lnTo>
                <a:lnTo>
                  <a:pt x="32966" y="2051"/>
                </a:lnTo>
                <a:lnTo>
                  <a:pt x="49562" y="9345"/>
                </a:lnTo>
                <a:lnTo>
                  <a:pt x="72746" y="49660"/>
                </a:lnTo>
                <a:lnTo>
                  <a:pt x="74679" y="59015"/>
                </a:lnTo>
                <a:lnTo>
                  <a:pt x="79834" y="59015"/>
                </a:lnTo>
                <a:lnTo>
                  <a:pt x="53174" y="9861"/>
                </a:lnTo>
                <a:lnTo>
                  <a:pt x="35679" y="1826"/>
                </a:lnTo>
                <a:lnTo>
                  <a:pt x="25068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19" y="33611"/>
                </a:lnTo>
                <a:lnTo>
                  <a:pt x="23996" y="40841"/>
                </a:lnTo>
                <a:lnTo>
                  <a:pt x="32806" y="46421"/>
                </a:lnTo>
                <a:lnTo>
                  <a:pt x="47935" y="49998"/>
                </a:lnTo>
                <a:lnTo>
                  <a:pt x="41575" y="50169"/>
                </a:lnTo>
                <a:lnTo>
                  <a:pt x="30176" y="51176"/>
                </a:lnTo>
                <a:lnTo>
                  <a:pt x="25109" y="56487"/>
                </a:lnTo>
                <a:lnTo>
                  <a:pt x="31246" y="52970"/>
                </a:lnTo>
                <a:lnTo>
                  <a:pt x="39426" y="51119"/>
                </a:lnTo>
                <a:lnTo>
                  <a:pt x="48192" y="50705"/>
                </a:lnTo>
                <a:lnTo>
                  <a:pt x="57476" y="50705"/>
                </a:lnTo>
                <a:lnTo>
                  <a:pt x="55754" y="50161"/>
                </a:lnTo>
                <a:lnTo>
                  <a:pt x="44411" y="47897"/>
                </a:lnTo>
                <a:lnTo>
                  <a:pt x="30525" y="43995"/>
                </a:lnTo>
                <a:lnTo>
                  <a:pt x="23533" y="38324"/>
                </a:lnTo>
                <a:lnTo>
                  <a:pt x="20923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5" y="37824"/>
                </a:lnTo>
                <a:lnTo>
                  <a:pt x="122624" y="46421"/>
                </a:lnTo>
                <a:lnTo>
                  <a:pt x="122731" y="47779"/>
                </a:lnTo>
                <a:lnTo>
                  <a:pt x="122775" y="47576"/>
                </a:lnTo>
                <a:lnTo>
                  <a:pt x="122705" y="40841"/>
                </a:lnTo>
                <a:lnTo>
                  <a:pt x="122574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3" y="0"/>
                </a:moveTo>
                <a:lnTo>
                  <a:pt x="9148" y="1789"/>
                </a:lnTo>
                <a:lnTo>
                  <a:pt x="18110" y="623"/>
                </a:lnTo>
                <a:lnTo>
                  <a:pt x="25068" y="623"/>
                </a:lnTo>
                <a:lnTo>
                  <a:pt x="19563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9" name="object 1669"/>
          <p:cNvSpPr/>
          <p:nvPr/>
        </p:nvSpPr>
        <p:spPr>
          <a:xfrm>
            <a:off x="13614029" y="3132127"/>
            <a:ext cx="190582" cy="181170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0" name="object 1670"/>
          <p:cNvSpPr/>
          <p:nvPr/>
        </p:nvSpPr>
        <p:spPr>
          <a:xfrm>
            <a:off x="14285790" y="3192548"/>
            <a:ext cx="155278" cy="184259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1" name="object 1671"/>
          <p:cNvSpPr/>
          <p:nvPr/>
        </p:nvSpPr>
        <p:spPr>
          <a:xfrm>
            <a:off x="14266092" y="3132127"/>
            <a:ext cx="190582" cy="181170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2" name="object 1672"/>
          <p:cNvSpPr/>
          <p:nvPr/>
        </p:nvSpPr>
        <p:spPr>
          <a:xfrm>
            <a:off x="14772523" y="3249035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5">
                <a:moveTo>
                  <a:pt x="535" y="707"/>
                </a:moveTo>
                <a:lnTo>
                  <a:pt x="294" y="913"/>
                </a:lnTo>
                <a:lnTo>
                  <a:pt x="0" y="1451"/>
                </a:lnTo>
                <a:lnTo>
                  <a:pt x="294" y="964"/>
                </a:lnTo>
                <a:lnTo>
                  <a:pt x="535" y="707"/>
                </a:lnTo>
                <a:close/>
              </a:path>
              <a:path w="1269" h="1905">
                <a:moveTo>
                  <a:pt x="1248" y="0"/>
                </a:moveTo>
                <a:lnTo>
                  <a:pt x="535" y="707"/>
                </a:lnTo>
                <a:lnTo>
                  <a:pt x="791" y="487"/>
                </a:lnTo>
                <a:lnTo>
                  <a:pt x="124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3" name="object 1673"/>
          <p:cNvSpPr/>
          <p:nvPr/>
        </p:nvSpPr>
        <p:spPr>
          <a:xfrm>
            <a:off x="14748530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12" y="91478"/>
                </a:lnTo>
                <a:lnTo>
                  <a:pt x="17025" y="97998"/>
                </a:lnTo>
                <a:lnTo>
                  <a:pt x="30593" y="103885"/>
                </a:lnTo>
                <a:lnTo>
                  <a:pt x="73325" y="117696"/>
                </a:lnTo>
                <a:lnTo>
                  <a:pt x="77471" y="134060"/>
                </a:lnTo>
                <a:lnTo>
                  <a:pt x="76347" y="150007"/>
                </a:lnTo>
                <a:lnTo>
                  <a:pt x="75394" y="165865"/>
                </a:lnTo>
                <a:lnTo>
                  <a:pt x="74423" y="178370"/>
                </a:lnTo>
                <a:lnTo>
                  <a:pt x="7324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36" y="153706"/>
                </a:lnTo>
                <a:lnTo>
                  <a:pt x="86587" y="127978"/>
                </a:lnTo>
                <a:lnTo>
                  <a:pt x="89014" y="113672"/>
                </a:lnTo>
                <a:lnTo>
                  <a:pt x="78609" y="113672"/>
                </a:lnTo>
                <a:lnTo>
                  <a:pt x="75526" y="110988"/>
                </a:lnTo>
                <a:lnTo>
                  <a:pt x="70025" y="107479"/>
                </a:lnTo>
                <a:lnTo>
                  <a:pt x="62378" y="104635"/>
                </a:lnTo>
                <a:lnTo>
                  <a:pt x="34446" y="102575"/>
                </a:lnTo>
                <a:lnTo>
                  <a:pt x="19267" y="97172"/>
                </a:lnTo>
                <a:lnTo>
                  <a:pt x="7669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519" y="50705"/>
                </a:moveTo>
                <a:lnTo>
                  <a:pt x="48220" y="50705"/>
                </a:lnTo>
                <a:lnTo>
                  <a:pt x="56139" y="51501"/>
                </a:lnTo>
                <a:lnTo>
                  <a:pt x="65153" y="55637"/>
                </a:lnTo>
                <a:lnTo>
                  <a:pt x="78162" y="92349"/>
                </a:lnTo>
                <a:lnTo>
                  <a:pt x="78609" y="113672"/>
                </a:lnTo>
                <a:lnTo>
                  <a:pt x="89014" y="113672"/>
                </a:lnTo>
                <a:lnTo>
                  <a:pt x="90255" y="106361"/>
                </a:lnTo>
                <a:lnTo>
                  <a:pt x="91298" y="104371"/>
                </a:lnTo>
                <a:lnTo>
                  <a:pt x="85229" y="104371"/>
                </a:lnTo>
                <a:lnTo>
                  <a:pt x="85116" y="95191"/>
                </a:lnTo>
                <a:lnTo>
                  <a:pt x="85026" y="92349"/>
                </a:lnTo>
                <a:lnTo>
                  <a:pt x="84439" y="86100"/>
                </a:lnTo>
                <a:lnTo>
                  <a:pt x="84317" y="83405"/>
                </a:lnTo>
                <a:lnTo>
                  <a:pt x="84234" y="70509"/>
                </a:lnTo>
                <a:lnTo>
                  <a:pt x="85561" y="61970"/>
                </a:lnTo>
                <a:lnTo>
                  <a:pt x="80649" y="61970"/>
                </a:lnTo>
                <a:lnTo>
                  <a:pt x="79883" y="59015"/>
                </a:lnTo>
                <a:lnTo>
                  <a:pt x="74730" y="59015"/>
                </a:lnTo>
                <a:lnTo>
                  <a:pt x="70614" y="55925"/>
                </a:lnTo>
                <a:lnTo>
                  <a:pt x="64438" y="52911"/>
                </a:lnTo>
                <a:lnTo>
                  <a:pt x="57519" y="50705"/>
                </a:lnTo>
                <a:close/>
              </a:path>
              <a:path w="155575" h="184785">
                <a:moveTo>
                  <a:pt x="122784" y="47722"/>
                </a:moveTo>
                <a:lnTo>
                  <a:pt x="120035" y="60365"/>
                </a:lnTo>
                <a:lnTo>
                  <a:pt x="118644" y="64924"/>
                </a:lnTo>
                <a:lnTo>
                  <a:pt x="116248" y="67178"/>
                </a:lnTo>
                <a:lnTo>
                  <a:pt x="115263" y="68143"/>
                </a:lnTo>
                <a:lnTo>
                  <a:pt x="114319" y="69006"/>
                </a:lnTo>
                <a:lnTo>
                  <a:pt x="103905" y="77487"/>
                </a:lnTo>
                <a:lnTo>
                  <a:pt x="96136" y="86100"/>
                </a:lnTo>
                <a:lnTo>
                  <a:pt x="89963" y="95191"/>
                </a:lnTo>
                <a:lnTo>
                  <a:pt x="85229" y="104371"/>
                </a:lnTo>
                <a:lnTo>
                  <a:pt x="91298" y="104371"/>
                </a:lnTo>
                <a:lnTo>
                  <a:pt x="98974" y="89735"/>
                </a:lnTo>
                <a:lnTo>
                  <a:pt x="111882" y="74576"/>
                </a:lnTo>
                <a:lnTo>
                  <a:pt x="124932" y="66051"/>
                </a:lnTo>
                <a:lnTo>
                  <a:pt x="119385" y="66051"/>
                </a:lnTo>
                <a:lnTo>
                  <a:pt x="121996" y="58003"/>
                </a:lnTo>
                <a:lnTo>
                  <a:pt x="122784" y="47722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81" y="56877"/>
                </a:lnTo>
                <a:lnTo>
                  <a:pt x="135585" y="59173"/>
                </a:lnTo>
                <a:lnTo>
                  <a:pt x="127066" y="62264"/>
                </a:lnTo>
                <a:lnTo>
                  <a:pt x="119385" y="66051"/>
                </a:lnTo>
                <a:lnTo>
                  <a:pt x="124932" y="66051"/>
                </a:lnTo>
                <a:lnTo>
                  <a:pt x="130234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84" y="47576"/>
                </a:lnTo>
                <a:lnTo>
                  <a:pt x="80649" y="61970"/>
                </a:lnTo>
                <a:lnTo>
                  <a:pt x="85561" y="61970"/>
                </a:lnTo>
                <a:lnTo>
                  <a:pt x="87892" y="46975"/>
                </a:lnTo>
                <a:lnTo>
                  <a:pt x="96993" y="31987"/>
                </a:lnTo>
                <a:lnTo>
                  <a:pt x="108266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94" y="623"/>
                </a:moveTo>
                <a:lnTo>
                  <a:pt x="18139" y="623"/>
                </a:lnTo>
                <a:lnTo>
                  <a:pt x="33010" y="2051"/>
                </a:lnTo>
                <a:lnTo>
                  <a:pt x="49612" y="9345"/>
                </a:lnTo>
                <a:lnTo>
                  <a:pt x="72788" y="49660"/>
                </a:lnTo>
                <a:lnTo>
                  <a:pt x="74730" y="59015"/>
                </a:lnTo>
                <a:lnTo>
                  <a:pt x="79883" y="59015"/>
                </a:lnTo>
                <a:lnTo>
                  <a:pt x="53197" y="9861"/>
                </a:lnTo>
                <a:lnTo>
                  <a:pt x="35710" y="1826"/>
                </a:lnTo>
                <a:lnTo>
                  <a:pt x="25094" y="623"/>
                </a:lnTo>
                <a:close/>
              </a:path>
              <a:path w="155575" h="184785">
                <a:moveTo>
                  <a:pt x="20236" y="25082"/>
                </a:moveTo>
                <a:lnTo>
                  <a:pt x="20269" y="33611"/>
                </a:lnTo>
                <a:lnTo>
                  <a:pt x="24047" y="40841"/>
                </a:lnTo>
                <a:lnTo>
                  <a:pt x="32856" y="46421"/>
                </a:lnTo>
                <a:lnTo>
                  <a:pt x="4798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160" y="56487"/>
                </a:lnTo>
                <a:lnTo>
                  <a:pt x="31286" y="52970"/>
                </a:lnTo>
                <a:lnTo>
                  <a:pt x="39454" y="51119"/>
                </a:lnTo>
                <a:lnTo>
                  <a:pt x="48220" y="50705"/>
                </a:lnTo>
                <a:lnTo>
                  <a:pt x="57519" y="50705"/>
                </a:lnTo>
                <a:lnTo>
                  <a:pt x="55796" y="50161"/>
                </a:lnTo>
                <a:lnTo>
                  <a:pt x="44452" y="47897"/>
                </a:lnTo>
                <a:lnTo>
                  <a:pt x="30570" y="43995"/>
                </a:lnTo>
                <a:lnTo>
                  <a:pt x="23579" y="38324"/>
                </a:lnTo>
                <a:lnTo>
                  <a:pt x="20970" y="31736"/>
                </a:lnTo>
                <a:lnTo>
                  <a:pt x="20236" y="25082"/>
                </a:lnTo>
                <a:close/>
              </a:path>
              <a:path w="155575" h="184785">
                <a:moveTo>
                  <a:pt x="118888" y="31803"/>
                </a:moveTo>
                <a:lnTo>
                  <a:pt x="121766" y="37824"/>
                </a:lnTo>
                <a:lnTo>
                  <a:pt x="122674" y="46421"/>
                </a:lnTo>
                <a:lnTo>
                  <a:pt x="122784" y="47722"/>
                </a:lnTo>
                <a:lnTo>
                  <a:pt x="122667" y="37824"/>
                </a:lnTo>
                <a:lnTo>
                  <a:pt x="122614" y="35773"/>
                </a:lnTo>
                <a:lnTo>
                  <a:pt x="118888" y="31803"/>
                </a:lnTo>
                <a:close/>
              </a:path>
              <a:path w="155575" h="184785">
                <a:moveTo>
                  <a:pt x="19585" y="0"/>
                </a:moveTo>
                <a:lnTo>
                  <a:pt x="9148" y="1789"/>
                </a:lnTo>
                <a:lnTo>
                  <a:pt x="18139" y="623"/>
                </a:lnTo>
                <a:lnTo>
                  <a:pt x="25094" y="623"/>
                </a:lnTo>
                <a:lnTo>
                  <a:pt x="195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4" name="object 1674"/>
          <p:cNvSpPr/>
          <p:nvPr/>
        </p:nvSpPr>
        <p:spPr>
          <a:xfrm>
            <a:off x="14728893" y="3132127"/>
            <a:ext cx="190684" cy="181170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5" name="object 1675"/>
          <p:cNvSpPr/>
          <p:nvPr/>
        </p:nvSpPr>
        <p:spPr>
          <a:xfrm>
            <a:off x="13180217" y="3192548"/>
            <a:ext cx="155278" cy="184259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6" name="object 1676"/>
          <p:cNvSpPr/>
          <p:nvPr/>
        </p:nvSpPr>
        <p:spPr>
          <a:xfrm>
            <a:off x="13160570" y="3132127"/>
            <a:ext cx="190582" cy="181170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7" name="object 1677"/>
          <p:cNvSpPr/>
          <p:nvPr/>
        </p:nvSpPr>
        <p:spPr>
          <a:xfrm>
            <a:off x="13938781" y="3192548"/>
            <a:ext cx="155339" cy="184259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8" name="object 1678"/>
          <p:cNvSpPr/>
          <p:nvPr/>
        </p:nvSpPr>
        <p:spPr>
          <a:xfrm>
            <a:off x="13919246" y="3132127"/>
            <a:ext cx="190582" cy="181170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9" name="object 1679"/>
          <p:cNvSpPr/>
          <p:nvPr/>
        </p:nvSpPr>
        <p:spPr>
          <a:xfrm>
            <a:off x="12986202" y="3223230"/>
            <a:ext cx="129427" cy="153577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0" name="object 1680"/>
          <p:cNvSpPr/>
          <p:nvPr/>
        </p:nvSpPr>
        <p:spPr>
          <a:xfrm>
            <a:off x="12969784" y="3172914"/>
            <a:ext cx="158903" cy="150963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1" name="object 1681"/>
          <p:cNvSpPr/>
          <p:nvPr/>
        </p:nvSpPr>
        <p:spPr>
          <a:xfrm>
            <a:off x="13585761" y="3276380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30" h="104139">
                <a:moveTo>
                  <a:pt x="42755" y="62500"/>
                </a:moveTo>
                <a:lnTo>
                  <a:pt x="43711" y="71276"/>
                </a:lnTo>
                <a:lnTo>
                  <a:pt x="43660" y="75571"/>
                </a:lnTo>
                <a:lnTo>
                  <a:pt x="43036" y="84566"/>
                </a:lnTo>
                <a:lnTo>
                  <a:pt x="42506" y="93501"/>
                </a:lnTo>
                <a:lnTo>
                  <a:pt x="41959" y="100546"/>
                </a:lnTo>
                <a:lnTo>
                  <a:pt x="41284" y="103869"/>
                </a:lnTo>
                <a:lnTo>
                  <a:pt x="51925" y="103869"/>
                </a:lnTo>
                <a:lnTo>
                  <a:pt x="51021" y="98781"/>
                </a:lnTo>
                <a:lnTo>
                  <a:pt x="49431" y="86640"/>
                </a:lnTo>
                <a:lnTo>
                  <a:pt x="48836" y="72133"/>
                </a:lnTo>
                <a:lnTo>
                  <a:pt x="50213" y="64078"/>
                </a:lnTo>
                <a:lnTo>
                  <a:pt x="44310" y="64078"/>
                </a:lnTo>
                <a:lnTo>
                  <a:pt x="43020" y="62737"/>
                </a:lnTo>
                <a:lnTo>
                  <a:pt x="42755" y="62500"/>
                </a:lnTo>
                <a:close/>
              </a:path>
              <a:path w="87630" h="104139">
                <a:moveTo>
                  <a:pt x="31286" y="27951"/>
                </a:moveTo>
                <a:lnTo>
                  <a:pt x="25962" y="27951"/>
                </a:lnTo>
                <a:lnTo>
                  <a:pt x="31689" y="29027"/>
                </a:lnTo>
                <a:lnTo>
                  <a:pt x="39690" y="31332"/>
                </a:lnTo>
                <a:lnTo>
                  <a:pt x="44310" y="64078"/>
                </a:lnTo>
                <a:lnTo>
                  <a:pt x="50213" y="64078"/>
                </a:lnTo>
                <a:lnTo>
                  <a:pt x="50920" y="59945"/>
                </a:lnTo>
                <a:lnTo>
                  <a:pt x="51509" y="58818"/>
                </a:lnTo>
                <a:lnTo>
                  <a:pt x="48046" y="58818"/>
                </a:lnTo>
                <a:lnTo>
                  <a:pt x="47930" y="52005"/>
                </a:lnTo>
                <a:lnTo>
                  <a:pt x="47636" y="48939"/>
                </a:lnTo>
                <a:lnTo>
                  <a:pt x="47526" y="44704"/>
                </a:lnTo>
                <a:lnTo>
                  <a:pt x="47554" y="39282"/>
                </a:lnTo>
                <a:lnTo>
                  <a:pt x="48225" y="34937"/>
                </a:lnTo>
                <a:lnTo>
                  <a:pt x="45457" y="34937"/>
                </a:lnTo>
                <a:lnTo>
                  <a:pt x="45076" y="33272"/>
                </a:lnTo>
                <a:lnTo>
                  <a:pt x="42127" y="33272"/>
                </a:lnTo>
                <a:lnTo>
                  <a:pt x="39730" y="30957"/>
                </a:lnTo>
                <a:lnTo>
                  <a:pt x="34755" y="28489"/>
                </a:lnTo>
                <a:lnTo>
                  <a:pt x="31286" y="27951"/>
                </a:lnTo>
                <a:close/>
              </a:path>
              <a:path w="87630" h="104139">
                <a:moveTo>
                  <a:pt x="40320" y="60330"/>
                </a:moveTo>
                <a:lnTo>
                  <a:pt x="42755" y="62500"/>
                </a:lnTo>
                <a:lnTo>
                  <a:pt x="42523" y="60371"/>
                </a:lnTo>
                <a:lnTo>
                  <a:pt x="40320" y="60330"/>
                </a:lnTo>
                <a:close/>
              </a:path>
              <a:path w="87630" h="104139">
                <a:moveTo>
                  <a:pt x="0" y="48888"/>
                </a:moveTo>
                <a:lnTo>
                  <a:pt x="4246" y="51552"/>
                </a:lnTo>
                <a:lnTo>
                  <a:pt x="9612" y="55229"/>
                </a:lnTo>
                <a:lnTo>
                  <a:pt x="17259" y="58540"/>
                </a:lnTo>
                <a:lnTo>
                  <a:pt x="28348" y="60107"/>
                </a:lnTo>
                <a:lnTo>
                  <a:pt x="40320" y="60330"/>
                </a:lnTo>
                <a:lnTo>
                  <a:pt x="38384" y="58605"/>
                </a:lnTo>
                <a:lnTo>
                  <a:pt x="29790" y="58605"/>
                </a:lnTo>
                <a:lnTo>
                  <a:pt x="19411" y="57813"/>
                </a:lnTo>
                <a:lnTo>
                  <a:pt x="10863" y="54755"/>
                </a:lnTo>
                <a:lnTo>
                  <a:pt x="4330" y="51193"/>
                </a:lnTo>
                <a:lnTo>
                  <a:pt x="0" y="48888"/>
                </a:lnTo>
                <a:close/>
              </a:path>
              <a:path w="87630" h="104139">
                <a:moveTo>
                  <a:pt x="67033" y="17919"/>
                </a:moveTo>
                <a:lnTo>
                  <a:pt x="69125" y="20173"/>
                </a:lnTo>
                <a:lnTo>
                  <a:pt x="69183" y="26986"/>
                </a:lnTo>
                <a:lnTo>
                  <a:pt x="67673" y="34023"/>
                </a:lnTo>
                <a:lnTo>
                  <a:pt x="66881" y="36602"/>
                </a:lnTo>
                <a:lnTo>
                  <a:pt x="65541" y="37830"/>
                </a:lnTo>
                <a:lnTo>
                  <a:pt x="64942" y="38419"/>
                </a:lnTo>
                <a:lnTo>
                  <a:pt x="63947" y="39282"/>
                </a:lnTo>
                <a:lnTo>
                  <a:pt x="56098" y="44704"/>
                </a:lnTo>
                <a:lnTo>
                  <a:pt x="51100" y="52056"/>
                </a:lnTo>
                <a:lnTo>
                  <a:pt x="48046" y="58818"/>
                </a:lnTo>
                <a:lnTo>
                  <a:pt x="51509" y="58818"/>
                </a:lnTo>
                <a:lnTo>
                  <a:pt x="55818" y="50576"/>
                </a:lnTo>
                <a:lnTo>
                  <a:pt x="63072" y="42030"/>
                </a:lnTo>
                <a:lnTo>
                  <a:pt x="70395" y="37242"/>
                </a:lnTo>
                <a:lnTo>
                  <a:pt x="67277" y="37242"/>
                </a:lnTo>
                <a:lnTo>
                  <a:pt x="69917" y="32835"/>
                </a:lnTo>
                <a:lnTo>
                  <a:pt x="69866" y="20275"/>
                </a:lnTo>
                <a:lnTo>
                  <a:pt x="67033" y="17919"/>
                </a:lnTo>
                <a:close/>
              </a:path>
              <a:path w="87630" h="104139">
                <a:moveTo>
                  <a:pt x="37598" y="57904"/>
                </a:moveTo>
                <a:lnTo>
                  <a:pt x="29790" y="58605"/>
                </a:lnTo>
                <a:lnTo>
                  <a:pt x="38384" y="58605"/>
                </a:lnTo>
                <a:lnTo>
                  <a:pt x="37598" y="57904"/>
                </a:lnTo>
                <a:close/>
              </a:path>
              <a:path w="87630" h="104139">
                <a:moveTo>
                  <a:pt x="87523" y="31281"/>
                </a:moveTo>
                <a:lnTo>
                  <a:pt x="79421" y="31972"/>
                </a:lnTo>
                <a:lnTo>
                  <a:pt x="72750" y="34185"/>
                </a:lnTo>
                <a:lnTo>
                  <a:pt x="67277" y="37242"/>
                </a:lnTo>
                <a:lnTo>
                  <a:pt x="70395" y="37242"/>
                </a:lnTo>
                <a:lnTo>
                  <a:pt x="73401" y="35276"/>
                </a:lnTo>
                <a:lnTo>
                  <a:pt x="87523" y="31281"/>
                </a:lnTo>
                <a:close/>
              </a:path>
              <a:path w="87630" h="104139">
                <a:moveTo>
                  <a:pt x="66790" y="10294"/>
                </a:moveTo>
                <a:lnTo>
                  <a:pt x="45457" y="34937"/>
                </a:lnTo>
                <a:lnTo>
                  <a:pt x="48225" y="34937"/>
                </a:lnTo>
                <a:lnTo>
                  <a:pt x="49534" y="26453"/>
                </a:lnTo>
                <a:lnTo>
                  <a:pt x="54660" y="18014"/>
                </a:lnTo>
                <a:lnTo>
                  <a:pt x="61025" y="13070"/>
                </a:lnTo>
                <a:lnTo>
                  <a:pt x="66790" y="10294"/>
                </a:lnTo>
                <a:close/>
              </a:path>
              <a:path w="87630" h="104139">
                <a:moveTo>
                  <a:pt x="14219" y="357"/>
                </a:moveTo>
                <a:lnTo>
                  <a:pt x="10232" y="357"/>
                </a:lnTo>
                <a:lnTo>
                  <a:pt x="18608" y="1168"/>
                </a:lnTo>
                <a:lnTo>
                  <a:pt x="27963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88" y="26073"/>
                </a:lnTo>
                <a:lnTo>
                  <a:pt x="42127" y="33272"/>
                </a:lnTo>
                <a:lnTo>
                  <a:pt x="45076" y="33272"/>
                </a:lnTo>
                <a:lnTo>
                  <a:pt x="20156" y="1029"/>
                </a:lnTo>
                <a:lnTo>
                  <a:pt x="14219" y="357"/>
                </a:lnTo>
                <a:close/>
              </a:path>
              <a:path w="87630" h="104139">
                <a:moveTo>
                  <a:pt x="16101" y="28901"/>
                </a:moveTo>
                <a:lnTo>
                  <a:pt x="15819" y="28926"/>
                </a:lnTo>
                <a:lnTo>
                  <a:pt x="13483" y="32672"/>
                </a:lnTo>
                <a:lnTo>
                  <a:pt x="16101" y="28901"/>
                </a:lnTo>
                <a:close/>
              </a:path>
              <a:path w="87630" h="104139">
                <a:moveTo>
                  <a:pt x="25590" y="27976"/>
                </a:moveTo>
                <a:lnTo>
                  <a:pt x="16316" y="28591"/>
                </a:lnTo>
                <a:lnTo>
                  <a:pt x="16101" y="28901"/>
                </a:lnTo>
                <a:lnTo>
                  <a:pt x="23180" y="28276"/>
                </a:lnTo>
                <a:lnTo>
                  <a:pt x="27049" y="28164"/>
                </a:lnTo>
                <a:lnTo>
                  <a:pt x="25590" y="27976"/>
                </a:lnTo>
                <a:close/>
              </a:path>
              <a:path w="87630" h="104139">
                <a:moveTo>
                  <a:pt x="12370" y="25086"/>
                </a:moveTo>
                <a:lnTo>
                  <a:pt x="12986" y="26347"/>
                </a:lnTo>
                <a:lnTo>
                  <a:pt x="25590" y="27976"/>
                </a:lnTo>
                <a:lnTo>
                  <a:pt x="25962" y="27951"/>
                </a:lnTo>
                <a:lnTo>
                  <a:pt x="31286" y="27951"/>
                </a:lnTo>
                <a:lnTo>
                  <a:pt x="12370" y="25086"/>
                </a:lnTo>
                <a:close/>
              </a:path>
              <a:path w="87630" h="104139">
                <a:moveTo>
                  <a:pt x="11550" y="23409"/>
                </a:moveTo>
                <a:lnTo>
                  <a:pt x="11432" y="24946"/>
                </a:lnTo>
                <a:lnTo>
                  <a:pt x="12370" y="25086"/>
                </a:lnTo>
                <a:lnTo>
                  <a:pt x="11550" y="23409"/>
                </a:lnTo>
                <a:close/>
              </a:path>
              <a:path w="87630" h="104139">
                <a:moveTo>
                  <a:pt x="11432" y="14162"/>
                </a:moveTo>
                <a:lnTo>
                  <a:pt x="10356" y="20965"/>
                </a:lnTo>
                <a:lnTo>
                  <a:pt x="11550" y="23409"/>
                </a:lnTo>
                <a:lnTo>
                  <a:pt x="11798" y="20173"/>
                </a:lnTo>
                <a:lnTo>
                  <a:pt x="11788" y="17919"/>
                </a:lnTo>
                <a:lnTo>
                  <a:pt x="11432" y="14162"/>
                </a:lnTo>
                <a:close/>
              </a:path>
              <a:path w="87630" h="104139">
                <a:moveTo>
                  <a:pt x="11062" y="0"/>
                </a:moveTo>
                <a:lnTo>
                  <a:pt x="5178" y="1003"/>
                </a:lnTo>
                <a:lnTo>
                  <a:pt x="10232" y="357"/>
                </a:lnTo>
                <a:lnTo>
                  <a:pt x="14219" y="357"/>
                </a:lnTo>
                <a:lnTo>
                  <a:pt x="1106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2" name="object 1682"/>
          <p:cNvSpPr/>
          <p:nvPr/>
        </p:nvSpPr>
        <p:spPr>
          <a:xfrm>
            <a:off x="13574124" y="3242354"/>
            <a:ext cx="108034" cy="102084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3" name="object 1683"/>
          <p:cNvSpPr/>
          <p:nvPr/>
        </p:nvSpPr>
        <p:spPr>
          <a:xfrm>
            <a:off x="10215726" y="3269281"/>
            <a:ext cx="100043" cy="118756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4" name="object 1684"/>
          <p:cNvSpPr/>
          <p:nvPr/>
        </p:nvSpPr>
        <p:spPr>
          <a:xfrm>
            <a:off x="10202322" y="3230322"/>
            <a:ext cx="123467" cy="116796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5" name="object 1685"/>
          <p:cNvSpPr/>
          <p:nvPr/>
        </p:nvSpPr>
        <p:spPr>
          <a:xfrm>
            <a:off x="9982690" y="3192548"/>
            <a:ext cx="155288" cy="184259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6" name="object 1686"/>
          <p:cNvSpPr/>
          <p:nvPr/>
        </p:nvSpPr>
        <p:spPr>
          <a:xfrm>
            <a:off x="9962992" y="3132127"/>
            <a:ext cx="190592" cy="181170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7" name="object 1687"/>
          <p:cNvSpPr/>
          <p:nvPr/>
        </p:nvSpPr>
        <p:spPr>
          <a:xfrm>
            <a:off x="10388296" y="3276380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29" h="104139">
                <a:moveTo>
                  <a:pt x="42704" y="62507"/>
                </a:moveTo>
                <a:lnTo>
                  <a:pt x="43701" y="71276"/>
                </a:lnTo>
                <a:lnTo>
                  <a:pt x="43650" y="75571"/>
                </a:lnTo>
                <a:lnTo>
                  <a:pt x="43026" y="84566"/>
                </a:lnTo>
                <a:lnTo>
                  <a:pt x="42495" y="93501"/>
                </a:lnTo>
                <a:lnTo>
                  <a:pt x="41945" y="100546"/>
                </a:lnTo>
                <a:lnTo>
                  <a:pt x="41264" y="103869"/>
                </a:lnTo>
                <a:lnTo>
                  <a:pt x="51915" y="103869"/>
                </a:lnTo>
                <a:lnTo>
                  <a:pt x="51010" y="98781"/>
                </a:lnTo>
                <a:lnTo>
                  <a:pt x="49416" y="86640"/>
                </a:lnTo>
                <a:lnTo>
                  <a:pt x="48809" y="72133"/>
                </a:lnTo>
                <a:lnTo>
                  <a:pt x="50171" y="64078"/>
                </a:lnTo>
                <a:lnTo>
                  <a:pt x="44310" y="64078"/>
                </a:lnTo>
                <a:lnTo>
                  <a:pt x="42959" y="62737"/>
                </a:lnTo>
                <a:lnTo>
                  <a:pt x="42704" y="62507"/>
                </a:lnTo>
                <a:close/>
              </a:path>
              <a:path w="87629" h="104139">
                <a:moveTo>
                  <a:pt x="31250" y="27951"/>
                </a:moveTo>
                <a:lnTo>
                  <a:pt x="25952" y="27951"/>
                </a:lnTo>
                <a:lnTo>
                  <a:pt x="31628" y="29027"/>
                </a:lnTo>
                <a:lnTo>
                  <a:pt x="39680" y="31332"/>
                </a:lnTo>
                <a:lnTo>
                  <a:pt x="44310" y="64078"/>
                </a:lnTo>
                <a:lnTo>
                  <a:pt x="50171" y="64078"/>
                </a:lnTo>
                <a:lnTo>
                  <a:pt x="50869" y="59945"/>
                </a:lnTo>
                <a:lnTo>
                  <a:pt x="51458" y="58818"/>
                </a:lnTo>
                <a:lnTo>
                  <a:pt x="48036" y="58818"/>
                </a:lnTo>
                <a:lnTo>
                  <a:pt x="47930" y="52005"/>
                </a:lnTo>
                <a:lnTo>
                  <a:pt x="47539" y="47923"/>
                </a:lnTo>
                <a:lnTo>
                  <a:pt x="47611" y="38846"/>
                </a:lnTo>
                <a:lnTo>
                  <a:pt x="48216" y="34937"/>
                </a:lnTo>
                <a:lnTo>
                  <a:pt x="45447" y="34937"/>
                </a:lnTo>
                <a:lnTo>
                  <a:pt x="45069" y="33272"/>
                </a:lnTo>
                <a:lnTo>
                  <a:pt x="42117" y="33272"/>
                </a:lnTo>
                <a:lnTo>
                  <a:pt x="39680" y="30957"/>
                </a:lnTo>
                <a:lnTo>
                  <a:pt x="34704" y="28489"/>
                </a:lnTo>
                <a:lnTo>
                  <a:pt x="31250" y="27951"/>
                </a:lnTo>
                <a:close/>
              </a:path>
              <a:path w="87629" h="104139">
                <a:moveTo>
                  <a:pt x="40290" y="60331"/>
                </a:moveTo>
                <a:lnTo>
                  <a:pt x="42704" y="62507"/>
                </a:lnTo>
                <a:lnTo>
                  <a:pt x="42462" y="60371"/>
                </a:lnTo>
                <a:lnTo>
                  <a:pt x="40290" y="60331"/>
                </a:lnTo>
                <a:close/>
              </a:path>
              <a:path w="87629" h="104139">
                <a:moveTo>
                  <a:pt x="0" y="48888"/>
                </a:moveTo>
                <a:lnTo>
                  <a:pt x="4240" y="51552"/>
                </a:lnTo>
                <a:lnTo>
                  <a:pt x="9604" y="55229"/>
                </a:lnTo>
                <a:lnTo>
                  <a:pt x="17249" y="58540"/>
                </a:lnTo>
                <a:lnTo>
                  <a:pt x="28338" y="60107"/>
                </a:lnTo>
                <a:lnTo>
                  <a:pt x="40290" y="60331"/>
                </a:lnTo>
                <a:lnTo>
                  <a:pt x="38375" y="58605"/>
                </a:lnTo>
                <a:lnTo>
                  <a:pt x="29790" y="58605"/>
                </a:lnTo>
                <a:lnTo>
                  <a:pt x="19411" y="57813"/>
                </a:lnTo>
                <a:lnTo>
                  <a:pt x="10863" y="54755"/>
                </a:lnTo>
                <a:lnTo>
                  <a:pt x="4330" y="51193"/>
                </a:lnTo>
                <a:lnTo>
                  <a:pt x="0" y="48888"/>
                </a:lnTo>
                <a:close/>
              </a:path>
              <a:path w="87629" h="104139">
                <a:moveTo>
                  <a:pt x="66973" y="17919"/>
                </a:moveTo>
                <a:lnTo>
                  <a:pt x="69115" y="20173"/>
                </a:lnTo>
                <a:lnTo>
                  <a:pt x="69173" y="26986"/>
                </a:lnTo>
                <a:lnTo>
                  <a:pt x="67622" y="34023"/>
                </a:lnTo>
                <a:lnTo>
                  <a:pt x="66820" y="36602"/>
                </a:lnTo>
                <a:lnTo>
                  <a:pt x="64942" y="38419"/>
                </a:lnTo>
                <a:lnTo>
                  <a:pt x="64383" y="38846"/>
                </a:lnTo>
                <a:lnTo>
                  <a:pt x="63886" y="39282"/>
                </a:lnTo>
                <a:lnTo>
                  <a:pt x="56088" y="44704"/>
                </a:lnTo>
                <a:lnTo>
                  <a:pt x="51039" y="52056"/>
                </a:lnTo>
                <a:lnTo>
                  <a:pt x="48036" y="58818"/>
                </a:lnTo>
                <a:lnTo>
                  <a:pt x="51458" y="58818"/>
                </a:lnTo>
                <a:lnTo>
                  <a:pt x="55769" y="50576"/>
                </a:lnTo>
                <a:lnTo>
                  <a:pt x="63039" y="42030"/>
                </a:lnTo>
                <a:lnTo>
                  <a:pt x="70376" y="37242"/>
                </a:lnTo>
                <a:lnTo>
                  <a:pt x="67267" y="37242"/>
                </a:lnTo>
                <a:lnTo>
                  <a:pt x="69907" y="32835"/>
                </a:lnTo>
                <a:lnTo>
                  <a:pt x="69856" y="20275"/>
                </a:lnTo>
                <a:lnTo>
                  <a:pt x="66973" y="17919"/>
                </a:lnTo>
                <a:close/>
              </a:path>
              <a:path w="87629" h="104139">
                <a:moveTo>
                  <a:pt x="37598" y="57904"/>
                </a:moveTo>
                <a:lnTo>
                  <a:pt x="29790" y="58605"/>
                </a:lnTo>
                <a:lnTo>
                  <a:pt x="38375" y="58605"/>
                </a:lnTo>
                <a:lnTo>
                  <a:pt x="37598" y="57904"/>
                </a:lnTo>
                <a:close/>
              </a:path>
              <a:path w="87629" h="104139">
                <a:moveTo>
                  <a:pt x="87523" y="31281"/>
                </a:moveTo>
                <a:lnTo>
                  <a:pt x="79411" y="31972"/>
                </a:lnTo>
                <a:lnTo>
                  <a:pt x="72740" y="34185"/>
                </a:lnTo>
                <a:lnTo>
                  <a:pt x="67267" y="37242"/>
                </a:lnTo>
                <a:lnTo>
                  <a:pt x="70376" y="37242"/>
                </a:lnTo>
                <a:lnTo>
                  <a:pt x="73388" y="35276"/>
                </a:lnTo>
                <a:lnTo>
                  <a:pt x="87523" y="31281"/>
                </a:lnTo>
                <a:close/>
              </a:path>
              <a:path w="87629" h="104139">
                <a:moveTo>
                  <a:pt x="66729" y="10294"/>
                </a:moveTo>
                <a:lnTo>
                  <a:pt x="45447" y="34937"/>
                </a:lnTo>
                <a:lnTo>
                  <a:pt x="48216" y="34937"/>
                </a:lnTo>
                <a:lnTo>
                  <a:pt x="49528" y="26453"/>
                </a:lnTo>
                <a:lnTo>
                  <a:pt x="54647" y="18014"/>
                </a:lnTo>
                <a:lnTo>
                  <a:pt x="60995" y="13070"/>
                </a:lnTo>
                <a:lnTo>
                  <a:pt x="66729" y="10294"/>
                </a:lnTo>
                <a:close/>
              </a:path>
              <a:path w="87629" h="104139">
                <a:moveTo>
                  <a:pt x="14177" y="357"/>
                </a:moveTo>
                <a:lnTo>
                  <a:pt x="10223" y="357"/>
                </a:lnTo>
                <a:lnTo>
                  <a:pt x="18602" y="1168"/>
                </a:lnTo>
                <a:lnTo>
                  <a:pt x="27958" y="5281"/>
                </a:lnTo>
                <a:lnTo>
                  <a:pt x="35943" y="14538"/>
                </a:lnTo>
                <a:lnTo>
                  <a:pt x="38888" y="19422"/>
                </a:lnTo>
                <a:lnTo>
                  <a:pt x="40827" y="26073"/>
                </a:lnTo>
                <a:lnTo>
                  <a:pt x="42117" y="33272"/>
                </a:lnTo>
                <a:lnTo>
                  <a:pt x="45069" y="33272"/>
                </a:lnTo>
                <a:lnTo>
                  <a:pt x="20109" y="1029"/>
                </a:lnTo>
                <a:lnTo>
                  <a:pt x="14177" y="357"/>
                </a:lnTo>
                <a:close/>
              </a:path>
              <a:path w="87629" h="104139">
                <a:moveTo>
                  <a:pt x="16041" y="28905"/>
                </a:moveTo>
                <a:lnTo>
                  <a:pt x="15809" y="28926"/>
                </a:lnTo>
                <a:lnTo>
                  <a:pt x="13473" y="32672"/>
                </a:lnTo>
                <a:lnTo>
                  <a:pt x="16041" y="28905"/>
                </a:lnTo>
                <a:close/>
              </a:path>
              <a:path w="87629" h="104139">
                <a:moveTo>
                  <a:pt x="25585" y="27975"/>
                </a:moveTo>
                <a:lnTo>
                  <a:pt x="16255" y="28591"/>
                </a:lnTo>
                <a:lnTo>
                  <a:pt x="16041" y="28905"/>
                </a:lnTo>
                <a:lnTo>
                  <a:pt x="23170" y="28276"/>
                </a:lnTo>
                <a:lnTo>
                  <a:pt x="27049" y="28164"/>
                </a:lnTo>
                <a:lnTo>
                  <a:pt x="25585" y="27975"/>
                </a:lnTo>
                <a:close/>
              </a:path>
              <a:path w="87629" h="104139">
                <a:moveTo>
                  <a:pt x="12359" y="25090"/>
                </a:moveTo>
                <a:lnTo>
                  <a:pt x="12976" y="26347"/>
                </a:lnTo>
                <a:lnTo>
                  <a:pt x="25585" y="27975"/>
                </a:lnTo>
                <a:lnTo>
                  <a:pt x="25952" y="27951"/>
                </a:lnTo>
                <a:lnTo>
                  <a:pt x="31250" y="27951"/>
                </a:lnTo>
                <a:lnTo>
                  <a:pt x="12359" y="25090"/>
                </a:lnTo>
                <a:close/>
              </a:path>
              <a:path w="87629" h="104139">
                <a:moveTo>
                  <a:pt x="11520" y="23379"/>
                </a:moveTo>
                <a:lnTo>
                  <a:pt x="11392" y="24946"/>
                </a:lnTo>
                <a:lnTo>
                  <a:pt x="12359" y="25090"/>
                </a:lnTo>
                <a:lnTo>
                  <a:pt x="11520" y="23379"/>
                </a:lnTo>
                <a:close/>
              </a:path>
              <a:path w="87629" h="104139">
                <a:moveTo>
                  <a:pt x="11392" y="14162"/>
                </a:moveTo>
                <a:lnTo>
                  <a:pt x="10336" y="20965"/>
                </a:lnTo>
                <a:lnTo>
                  <a:pt x="11520" y="23379"/>
                </a:lnTo>
                <a:lnTo>
                  <a:pt x="11774" y="20275"/>
                </a:lnTo>
                <a:lnTo>
                  <a:pt x="11771" y="17919"/>
                </a:lnTo>
                <a:lnTo>
                  <a:pt x="11392" y="14162"/>
                </a:lnTo>
                <a:close/>
              </a:path>
              <a:path w="87629" h="104139">
                <a:moveTo>
                  <a:pt x="11024" y="0"/>
                </a:moveTo>
                <a:lnTo>
                  <a:pt x="5168" y="1003"/>
                </a:lnTo>
                <a:lnTo>
                  <a:pt x="10223" y="357"/>
                </a:lnTo>
                <a:lnTo>
                  <a:pt x="14177" y="357"/>
                </a:lnTo>
                <a:lnTo>
                  <a:pt x="11024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8" name="object 1688"/>
          <p:cNvSpPr/>
          <p:nvPr/>
        </p:nvSpPr>
        <p:spPr>
          <a:xfrm>
            <a:off x="10376659" y="3242354"/>
            <a:ext cx="107932" cy="102084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9" name="object 1689"/>
          <p:cNvSpPr/>
          <p:nvPr/>
        </p:nvSpPr>
        <p:spPr>
          <a:xfrm>
            <a:off x="9526226" y="3192548"/>
            <a:ext cx="155288" cy="184259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0" name="object 1690"/>
          <p:cNvSpPr/>
          <p:nvPr/>
        </p:nvSpPr>
        <p:spPr>
          <a:xfrm>
            <a:off x="9506538" y="3132127"/>
            <a:ext cx="190592" cy="181170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1" name="object 1691"/>
          <p:cNvSpPr/>
          <p:nvPr/>
        </p:nvSpPr>
        <p:spPr>
          <a:xfrm>
            <a:off x="10477220" y="3206258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688" y="1012"/>
                </a:moveTo>
                <a:lnTo>
                  <a:pt x="446" y="1238"/>
                </a:lnTo>
                <a:lnTo>
                  <a:pt x="0" y="1929"/>
                </a:lnTo>
                <a:lnTo>
                  <a:pt x="497" y="1238"/>
                </a:lnTo>
                <a:lnTo>
                  <a:pt x="688" y="1012"/>
                </a:lnTo>
                <a:close/>
              </a:path>
              <a:path w="1904" h="2539">
                <a:moveTo>
                  <a:pt x="1685" y="0"/>
                </a:moveTo>
                <a:lnTo>
                  <a:pt x="1002" y="639"/>
                </a:lnTo>
                <a:lnTo>
                  <a:pt x="688" y="1012"/>
                </a:lnTo>
                <a:lnTo>
                  <a:pt x="1133" y="588"/>
                </a:lnTo>
                <a:lnTo>
                  <a:pt x="168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2" name="object 1692"/>
          <p:cNvSpPr/>
          <p:nvPr/>
        </p:nvSpPr>
        <p:spPr>
          <a:xfrm>
            <a:off x="10445359" y="3130800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5" h="246379">
                <a:moveTo>
                  <a:pt x="0" y="115889"/>
                </a:moveTo>
                <a:lnTo>
                  <a:pt x="10011" y="122145"/>
                </a:lnTo>
                <a:lnTo>
                  <a:pt x="22711" y="130843"/>
                </a:lnTo>
                <a:lnTo>
                  <a:pt x="40836" y="138706"/>
                </a:lnTo>
                <a:lnTo>
                  <a:pt x="86950" y="147014"/>
                </a:lnTo>
                <a:lnTo>
                  <a:pt x="103373" y="179014"/>
                </a:lnTo>
                <a:lnTo>
                  <a:pt x="101913" y="200293"/>
                </a:lnTo>
                <a:lnTo>
                  <a:pt x="100657" y="221452"/>
                </a:lnTo>
                <a:lnTo>
                  <a:pt x="99355" y="238142"/>
                </a:lnTo>
                <a:lnTo>
                  <a:pt x="97758" y="246017"/>
                </a:lnTo>
                <a:lnTo>
                  <a:pt x="122919" y="246017"/>
                </a:lnTo>
                <a:lnTo>
                  <a:pt x="120783" y="233973"/>
                </a:lnTo>
                <a:lnTo>
                  <a:pt x="117023" y="205234"/>
                </a:lnTo>
                <a:lnTo>
                  <a:pt x="115615" y="170888"/>
                </a:lnTo>
                <a:lnTo>
                  <a:pt x="118869" y="151792"/>
                </a:lnTo>
                <a:lnTo>
                  <a:pt x="104916" y="151792"/>
                </a:lnTo>
                <a:lnTo>
                  <a:pt x="100816" y="148211"/>
                </a:lnTo>
                <a:lnTo>
                  <a:pt x="93468" y="143528"/>
                </a:lnTo>
                <a:lnTo>
                  <a:pt x="83242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5" h="246379">
                <a:moveTo>
                  <a:pt x="76710" y="67713"/>
                </a:moveTo>
                <a:lnTo>
                  <a:pt x="64391" y="67713"/>
                </a:lnTo>
                <a:lnTo>
                  <a:pt x="74943" y="68797"/>
                </a:lnTo>
                <a:lnTo>
                  <a:pt x="86969" y="74336"/>
                </a:lnTo>
                <a:lnTo>
                  <a:pt x="103649" y="111388"/>
                </a:lnTo>
                <a:lnTo>
                  <a:pt x="104916" y="151792"/>
                </a:lnTo>
                <a:lnTo>
                  <a:pt x="118869" y="151792"/>
                </a:lnTo>
                <a:lnTo>
                  <a:pt x="120533" y="142024"/>
                </a:lnTo>
                <a:lnTo>
                  <a:pt x="121907" y="139394"/>
                </a:lnTo>
                <a:lnTo>
                  <a:pt x="113770" y="139394"/>
                </a:lnTo>
                <a:lnTo>
                  <a:pt x="113709" y="129761"/>
                </a:lnTo>
                <a:lnTo>
                  <a:pt x="113517" y="123342"/>
                </a:lnTo>
                <a:lnTo>
                  <a:pt x="112582" y="113523"/>
                </a:lnTo>
                <a:lnTo>
                  <a:pt x="112420" y="94140"/>
                </a:lnTo>
                <a:lnTo>
                  <a:pt x="114180" y="82808"/>
                </a:lnTo>
                <a:lnTo>
                  <a:pt x="107648" y="82808"/>
                </a:lnTo>
                <a:lnTo>
                  <a:pt x="106622" y="78838"/>
                </a:lnTo>
                <a:lnTo>
                  <a:pt x="99748" y="78838"/>
                </a:lnTo>
                <a:lnTo>
                  <a:pt x="94246" y="74698"/>
                </a:lnTo>
                <a:lnTo>
                  <a:pt x="86002" y="70666"/>
                </a:lnTo>
                <a:lnTo>
                  <a:pt x="76710" y="67713"/>
                </a:lnTo>
                <a:close/>
              </a:path>
              <a:path w="207645" h="246379">
                <a:moveTo>
                  <a:pt x="161676" y="48748"/>
                </a:moveTo>
                <a:lnTo>
                  <a:pt x="162904" y="56172"/>
                </a:lnTo>
                <a:lnTo>
                  <a:pt x="162830" y="65474"/>
                </a:lnTo>
                <a:lnTo>
                  <a:pt x="161502" y="74757"/>
                </a:lnTo>
                <a:lnTo>
                  <a:pt x="138706" y="103458"/>
                </a:lnTo>
                <a:lnTo>
                  <a:pt x="128341" y="114967"/>
                </a:lnTo>
                <a:lnTo>
                  <a:pt x="120100" y="127120"/>
                </a:lnTo>
                <a:lnTo>
                  <a:pt x="113770" y="139394"/>
                </a:lnTo>
                <a:lnTo>
                  <a:pt x="121907" y="139394"/>
                </a:lnTo>
                <a:lnTo>
                  <a:pt x="132140" y="119817"/>
                </a:lnTo>
                <a:lnTo>
                  <a:pt x="149361" y="99570"/>
                </a:lnTo>
                <a:lnTo>
                  <a:pt x="166785" y="88190"/>
                </a:lnTo>
                <a:lnTo>
                  <a:pt x="159370" y="88190"/>
                </a:lnTo>
                <a:lnTo>
                  <a:pt x="162836" y="77455"/>
                </a:lnTo>
                <a:lnTo>
                  <a:pt x="163864" y="64024"/>
                </a:lnTo>
                <a:lnTo>
                  <a:pt x="163743" y="62034"/>
                </a:lnTo>
                <a:lnTo>
                  <a:pt x="162526" y="50515"/>
                </a:lnTo>
                <a:lnTo>
                  <a:pt x="161676" y="48748"/>
                </a:lnTo>
                <a:close/>
              </a:path>
              <a:path w="207645" h="246379">
                <a:moveTo>
                  <a:pt x="207356" y="74066"/>
                </a:moveTo>
                <a:lnTo>
                  <a:pt x="193561" y="75976"/>
                </a:lnTo>
                <a:lnTo>
                  <a:pt x="181010" y="79049"/>
                </a:lnTo>
                <a:lnTo>
                  <a:pt x="169635" y="83162"/>
                </a:lnTo>
                <a:lnTo>
                  <a:pt x="159370" y="88190"/>
                </a:lnTo>
                <a:lnTo>
                  <a:pt x="166785" y="88190"/>
                </a:lnTo>
                <a:lnTo>
                  <a:pt x="173874" y="83560"/>
                </a:lnTo>
                <a:lnTo>
                  <a:pt x="207356" y="74066"/>
                </a:lnTo>
                <a:close/>
              </a:path>
              <a:path w="207645" h="246379">
                <a:moveTo>
                  <a:pt x="158121" y="24466"/>
                </a:moveTo>
                <a:lnTo>
                  <a:pt x="117777" y="54597"/>
                </a:lnTo>
                <a:lnTo>
                  <a:pt x="107648" y="82808"/>
                </a:lnTo>
                <a:lnTo>
                  <a:pt x="114180" y="82808"/>
                </a:lnTo>
                <a:lnTo>
                  <a:pt x="117296" y="62741"/>
                </a:lnTo>
                <a:lnTo>
                  <a:pt x="129453" y="42732"/>
                </a:lnTo>
                <a:lnTo>
                  <a:pt x="144518" y="31009"/>
                </a:lnTo>
                <a:lnTo>
                  <a:pt x="158121" y="24466"/>
                </a:lnTo>
                <a:close/>
              </a:path>
              <a:path w="207645" h="246379">
                <a:moveTo>
                  <a:pt x="33650" y="852"/>
                </a:moveTo>
                <a:lnTo>
                  <a:pt x="24222" y="852"/>
                </a:lnTo>
                <a:lnTo>
                  <a:pt x="44056" y="2765"/>
                </a:lnTo>
                <a:lnTo>
                  <a:pt x="66213" y="12518"/>
                </a:lnTo>
                <a:lnTo>
                  <a:pt x="89940" y="43910"/>
                </a:lnTo>
                <a:lnTo>
                  <a:pt x="99748" y="78838"/>
                </a:lnTo>
                <a:lnTo>
                  <a:pt x="106622" y="78838"/>
                </a:lnTo>
                <a:lnTo>
                  <a:pt x="90448" y="35686"/>
                </a:lnTo>
                <a:lnTo>
                  <a:pt x="47686" y="2449"/>
                </a:lnTo>
                <a:lnTo>
                  <a:pt x="33650" y="852"/>
                </a:lnTo>
                <a:close/>
              </a:path>
              <a:path w="207645" h="246379">
                <a:moveTo>
                  <a:pt x="26998" y="33533"/>
                </a:moveTo>
                <a:lnTo>
                  <a:pt x="27044" y="44935"/>
                </a:lnTo>
                <a:lnTo>
                  <a:pt x="32087" y="54597"/>
                </a:lnTo>
                <a:lnTo>
                  <a:pt x="43825" y="62034"/>
                </a:lnTo>
                <a:lnTo>
                  <a:pt x="64038" y="66817"/>
                </a:lnTo>
                <a:lnTo>
                  <a:pt x="56691" y="67239"/>
                </a:lnTo>
                <a:lnTo>
                  <a:pt x="48204" y="68540"/>
                </a:lnTo>
                <a:lnTo>
                  <a:pt x="40013" y="71140"/>
                </a:lnTo>
                <a:lnTo>
                  <a:pt x="33557" y="75457"/>
                </a:lnTo>
                <a:lnTo>
                  <a:pt x="41761" y="70750"/>
                </a:lnTo>
                <a:lnTo>
                  <a:pt x="52685" y="68266"/>
                </a:lnTo>
                <a:lnTo>
                  <a:pt x="64391" y="67713"/>
                </a:lnTo>
                <a:lnTo>
                  <a:pt x="76710" y="67713"/>
                </a:lnTo>
                <a:lnTo>
                  <a:pt x="74523" y="67017"/>
                </a:lnTo>
                <a:lnTo>
                  <a:pt x="59317" y="64024"/>
                </a:lnTo>
                <a:lnTo>
                  <a:pt x="40794" y="58800"/>
                </a:lnTo>
                <a:lnTo>
                  <a:pt x="31468" y="51216"/>
                </a:lnTo>
                <a:lnTo>
                  <a:pt x="27987" y="42412"/>
                </a:lnTo>
                <a:lnTo>
                  <a:pt x="26998" y="33533"/>
                </a:lnTo>
                <a:close/>
              </a:path>
              <a:path w="207645" h="246379">
                <a:moveTo>
                  <a:pt x="158670" y="42499"/>
                </a:moveTo>
                <a:lnTo>
                  <a:pt x="161676" y="48748"/>
                </a:lnTo>
                <a:lnTo>
                  <a:pt x="161568" y="48097"/>
                </a:lnTo>
                <a:lnTo>
                  <a:pt x="158670" y="42499"/>
                </a:lnTo>
                <a:close/>
              </a:path>
              <a:path w="207645" h="246379">
                <a:moveTo>
                  <a:pt x="26160" y="0"/>
                </a:moveTo>
                <a:lnTo>
                  <a:pt x="12235" y="2392"/>
                </a:lnTo>
                <a:lnTo>
                  <a:pt x="24222" y="852"/>
                </a:lnTo>
                <a:lnTo>
                  <a:pt x="33650" y="852"/>
                </a:lnTo>
                <a:lnTo>
                  <a:pt x="261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3" name="object 1693"/>
          <p:cNvSpPr/>
          <p:nvPr/>
        </p:nvSpPr>
        <p:spPr>
          <a:xfrm>
            <a:off x="10419102" y="3050178"/>
            <a:ext cx="254448" cy="241868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4" name="object 1694"/>
          <p:cNvSpPr/>
          <p:nvPr/>
        </p:nvSpPr>
        <p:spPr>
          <a:xfrm>
            <a:off x="15482014" y="3206258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816" y="897"/>
                </a:moveTo>
                <a:lnTo>
                  <a:pt x="446" y="1238"/>
                </a:lnTo>
                <a:lnTo>
                  <a:pt x="0" y="1929"/>
                </a:lnTo>
                <a:lnTo>
                  <a:pt x="507" y="1238"/>
                </a:lnTo>
                <a:lnTo>
                  <a:pt x="816" y="897"/>
                </a:lnTo>
                <a:close/>
              </a:path>
              <a:path w="1905" h="2539">
                <a:moveTo>
                  <a:pt x="1695" y="0"/>
                </a:moveTo>
                <a:lnTo>
                  <a:pt x="1050" y="639"/>
                </a:lnTo>
                <a:lnTo>
                  <a:pt x="816" y="897"/>
                </a:lnTo>
                <a:lnTo>
                  <a:pt x="1144" y="588"/>
                </a:lnTo>
                <a:lnTo>
                  <a:pt x="169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5" name="object 1695"/>
          <p:cNvSpPr/>
          <p:nvPr/>
        </p:nvSpPr>
        <p:spPr>
          <a:xfrm>
            <a:off x="15450213" y="3130800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4" h="246379">
                <a:moveTo>
                  <a:pt x="0" y="115889"/>
                </a:moveTo>
                <a:lnTo>
                  <a:pt x="9982" y="122145"/>
                </a:lnTo>
                <a:lnTo>
                  <a:pt x="22666" y="130843"/>
                </a:lnTo>
                <a:lnTo>
                  <a:pt x="40786" y="138706"/>
                </a:lnTo>
                <a:lnTo>
                  <a:pt x="86905" y="147014"/>
                </a:lnTo>
                <a:lnTo>
                  <a:pt x="103312" y="179014"/>
                </a:lnTo>
                <a:lnTo>
                  <a:pt x="101857" y="200293"/>
                </a:lnTo>
                <a:lnTo>
                  <a:pt x="100601" y="221452"/>
                </a:lnTo>
                <a:lnTo>
                  <a:pt x="99300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23" y="233973"/>
                </a:lnTo>
                <a:lnTo>
                  <a:pt x="116966" y="205234"/>
                </a:lnTo>
                <a:lnTo>
                  <a:pt x="115559" y="170888"/>
                </a:lnTo>
                <a:lnTo>
                  <a:pt x="118809" y="151792"/>
                </a:lnTo>
                <a:lnTo>
                  <a:pt x="104866" y="151792"/>
                </a:lnTo>
                <a:lnTo>
                  <a:pt x="100766" y="148211"/>
                </a:lnTo>
                <a:lnTo>
                  <a:pt x="93418" y="143528"/>
                </a:lnTo>
                <a:lnTo>
                  <a:pt x="83191" y="139731"/>
                </a:lnTo>
                <a:lnTo>
                  <a:pt x="45908" y="136975"/>
                </a:lnTo>
                <a:lnTo>
                  <a:pt x="25678" y="129761"/>
                </a:lnTo>
                <a:lnTo>
                  <a:pt x="10223" y="121340"/>
                </a:lnTo>
                <a:lnTo>
                  <a:pt x="0" y="115889"/>
                </a:lnTo>
                <a:close/>
              </a:path>
              <a:path w="207644" h="246379">
                <a:moveTo>
                  <a:pt x="76655" y="67713"/>
                </a:moveTo>
                <a:lnTo>
                  <a:pt x="64331" y="67713"/>
                </a:lnTo>
                <a:lnTo>
                  <a:pt x="74882" y="68797"/>
                </a:lnTo>
                <a:lnTo>
                  <a:pt x="86909" y="74336"/>
                </a:lnTo>
                <a:lnTo>
                  <a:pt x="103598" y="111388"/>
                </a:lnTo>
                <a:lnTo>
                  <a:pt x="104866" y="151792"/>
                </a:lnTo>
                <a:lnTo>
                  <a:pt x="118809" y="151792"/>
                </a:lnTo>
                <a:lnTo>
                  <a:pt x="120472" y="142024"/>
                </a:lnTo>
                <a:lnTo>
                  <a:pt x="121846" y="139394"/>
                </a:lnTo>
                <a:lnTo>
                  <a:pt x="113710" y="139394"/>
                </a:lnTo>
                <a:lnTo>
                  <a:pt x="113648" y="129761"/>
                </a:lnTo>
                <a:lnTo>
                  <a:pt x="113456" y="123342"/>
                </a:lnTo>
                <a:lnTo>
                  <a:pt x="112562" y="113523"/>
                </a:lnTo>
                <a:lnTo>
                  <a:pt x="112439" y="103458"/>
                </a:lnTo>
                <a:lnTo>
                  <a:pt x="112369" y="94140"/>
                </a:lnTo>
                <a:lnTo>
                  <a:pt x="114137" y="82808"/>
                </a:lnTo>
                <a:lnTo>
                  <a:pt x="107597" y="82808"/>
                </a:lnTo>
                <a:lnTo>
                  <a:pt x="106571" y="78838"/>
                </a:lnTo>
                <a:lnTo>
                  <a:pt x="99687" y="78838"/>
                </a:lnTo>
                <a:lnTo>
                  <a:pt x="94190" y="74698"/>
                </a:lnTo>
                <a:lnTo>
                  <a:pt x="85946" y="70666"/>
                </a:lnTo>
                <a:lnTo>
                  <a:pt x="76655" y="67713"/>
                </a:lnTo>
                <a:close/>
              </a:path>
              <a:path w="207644" h="246379">
                <a:moveTo>
                  <a:pt x="161616" y="48729"/>
                </a:moveTo>
                <a:lnTo>
                  <a:pt x="162844" y="56172"/>
                </a:lnTo>
                <a:lnTo>
                  <a:pt x="162770" y="65474"/>
                </a:lnTo>
                <a:lnTo>
                  <a:pt x="161442" y="74757"/>
                </a:lnTo>
                <a:lnTo>
                  <a:pt x="138651" y="103458"/>
                </a:lnTo>
                <a:lnTo>
                  <a:pt x="128285" y="114967"/>
                </a:lnTo>
                <a:lnTo>
                  <a:pt x="120043" y="127120"/>
                </a:lnTo>
                <a:lnTo>
                  <a:pt x="113710" y="139394"/>
                </a:lnTo>
                <a:lnTo>
                  <a:pt x="121846" y="139394"/>
                </a:lnTo>
                <a:lnTo>
                  <a:pt x="132079" y="119817"/>
                </a:lnTo>
                <a:lnTo>
                  <a:pt x="149300" y="99570"/>
                </a:lnTo>
                <a:lnTo>
                  <a:pt x="166724" y="88190"/>
                </a:lnTo>
                <a:lnTo>
                  <a:pt x="159309" y="88190"/>
                </a:lnTo>
                <a:lnTo>
                  <a:pt x="162781" y="77455"/>
                </a:lnTo>
                <a:lnTo>
                  <a:pt x="163811" y="64024"/>
                </a:lnTo>
                <a:lnTo>
                  <a:pt x="163691" y="62034"/>
                </a:lnTo>
                <a:lnTo>
                  <a:pt x="162475" y="50515"/>
                </a:lnTo>
                <a:lnTo>
                  <a:pt x="161616" y="48729"/>
                </a:lnTo>
                <a:close/>
              </a:path>
              <a:path w="207644" h="246379">
                <a:moveTo>
                  <a:pt x="207295" y="74066"/>
                </a:moveTo>
                <a:lnTo>
                  <a:pt x="193505" y="75976"/>
                </a:lnTo>
                <a:lnTo>
                  <a:pt x="180953" y="79049"/>
                </a:lnTo>
                <a:lnTo>
                  <a:pt x="169576" y="83162"/>
                </a:lnTo>
                <a:lnTo>
                  <a:pt x="159309" y="88190"/>
                </a:lnTo>
                <a:lnTo>
                  <a:pt x="166724" y="88190"/>
                </a:lnTo>
                <a:lnTo>
                  <a:pt x="173813" y="83560"/>
                </a:lnTo>
                <a:lnTo>
                  <a:pt x="207295" y="74066"/>
                </a:lnTo>
                <a:close/>
              </a:path>
              <a:path w="207644" h="246379">
                <a:moveTo>
                  <a:pt x="158071" y="24466"/>
                </a:moveTo>
                <a:lnTo>
                  <a:pt x="117727" y="54597"/>
                </a:lnTo>
                <a:lnTo>
                  <a:pt x="107597" y="82808"/>
                </a:lnTo>
                <a:lnTo>
                  <a:pt x="114137" y="82808"/>
                </a:lnTo>
                <a:lnTo>
                  <a:pt x="117267" y="62741"/>
                </a:lnTo>
                <a:lnTo>
                  <a:pt x="129421" y="42732"/>
                </a:lnTo>
                <a:lnTo>
                  <a:pt x="144474" y="31009"/>
                </a:lnTo>
                <a:lnTo>
                  <a:pt x="158071" y="24466"/>
                </a:lnTo>
                <a:close/>
              </a:path>
              <a:path w="207644" h="246379">
                <a:moveTo>
                  <a:pt x="33600" y="852"/>
                </a:moveTo>
                <a:lnTo>
                  <a:pt x="24171" y="852"/>
                </a:lnTo>
                <a:lnTo>
                  <a:pt x="44005" y="2765"/>
                </a:lnTo>
                <a:lnTo>
                  <a:pt x="66162" y="12518"/>
                </a:lnTo>
                <a:lnTo>
                  <a:pt x="89907" y="43910"/>
                </a:lnTo>
                <a:lnTo>
                  <a:pt x="99687" y="78838"/>
                </a:lnTo>
                <a:lnTo>
                  <a:pt x="106571" y="78838"/>
                </a:lnTo>
                <a:lnTo>
                  <a:pt x="90397" y="35686"/>
                </a:lnTo>
                <a:lnTo>
                  <a:pt x="47635" y="2449"/>
                </a:lnTo>
                <a:lnTo>
                  <a:pt x="33600" y="852"/>
                </a:lnTo>
                <a:close/>
              </a:path>
              <a:path w="207644" h="246379">
                <a:moveTo>
                  <a:pt x="26947" y="33533"/>
                </a:moveTo>
                <a:lnTo>
                  <a:pt x="26993" y="44935"/>
                </a:lnTo>
                <a:lnTo>
                  <a:pt x="32037" y="54597"/>
                </a:lnTo>
                <a:lnTo>
                  <a:pt x="43774" y="62034"/>
                </a:lnTo>
                <a:lnTo>
                  <a:pt x="63987" y="66817"/>
                </a:lnTo>
                <a:lnTo>
                  <a:pt x="56636" y="67239"/>
                </a:lnTo>
                <a:lnTo>
                  <a:pt x="48149" y="68540"/>
                </a:lnTo>
                <a:lnTo>
                  <a:pt x="39961" y="71140"/>
                </a:lnTo>
                <a:lnTo>
                  <a:pt x="33506" y="75457"/>
                </a:lnTo>
                <a:lnTo>
                  <a:pt x="41705" y="70750"/>
                </a:lnTo>
                <a:lnTo>
                  <a:pt x="52626" y="68266"/>
                </a:lnTo>
                <a:lnTo>
                  <a:pt x="64331" y="67713"/>
                </a:lnTo>
                <a:lnTo>
                  <a:pt x="76655" y="67713"/>
                </a:lnTo>
                <a:lnTo>
                  <a:pt x="74467" y="67017"/>
                </a:lnTo>
                <a:lnTo>
                  <a:pt x="59266" y="64024"/>
                </a:lnTo>
                <a:lnTo>
                  <a:pt x="40742" y="58800"/>
                </a:lnTo>
                <a:lnTo>
                  <a:pt x="31413" y="51216"/>
                </a:lnTo>
                <a:lnTo>
                  <a:pt x="27932" y="42412"/>
                </a:lnTo>
                <a:lnTo>
                  <a:pt x="26947" y="33533"/>
                </a:lnTo>
                <a:close/>
              </a:path>
              <a:path w="207644" h="246379">
                <a:moveTo>
                  <a:pt x="158619" y="42499"/>
                </a:moveTo>
                <a:lnTo>
                  <a:pt x="161616" y="48729"/>
                </a:lnTo>
                <a:lnTo>
                  <a:pt x="161511" y="48097"/>
                </a:lnTo>
                <a:lnTo>
                  <a:pt x="158619" y="42499"/>
                </a:lnTo>
                <a:close/>
              </a:path>
              <a:path w="207644" h="246379">
                <a:moveTo>
                  <a:pt x="26109" y="0"/>
                </a:moveTo>
                <a:lnTo>
                  <a:pt x="12184" y="2392"/>
                </a:lnTo>
                <a:lnTo>
                  <a:pt x="24171" y="852"/>
                </a:lnTo>
                <a:lnTo>
                  <a:pt x="33600" y="852"/>
                </a:lnTo>
                <a:lnTo>
                  <a:pt x="2610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6" name="object 1696"/>
          <p:cNvSpPr/>
          <p:nvPr/>
        </p:nvSpPr>
        <p:spPr>
          <a:xfrm>
            <a:off x="15423905" y="3050178"/>
            <a:ext cx="254448" cy="241868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7" name="object 1697"/>
          <p:cNvSpPr/>
          <p:nvPr/>
        </p:nvSpPr>
        <p:spPr>
          <a:xfrm>
            <a:off x="15640308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5">
                <a:moveTo>
                  <a:pt x="671" y="634"/>
                </a:moveTo>
                <a:lnTo>
                  <a:pt x="345" y="913"/>
                </a:lnTo>
                <a:lnTo>
                  <a:pt x="0" y="1451"/>
                </a:lnTo>
                <a:lnTo>
                  <a:pt x="671" y="634"/>
                </a:lnTo>
                <a:close/>
              </a:path>
              <a:path w="1905" h="1905">
                <a:moveTo>
                  <a:pt x="1289" y="0"/>
                </a:moveTo>
                <a:lnTo>
                  <a:pt x="791" y="487"/>
                </a:lnTo>
                <a:lnTo>
                  <a:pt x="671" y="634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8" name="object 1698"/>
          <p:cNvSpPr/>
          <p:nvPr/>
        </p:nvSpPr>
        <p:spPr>
          <a:xfrm>
            <a:off x="15616408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12" y="91478"/>
                </a:lnTo>
                <a:lnTo>
                  <a:pt x="17025" y="97998"/>
                </a:lnTo>
                <a:lnTo>
                  <a:pt x="30593" y="103885"/>
                </a:lnTo>
                <a:lnTo>
                  <a:pt x="73321" y="117696"/>
                </a:lnTo>
                <a:lnTo>
                  <a:pt x="77471" y="134060"/>
                </a:lnTo>
                <a:lnTo>
                  <a:pt x="76346" y="150007"/>
                </a:lnTo>
                <a:lnTo>
                  <a:pt x="75390" y="165865"/>
                </a:lnTo>
                <a:lnTo>
                  <a:pt x="74419" y="178370"/>
                </a:lnTo>
                <a:lnTo>
                  <a:pt x="7324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40" y="153706"/>
                </a:lnTo>
                <a:lnTo>
                  <a:pt x="86600" y="127978"/>
                </a:lnTo>
                <a:lnTo>
                  <a:pt x="89039" y="113672"/>
                </a:lnTo>
                <a:lnTo>
                  <a:pt x="78558" y="113672"/>
                </a:lnTo>
                <a:lnTo>
                  <a:pt x="75504" y="110988"/>
                </a:lnTo>
                <a:lnTo>
                  <a:pt x="70012" y="107479"/>
                </a:lnTo>
                <a:lnTo>
                  <a:pt x="62356" y="104635"/>
                </a:lnTo>
                <a:lnTo>
                  <a:pt x="34425" y="102575"/>
                </a:lnTo>
                <a:lnTo>
                  <a:pt x="19261" y="97172"/>
                </a:lnTo>
                <a:lnTo>
                  <a:pt x="7668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509" y="50705"/>
                </a:moveTo>
                <a:lnTo>
                  <a:pt x="48215" y="50705"/>
                </a:lnTo>
                <a:lnTo>
                  <a:pt x="56129" y="51501"/>
                </a:lnTo>
                <a:lnTo>
                  <a:pt x="65144" y="55637"/>
                </a:lnTo>
                <a:lnTo>
                  <a:pt x="78146" y="92349"/>
                </a:lnTo>
                <a:lnTo>
                  <a:pt x="78558" y="113672"/>
                </a:lnTo>
                <a:lnTo>
                  <a:pt x="89039" y="113672"/>
                </a:lnTo>
                <a:lnTo>
                  <a:pt x="90285" y="106361"/>
                </a:lnTo>
                <a:lnTo>
                  <a:pt x="91326" y="104371"/>
                </a:lnTo>
                <a:lnTo>
                  <a:pt x="85219" y="104371"/>
                </a:lnTo>
                <a:lnTo>
                  <a:pt x="85111" y="95191"/>
                </a:lnTo>
                <a:lnTo>
                  <a:pt x="85026" y="92349"/>
                </a:lnTo>
                <a:lnTo>
                  <a:pt x="84430" y="86100"/>
                </a:lnTo>
                <a:lnTo>
                  <a:pt x="84309" y="83405"/>
                </a:lnTo>
                <a:lnTo>
                  <a:pt x="84352" y="69747"/>
                </a:lnTo>
                <a:lnTo>
                  <a:pt x="85561" y="61970"/>
                </a:lnTo>
                <a:lnTo>
                  <a:pt x="80649" y="61970"/>
                </a:lnTo>
                <a:lnTo>
                  <a:pt x="79883" y="59015"/>
                </a:lnTo>
                <a:lnTo>
                  <a:pt x="74730" y="59015"/>
                </a:lnTo>
                <a:lnTo>
                  <a:pt x="70593" y="55925"/>
                </a:lnTo>
                <a:lnTo>
                  <a:pt x="64419" y="52911"/>
                </a:lnTo>
                <a:lnTo>
                  <a:pt x="57509" y="50705"/>
                </a:lnTo>
                <a:close/>
              </a:path>
              <a:path w="155575" h="184785">
                <a:moveTo>
                  <a:pt x="122749" y="47888"/>
                </a:moveTo>
                <a:lnTo>
                  <a:pt x="103901" y="77487"/>
                </a:lnTo>
                <a:lnTo>
                  <a:pt x="96134" y="86100"/>
                </a:lnTo>
                <a:lnTo>
                  <a:pt x="89958" y="95191"/>
                </a:lnTo>
                <a:lnTo>
                  <a:pt x="85219" y="104371"/>
                </a:lnTo>
                <a:lnTo>
                  <a:pt x="91326" y="104371"/>
                </a:lnTo>
                <a:lnTo>
                  <a:pt x="98981" y="89735"/>
                </a:lnTo>
                <a:lnTo>
                  <a:pt x="111878" y="74576"/>
                </a:lnTo>
                <a:lnTo>
                  <a:pt x="124927" y="66051"/>
                </a:lnTo>
                <a:lnTo>
                  <a:pt x="119385" y="66051"/>
                </a:lnTo>
                <a:lnTo>
                  <a:pt x="121971" y="58003"/>
                </a:lnTo>
                <a:lnTo>
                  <a:pt x="122749" y="47888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81" y="56877"/>
                </a:lnTo>
                <a:lnTo>
                  <a:pt x="135585" y="59173"/>
                </a:lnTo>
                <a:lnTo>
                  <a:pt x="127066" y="62264"/>
                </a:lnTo>
                <a:lnTo>
                  <a:pt x="119385" y="66051"/>
                </a:lnTo>
                <a:lnTo>
                  <a:pt x="124927" y="66051"/>
                </a:lnTo>
                <a:lnTo>
                  <a:pt x="130229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33" y="47576"/>
                </a:lnTo>
                <a:lnTo>
                  <a:pt x="80649" y="61970"/>
                </a:lnTo>
                <a:lnTo>
                  <a:pt x="85561" y="61970"/>
                </a:lnTo>
                <a:lnTo>
                  <a:pt x="87891" y="46975"/>
                </a:lnTo>
                <a:lnTo>
                  <a:pt x="96989" y="31987"/>
                </a:lnTo>
                <a:lnTo>
                  <a:pt x="108261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96" y="623"/>
                </a:moveTo>
                <a:lnTo>
                  <a:pt x="18133" y="623"/>
                </a:lnTo>
                <a:lnTo>
                  <a:pt x="33002" y="2051"/>
                </a:lnTo>
                <a:lnTo>
                  <a:pt x="49606" y="9345"/>
                </a:lnTo>
                <a:lnTo>
                  <a:pt x="72793" y="49660"/>
                </a:lnTo>
                <a:lnTo>
                  <a:pt x="74730" y="59015"/>
                </a:lnTo>
                <a:lnTo>
                  <a:pt x="79883" y="59015"/>
                </a:lnTo>
                <a:lnTo>
                  <a:pt x="53201" y="9861"/>
                </a:lnTo>
                <a:lnTo>
                  <a:pt x="35713" y="1826"/>
                </a:lnTo>
                <a:lnTo>
                  <a:pt x="25096" y="623"/>
                </a:lnTo>
                <a:close/>
              </a:path>
              <a:path w="155575" h="184785">
                <a:moveTo>
                  <a:pt x="20236" y="25082"/>
                </a:moveTo>
                <a:lnTo>
                  <a:pt x="20254" y="33611"/>
                </a:lnTo>
                <a:lnTo>
                  <a:pt x="24019" y="40841"/>
                </a:lnTo>
                <a:lnTo>
                  <a:pt x="32828" y="46421"/>
                </a:lnTo>
                <a:lnTo>
                  <a:pt x="4797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150" y="56487"/>
                </a:lnTo>
                <a:lnTo>
                  <a:pt x="31281" y="52970"/>
                </a:lnTo>
                <a:lnTo>
                  <a:pt x="39451" y="51119"/>
                </a:lnTo>
                <a:lnTo>
                  <a:pt x="48215" y="50705"/>
                </a:lnTo>
                <a:lnTo>
                  <a:pt x="57509" y="50705"/>
                </a:lnTo>
                <a:lnTo>
                  <a:pt x="55789" y="50161"/>
                </a:lnTo>
                <a:lnTo>
                  <a:pt x="44419" y="47888"/>
                </a:lnTo>
                <a:lnTo>
                  <a:pt x="30570" y="43995"/>
                </a:lnTo>
                <a:lnTo>
                  <a:pt x="23579" y="38324"/>
                </a:lnTo>
                <a:lnTo>
                  <a:pt x="20970" y="31736"/>
                </a:lnTo>
                <a:lnTo>
                  <a:pt x="20236" y="25082"/>
                </a:lnTo>
                <a:close/>
              </a:path>
              <a:path w="155575" h="184785">
                <a:moveTo>
                  <a:pt x="118888" y="31803"/>
                </a:moveTo>
                <a:lnTo>
                  <a:pt x="121757" y="37824"/>
                </a:lnTo>
                <a:lnTo>
                  <a:pt x="122653" y="46421"/>
                </a:lnTo>
                <a:lnTo>
                  <a:pt x="122749" y="47888"/>
                </a:lnTo>
                <a:lnTo>
                  <a:pt x="122817" y="47576"/>
                </a:lnTo>
                <a:lnTo>
                  <a:pt x="122745" y="40841"/>
                </a:lnTo>
                <a:lnTo>
                  <a:pt x="122614" y="35773"/>
                </a:lnTo>
                <a:lnTo>
                  <a:pt x="118888" y="31803"/>
                </a:lnTo>
                <a:close/>
              </a:path>
              <a:path w="155575" h="184785">
                <a:moveTo>
                  <a:pt x="19587" y="0"/>
                </a:moveTo>
                <a:lnTo>
                  <a:pt x="9148" y="1789"/>
                </a:lnTo>
                <a:lnTo>
                  <a:pt x="18133" y="623"/>
                </a:lnTo>
                <a:lnTo>
                  <a:pt x="25096" y="623"/>
                </a:lnTo>
                <a:lnTo>
                  <a:pt x="1958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9" name="object 1699"/>
          <p:cNvSpPr/>
          <p:nvPr/>
        </p:nvSpPr>
        <p:spPr>
          <a:xfrm>
            <a:off x="15596719" y="3132127"/>
            <a:ext cx="190582" cy="181170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0" name="object 1700"/>
          <p:cNvSpPr/>
          <p:nvPr/>
        </p:nvSpPr>
        <p:spPr>
          <a:xfrm>
            <a:off x="15366863" y="3305672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433" y="418"/>
                </a:moveTo>
                <a:lnTo>
                  <a:pt x="192" y="599"/>
                </a:lnTo>
                <a:lnTo>
                  <a:pt x="0" y="964"/>
                </a:lnTo>
                <a:lnTo>
                  <a:pt x="433" y="418"/>
                </a:lnTo>
                <a:close/>
              </a:path>
              <a:path w="1269" h="1270">
                <a:moveTo>
                  <a:pt x="791" y="0"/>
                </a:moveTo>
                <a:lnTo>
                  <a:pt x="433" y="418"/>
                </a:lnTo>
                <a:lnTo>
                  <a:pt x="79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1" name="object 1701"/>
          <p:cNvSpPr/>
          <p:nvPr/>
        </p:nvSpPr>
        <p:spPr>
          <a:xfrm>
            <a:off x="15351470" y="3269281"/>
            <a:ext cx="100330" cy="119380"/>
          </a:xfrm>
          <a:custGeom>
            <a:avLst/>
            <a:gdLst/>
            <a:ahLst/>
            <a:cxnLst/>
            <a:rect l="l" t="t" r="r" b="b"/>
            <a:pathLst>
              <a:path w="100330" h="119379">
                <a:moveTo>
                  <a:pt x="48853" y="71493"/>
                </a:moveTo>
                <a:lnTo>
                  <a:pt x="50016" y="81493"/>
                </a:lnTo>
                <a:lnTo>
                  <a:pt x="49915" y="86377"/>
                </a:lnTo>
                <a:lnTo>
                  <a:pt x="49214" y="96668"/>
                </a:lnTo>
                <a:lnTo>
                  <a:pt x="48602" y="106892"/>
                </a:lnTo>
                <a:lnTo>
                  <a:pt x="47964" y="114953"/>
                </a:lnTo>
                <a:lnTo>
                  <a:pt x="47183" y="118756"/>
                </a:lnTo>
                <a:lnTo>
                  <a:pt x="59307" y="118756"/>
                </a:lnTo>
                <a:lnTo>
                  <a:pt x="58282" y="112943"/>
                </a:lnTo>
                <a:lnTo>
                  <a:pt x="56480" y="99071"/>
                </a:lnTo>
                <a:lnTo>
                  <a:pt x="55807" y="82492"/>
                </a:lnTo>
                <a:lnTo>
                  <a:pt x="57369" y="73278"/>
                </a:lnTo>
                <a:lnTo>
                  <a:pt x="50666" y="73278"/>
                </a:lnTo>
                <a:lnTo>
                  <a:pt x="49112" y="71725"/>
                </a:lnTo>
                <a:lnTo>
                  <a:pt x="48853" y="71493"/>
                </a:lnTo>
                <a:close/>
              </a:path>
              <a:path w="100330" h="119379">
                <a:moveTo>
                  <a:pt x="20782" y="29680"/>
                </a:moveTo>
                <a:lnTo>
                  <a:pt x="21155" y="29916"/>
                </a:lnTo>
                <a:lnTo>
                  <a:pt x="30619" y="32137"/>
                </a:lnTo>
                <a:lnTo>
                  <a:pt x="36187" y="33172"/>
                </a:lnTo>
                <a:lnTo>
                  <a:pt x="45386" y="35862"/>
                </a:lnTo>
                <a:lnTo>
                  <a:pt x="50666" y="73278"/>
                </a:lnTo>
                <a:lnTo>
                  <a:pt x="57369" y="73278"/>
                </a:lnTo>
                <a:lnTo>
                  <a:pt x="58169" y="68557"/>
                </a:lnTo>
                <a:lnTo>
                  <a:pt x="58844" y="67267"/>
                </a:lnTo>
                <a:lnTo>
                  <a:pt x="54941" y="67267"/>
                </a:lnTo>
                <a:lnTo>
                  <a:pt x="54822" y="60456"/>
                </a:lnTo>
                <a:lnTo>
                  <a:pt x="54697" y="58579"/>
                </a:lnTo>
                <a:lnTo>
                  <a:pt x="54448" y="55946"/>
                </a:lnTo>
                <a:lnTo>
                  <a:pt x="54341" y="51915"/>
                </a:lnTo>
                <a:lnTo>
                  <a:pt x="54442" y="44452"/>
                </a:lnTo>
                <a:lnTo>
                  <a:pt x="55142" y="39944"/>
                </a:lnTo>
                <a:lnTo>
                  <a:pt x="51955" y="39944"/>
                </a:lnTo>
                <a:lnTo>
                  <a:pt x="51532" y="38066"/>
                </a:lnTo>
                <a:lnTo>
                  <a:pt x="48178" y="38066"/>
                </a:lnTo>
                <a:lnTo>
                  <a:pt x="45386" y="35436"/>
                </a:lnTo>
                <a:lnTo>
                  <a:pt x="39730" y="32532"/>
                </a:lnTo>
                <a:lnTo>
                  <a:pt x="20782" y="29680"/>
                </a:lnTo>
                <a:close/>
              </a:path>
              <a:path w="100330" h="119379">
                <a:moveTo>
                  <a:pt x="46120" y="69046"/>
                </a:moveTo>
                <a:lnTo>
                  <a:pt x="48853" y="71493"/>
                </a:lnTo>
                <a:lnTo>
                  <a:pt x="48574" y="69095"/>
                </a:lnTo>
                <a:lnTo>
                  <a:pt x="46120" y="69046"/>
                </a:lnTo>
                <a:close/>
              </a:path>
              <a:path w="100330" h="119379">
                <a:moveTo>
                  <a:pt x="0" y="55946"/>
                </a:moveTo>
                <a:lnTo>
                  <a:pt x="4831" y="58959"/>
                </a:lnTo>
                <a:lnTo>
                  <a:pt x="10962" y="63162"/>
                </a:lnTo>
                <a:lnTo>
                  <a:pt x="19714" y="66962"/>
                </a:lnTo>
                <a:lnTo>
                  <a:pt x="32410" y="68770"/>
                </a:lnTo>
                <a:lnTo>
                  <a:pt x="46120" y="69046"/>
                </a:lnTo>
                <a:lnTo>
                  <a:pt x="43839" y="67003"/>
                </a:lnTo>
                <a:lnTo>
                  <a:pt x="34055" y="67003"/>
                </a:lnTo>
                <a:lnTo>
                  <a:pt x="22193" y="66118"/>
                </a:lnTo>
                <a:lnTo>
                  <a:pt x="12416" y="62640"/>
                </a:lnTo>
                <a:lnTo>
                  <a:pt x="4945" y="58579"/>
                </a:lnTo>
                <a:lnTo>
                  <a:pt x="0" y="55946"/>
                </a:lnTo>
                <a:close/>
              </a:path>
              <a:path w="100330" h="119379">
                <a:moveTo>
                  <a:pt x="76618" y="20510"/>
                </a:moveTo>
                <a:lnTo>
                  <a:pt x="79005" y="23028"/>
                </a:lnTo>
                <a:lnTo>
                  <a:pt x="79127" y="30715"/>
                </a:lnTo>
                <a:lnTo>
                  <a:pt x="77370" y="38868"/>
                </a:lnTo>
                <a:lnTo>
                  <a:pt x="76466" y="41823"/>
                </a:lnTo>
                <a:lnTo>
                  <a:pt x="74923" y="43275"/>
                </a:lnTo>
                <a:lnTo>
                  <a:pt x="74283" y="43914"/>
                </a:lnTo>
                <a:lnTo>
                  <a:pt x="73633" y="44452"/>
                </a:lnTo>
                <a:lnTo>
                  <a:pt x="73085" y="44940"/>
                </a:lnTo>
                <a:lnTo>
                  <a:pt x="66964" y="49931"/>
                </a:lnTo>
                <a:lnTo>
                  <a:pt x="61960" y="55479"/>
                </a:lnTo>
                <a:lnTo>
                  <a:pt x="57983" y="61340"/>
                </a:lnTo>
                <a:lnTo>
                  <a:pt x="54941" y="67267"/>
                </a:lnTo>
                <a:lnTo>
                  <a:pt x="58844" y="67267"/>
                </a:lnTo>
                <a:lnTo>
                  <a:pt x="63776" y="57838"/>
                </a:lnTo>
                <a:lnTo>
                  <a:pt x="72098" y="48068"/>
                </a:lnTo>
                <a:lnTo>
                  <a:pt x="80514" y="42574"/>
                </a:lnTo>
                <a:lnTo>
                  <a:pt x="76913" y="42574"/>
                </a:lnTo>
                <a:lnTo>
                  <a:pt x="79949" y="37589"/>
                </a:lnTo>
                <a:lnTo>
                  <a:pt x="79898" y="23201"/>
                </a:lnTo>
                <a:lnTo>
                  <a:pt x="76618" y="20510"/>
                </a:lnTo>
                <a:close/>
              </a:path>
              <a:path w="100330" h="119379">
                <a:moveTo>
                  <a:pt x="43000" y="66252"/>
                </a:moveTo>
                <a:lnTo>
                  <a:pt x="34055" y="67003"/>
                </a:lnTo>
                <a:lnTo>
                  <a:pt x="43839" y="67003"/>
                </a:lnTo>
                <a:lnTo>
                  <a:pt x="43000" y="66252"/>
                </a:lnTo>
                <a:close/>
              </a:path>
              <a:path w="100330" h="119379">
                <a:moveTo>
                  <a:pt x="100083" y="35751"/>
                </a:moveTo>
                <a:lnTo>
                  <a:pt x="90844" y="36553"/>
                </a:lnTo>
                <a:lnTo>
                  <a:pt x="83178" y="39030"/>
                </a:lnTo>
                <a:lnTo>
                  <a:pt x="76913" y="42574"/>
                </a:lnTo>
                <a:lnTo>
                  <a:pt x="80514" y="42574"/>
                </a:lnTo>
                <a:lnTo>
                  <a:pt x="83933" y="40341"/>
                </a:lnTo>
                <a:lnTo>
                  <a:pt x="100083" y="35751"/>
                </a:lnTo>
                <a:close/>
              </a:path>
              <a:path w="100330" h="119379">
                <a:moveTo>
                  <a:pt x="76314" y="11809"/>
                </a:moveTo>
                <a:lnTo>
                  <a:pt x="51955" y="39944"/>
                </a:lnTo>
                <a:lnTo>
                  <a:pt x="55142" y="39944"/>
                </a:lnTo>
                <a:lnTo>
                  <a:pt x="56644" y="30274"/>
                </a:lnTo>
                <a:lnTo>
                  <a:pt x="62508" y="20622"/>
                </a:lnTo>
                <a:lnTo>
                  <a:pt x="69769" y="14968"/>
                </a:lnTo>
                <a:lnTo>
                  <a:pt x="76314" y="11809"/>
                </a:lnTo>
                <a:close/>
              </a:path>
              <a:path w="100330" h="119379">
                <a:moveTo>
                  <a:pt x="15954" y="381"/>
                </a:moveTo>
                <a:lnTo>
                  <a:pt x="11688" y="381"/>
                </a:lnTo>
                <a:lnTo>
                  <a:pt x="21257" y="1315"/>
                </a:lnTo>
                <a:lnTo>
                  <a:pt x="31956" y="6033"/>
                </a:lnTo>
                <a:lnTo>
                  <a:pt x="41111" y="16642"/>
                </a:lnTo>
                <a:lnTo>
                  <a:pt x="44493" y="22226"/>
                </a:lnTo>
                <a:lnTo>
                  <a:pt x="46654" y="29680"/>
                </a:lnTo>
                <a:lnTo>
                  <a:pt x="48178" y="38066"/>
                </a:lnTo>
                <a:lnTo>
                  <a:pt x="51532" y="38066"/>
                </a:lnTo>
                <a:lnTo>
                  <a:pt x="23010" y="1192"/>
                </a:lnTo>
                <a:lnTo>
                  <a:pt x="15954" y="381"/>
                </a:lnTo>
                <a:close/>
              </a:path>
              <a:path w="100330" h="119379">
                <a:moveTo>
                  <a:pt x="19766" y="32993"/>
                </a:moveTo>
                <a:lnTo>
                  <a:pt x="19484" y="33019"/>
                </a:lnTo>
                <a:lnTo>
                  <a:pt x="16194" y="36401"/>
                </a:lnTo>
                <a:lnTo>
                  <a:pt x="19766" y="32993"/>
                </a:lnTo>
                <a:close/>
              </a:path>
              <a:path w="100330" h="119379">
                <a:moveTo>
                  <a:pt x="30176" y="32055"/>
                </a:moveTo>
                <a:lnTo>
                  <a:pt x="20185" y="32593"/>
                </a:lnTo>
                <a:lnTo>
                  <a:pt x="19766" y="32993"/>
                </a:lnTo>
                <a:lnTo>
                  <a:pt x="26846" y="32319"/>
                </a:lnTo>
                <a:lnTo>
                  <a:pt x="30917" y="32207"/>
                </a:lnTo>
                <a:lnTo>
                  <a:pt x="30176" y="32055"/>
                </a:lnTo>
                <a:close/>
              </a:path>
              <a:path w="100330" h="119379">
                <a:moveTo>
                  <a:pt x="13497" y="22525"/>
                </a:moveTo>
                <a:lnTo>
                  <a:pt x="13016" y="28511"/>
                </a:lnTo>
                <a:lnTo>
                  <a:pt x="20782" y="29680"/>
                </a:lnTo>
                <a:lnTo>
                  <a:pt x="15471" y="26308"/>
                </a:lnTo>
                <a:lnTo>
                  <a:pt x="13497" y="22525"/>
                </a:lnTo>
                <a:close/>
              </a:path>
              <a:path w="100330" h="119379">
                <a:moveTo>
                  <a:pt x="13016" y="16164"/>
                </a:moveTo>
                <a:lnTo>
                  <a:pt x="13061" y="21688"/>
                </a:lnTo>
                <a:lnTo>
                  <a:pt x="13497" y="22525"/>
                </a:lnTo>
                <a:lnTo>
                  <a:pt x="13448" y="20510"/>
                </a:lnTo>
                <a:lnTo>
                  <a:pt x="13016" y="16164"/>
                </a:lnTo>
                <a:close/>
              </a:path>
              <a:path w="100330" h="119379">
                <a:moveTo>
                  <a:pt x="12628" y="0"/>
                </a:moveTo>
                <a:lnTo>
                  <a:pt x="5919" y="1127"/>
                </a:lnTo>
                <a:lnTo>
                  <a:pt x="11688" y="381"/>
                </a:lnTo>
                <a:lnTo>
                  <a:pt x="15954" y="381"/>
                </a:lnTo>
                <a:lnTo>
                  <a:pt x="1262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2" name="object 1702"/>
          <p:cNvSpPr/>
          <p:nvPr/>
        </p:nvSpPr>
        <p:spPr>
          <a:xfrm>
            <a:off x="15338107" y="3230322"/>
            <a:ext cx="123467" cy="116796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3" name="object 1703"/>
          <p:cNvSpPr/>
          <p:nvPr/>
        </p:nvSpPr>
        <p:spPr>
          <a:xfrm>
            <a:off x="11843366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595" y="707"/>
                </a:moveTo>
                <a:lnTo>
                  <a:pt x="355" y="913"/>
                </a:lnTo>
                <a:lnTo>
                  <a:pt x="0" y="1451"/>
                </a:lnTo>
                <a:lnTo>
                  <a:pt x="402" y="913"/>
                </a:lnTo>
                <a:lnTo>
                  <a:pt x="595" y="707"/>
                </a:lnTo>
                <a:close/>
              </a:path>
              <a:path w="1904" h="1905">
                <a:moveTo>
                  <a:pt x="1299" y="0"/>
                </a:moveTo>
                <a:lnTo>
                  <a:pt x="595" y="707"/>
                </a:lnTo>
                <a:lnTo>
                  <a:pt x="85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4" name="object 1704"/>
          <p:cNvSpPr/>
          <p:nvPr/>
        </p:nvSpPr>
        <p:spPr>
          <a:xfrm>
            <a:off x="11819484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77" y="91478"/>
                </a:lnTo>
                <a:lnTo>
                  <a:pt x="16978" y="97998"/>
                </a:lnTo>
                <a:lnTo>
                  <a:pt x="30554" y="103885"/>
                </a:lnTo>
                <a:lnTo>
                  <a:pt x="73308" y="117696"/>
                </a:lnTo>
                <a:lnTo>
                  <a:pt x="77410" y="134060"/>
                </a:lnTo>
                <a:lnTo>
                  <a:pt x="76319" y="150007"/>
                </a:lnTo>
                <a:lnTo>
                  <a:pt x="75375" y="165865"/>
                </a:lnTo>
                <a:lnTo>
                  <a:pt x="74392" y="178370"/>
                </a:lnTo>
                <a:lnTo>
                  <a:pt x="7318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35" y="153706"/>
                </a:lnTo>
                <a:lnTo>
                  <a:pt x="86583" y="127978"/>
                </a:lnTo>
                <a:lnTo>
                  <a:pt x="89006" y="113672"/>
                </a:lnTo>
                <a:lnTo>
                  <a:pt x="78558" y="113672"/>
                </a:lnTo>
                <a:lnTo>
                  <a:pt x="75498" y="110988"/>
                </a:lnTo>
                <a:lnTo>
                  <a:pt x="70003" y="107479"/>
                </a:lnTo>
                <a:lnTo>
                  <a:pt x="62346" y="104635"/>
                </a:lnTo>
                <a:lnTo>
                  <a:pt x="34416" y="102575"/>
                </a:lnTo>
                <a:lnTo>
                  <a:pt x="19256" y="97172"/>
                </a:lnTo>
                <a:lnTo>
                  <a:pt x="7667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66" y="50705"/>
                </a:moveTo>
                <a:lnTo>
                  <a:pt x="48183" y="50705"/>
                </a:lnTo>
                <a:lnTo>
                  <a:pt x="56078" y="51501"/>
                </a:lnTo>
                <a:lnTo>
                  <a:pt x="65118" y="55637"/>
                </a:lnTo>
                <a:lnTo>
                  <a:pt x="78125" y="92349"/>
                </a:lnTo>
                <a:lnTo>
                  <a:pt x="78558" y="113672"/>
                </a:lnTo>
                <a:lnTo>
                  <a:pt x="89006" y="113672"/>
                </a:lnTo>
                <a:lnTo>
                  <a:pt x="90245" y="106361"/>
                </a:lnTo>
                <a:lnTo>
                  <a:pt x="91286" y="104371"/>
                </a:lnTo>
                <a:lnTo>
                  <a:pt x="85168" y="104371"/>
                </a:lnTo>
                <a:lnTo>
                  <a:pt x="85058" y="93802"/>
                </a:lnTo>
                <a:lnTo>
                  <a:pt x="84941" y="91478"/>
                </a:lnTo>
                <a:lnTo>
                  <a:pt x="84421" y="86100"/>
                </a:lnTo>
                <a:lnTo>
                  <a:pt x="84304" y="83405"/>
                </a:lnTo>
                <a:lnTo>
                  <a:pt x="84173" y="70509"/>
                </a:lnTo>
                <a:lnTo>
                  <a:pt x="85501" y="61970"/>
                </a:lnTo>
                <a:lnTo>
                  <a:pt x="80639" y="61970"/>
                </a:lnTo>
                <a:lnTo>
                  <a:pt x="79863" y="59015"/>
                </a:lnTo>
                <a:lnTo>
                  <a:pt x="74679" y="59015"/>
                </a:lnTo>
                <a:lnTo>
                  <a:pt x="70559" y="55925"/>
                </a:lnTo>
                <a:lnTo>
                  <a:pt x="64383" y="52911"/>
                </a:lnTo>
                <a:lnTo>
                  <a:pt x="57466" y="50705"/>
                </a:lnTo>
                <a:close/>
              </a:path>
              <a:path w="155575" h="184785">
                <a:moveTo>
                  <a:pt x="122720" y="47796"/>
                </a:moveTo>
                <a:lnTo>
                  <a:pt x="103855" y="77487"/>
                </a:lnTo>
                <a:lnTo>
                  <a:pt x="96098" y="86100"/>
                </a:lnTo>
                <a:lnTo>
                  <a:pt x="89925" y="95191"/>
                </a:lnTo>
                <a:lnTo>
                  <a:pt x="85168" y="104371"/>
                </a:lnTo>
                <a:lnTo>
                  <a:pt x="91286" y="104371"/>
                </a:lnTo>
                <a:lnTo>
                  <a:pt x="98943" y="89735"/>
                </a:lnTo>
                <a:lnTo>
                  <a:pt x="111853" y="74576"/>
                </a:lnTo>
                <a:lnTo>
                  <a:pt x="124911" y="66051"/>
                </a:lnTo>
                <a:lnTo>
                  <a:pt x="119335" y="66051"/>
                </a:lnTo>
                <a:lnTo>
                  <a:pt x="121940" y="58003"/>
                </a:lnTo>
                <a:lnTo>
                  <a:pt x="122720" y="47796"/>
                </a:lnTo>
                <a:close/>
              </a:path>
              <a:path w="155575" h="184785">
                <a:moveTo>
                  <a:pt x="155278" y="55471"/>
                </a:moveTo>
                <a:lnTo>
                  <a:pt x="144950" y="56877"/>
                </a:lnTo>
                <a:lnTo>
                  <a:pt x="135555" y="59173"/>
                </a:lnTo>
                <a:lnTo>
                  <a:pt x="127035" y="62264"/>
                </a:lnTo>
                <a:lnTo>
                  <a:pt x="119335" y="66051"/>
                </a:lnTo>
                <a:lnTo>
                  <a:pt x="124911" y="66051"/>
                </a:lnTo>
                <a:lnTo>
                  <a:pt x="130217" y="62587"/>
                </a:lnTo>
                <a:lnTo>
                  <a:pt x="15527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23" y="47576"/>
                </a:lnTo>
                <a:lnTo>
                  <a:pt x="80639" y="61970"/>
                </a:lnTo>
                <a:lnTo>
                  <a:pt x="85501" y="61970"/>
                </a:lnTo>
                <a:lnTo>
                  <a:pt x="87832" y="46975"/>
                </a:lnTo>
                <a:lnTo>
                  <a:pt x="96940" y="31987"/>
                </a:lnTo>
                <a:lnTo>
                  <a:pt x="108231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66" y="623"/>
                </a:moveTo>
                <a:lnTo>
                  <a:pt x="18117" y="623"/>
                </a:lnTo>
                <a:lnTo>
                  <a:pt x="32977" y="2051"/>
                </a:lnTo>
                <a:lnTo>
                  <a:pt x="49579" y="9345"/>
                </a:lnTo>
                <a:lnTo>
                  <a:pt x="72763" y="49660"/>
                </a:lnTo>
                <a:lnTo>
                  <a:pt x="74679" y="59015"/>
                </a:lnTo>
                <a:lnTo>
                  <a:pt x="79863" y="59015"/>
                </a:lnTo>
                <a:lnTo>
                  <a:pt x="53188" y="9861"/>
                </a:lnTo>
                <a:lnTo>
                  <a:pt x="35686" y="1826"/>
                </a:lnTo>
                <a:lnTo>
                  <a:pt x="25066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1" y="33611"/>
                </a:lnTo>
                <a:lnTo>
                  <a:pt x="24009" y="40841"/>
                </a:lnTo>
                <a:lnTo>
                  <a:pt x="32823" y="46421"/>
                </a:lnTo>
                <a:lnTo>
                  <a:pt x="47975" y="49998"/>
                </a:lnTo>
                <a:lnTo>
                  <a:pt x="41565" y="50169"/>
                </a:lnTo>
                <a:lnTo>
                  <a:pt x="30217" y="51176"/>
                </a:lnTo>
                <a:lnTo>
                  <a:pt x="25150" y="56487"/>
                </a:lnTo>
                <a:lnTo>
                  <a:pt x="31257" y="52970"/>
                </a:lnTo>
                <a:lnTo>
                  <a:pt x="39422" y="51119"/>
                </a:lnTo>
                <a:lnTo>
                  <a:pt x="48183" y="50705"/>
                </a:lnTo>
                <a:lnTo>
                  <a:pt x="57466" y="50705"/>
                </a:lnTo>
                <a:lnTo>
                  <a:pt x="55744" y="50161"/>
                </a:lnTo>
                <a:lnTo>
                  <a:pt x="44401" y="47897"/>
                </a:lnTo>
                <a:lnTo>
                  <a:pt x="30520" y="43995"/>
                </a:lnTo>
                <a:lnTo>
                  <a:pt x="23528" y="38324"/>
                </a:lnTo>
                <a:lnTo>
                  <a:pt x="20919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09" y="37824"/>
                </a:lnTo>
                <a:lnTo>
                  <a:pt x="122616" y="46421"/>
                </a:lnTo>
                <a:lnTo>
                  <a:pt x="122720" y="47796"/>
                </a:lnTo>
                <a:lnTo>
                  <a:pt x="122768" y="47576"/>
                </a:lnTo>
                <a:lnTo>
                  <a:pt x="122695" y="4084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55" y="0"/>
                </a:moveTo>
                <a:lnTo>
                  <a:pt x="9138" y="1789"/>
                </a:lnTo>
                <a:lnTo>
                  <a:pt x="18117" y="623"/>
                </a:lnTo>
                <a:lnTo>
                  <a:pt x="25066" y="623"/>
                </a:lnTo>
                <a:lnTo>
                  <a:pt x="1955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5" name="object 1705"/>
          <p:cNvSpPr/>
          <p:nvPr/>
        </p:nvSpPr>
        <p:spPr>
          <a:xfrm>
            <a:off x="11799785" y="3132127"/>
            <a:ext cx="190582" cy="181170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6" name="object 1706"/>
          <p:cNvSpPr/>
          <p:nvPr/>
        </p:nvSpPr>
        <p:spPr>
          <a:xfrm>
            <a:off x="11150485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618" y="683"/>
                </a:moveTo>
                <a:lnTo>
                  <a:pt x="355" y="913"/>
                </a:lnTo>
                <a:lnTo>
                  <a:pt x="0" y="1451"/>
                </a:lnTo>
                <a:lnTo>
                  <a:pt x="402" y="913"/>
                </a:lnTo>
                <a:lnTo>
                  <a:pt x="618" y="683"/>
                </a:lnTo>
                <a:close/>
              </a:path>
              <a:path w="1904" h="1905">
                <a:moveTo>
                  <a:pt x="1299" y="0"/>
                </a:moveTo>
                <a:lnTo>
                  <a:pt x="618" y="683"/>
                </a:lnTo>
                <a:lnTo>
                  <a:pt x="84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7" name="object 1707"/>
          <p:cNvSpPr/>
          <p:nvPr/>
        </p:nvSpPr>
        <p:spPr>
          <a:xfrm>
            <a:off x="11126593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504" y="91478"/>
                </a:lnTo>
                <a:lnTo>
                  <a:pt x="17005" y="97998"/>
                </a:lnTo>
                <a:lnTo>
                  <a:pt x="30571" y="103885"/>
                </a:lnTo>
                <a:lnTo>
                  <a:pt x="73315" y="117696"/>
                </a:lnTo>
                <a:lnTo>
                  <a:pt x="77421" y="134060"/>
                </a:lnTo>
                <a:lnTo>
                  <a:pt x="76328" y="150007"/>
                </a:lnTo>
                <a:lnTo>
                  <a:pt x="75381" y="165865"/>
                </a:lnTo>
                <a:lnTo>
                  <a:pt x="74398" y="178370"/>
                </a:lnTo>
                <a:lnTo>
                  <a:pt x="7319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36" y="153706"/>
                </a:lnTo>
                <a:lnTo>
                  <a:pt x="86587" y="127978"/>
                </a:lnTo>
                <a:lnTo>
                  <a:pt x="89014" y="113672"/>
                </a:lnTo>
                <a:lnTo>
                  <a:pt x="78558" y="113672"/>
                </a:lnTo>
                <a:lnTo>
                  <a:pt x="75504" y="110988"/>
                </a:lnTo>
                <a:lnTo>
                  <a:pt x="70012" y="107479"/>
                </a:lnTo>
                <a:lnTo>
                  <a:pt x="62356" y="104635"/>
                </a:lnTo>
                <a:lnTo>
                  <a:pt x="34426" y="102575"/>
                </a:lnTo>
                <a:lnTo>
                  <a:pt x="19265" y="97172"/>
                </a:lnTo>
                <a:lnTo>
                  <a:pt x="7673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87" y="50705"/>
                </a:moveTo>
                <a:lnTo>
                  <a:pt x="48221" y="50705"/>
                </a:lnTo>
                <a:lnTo>
                  <a:pt x="56139" y="51501"/>
                </a:lnTo>
                <a:lnTo>
                  <a:pt x="65150" y="55637"/>
                </a:lnTo>
                <a:lnTo>
                  <a:pt x="78152" y="92349"/>
                </a:lnTo>
                <a:lnTo>
                  <a:pt x="78558" y="113672"/>
                </a:lnTo>
                <a:lnTo>
                  <a:pt x="89014" y="113672"/>
                </a:lnTo>
                <a:lnTo>
                  <a:pt x="90255" y="106361"/>
                </a:lnTo>
                <a:lnTo>
                  <a:pt x="91296" y="104371"/>
                </a:lnTo>
                <a:lnTo>
                  <a:pt x="85178" y="104371"/>
                </a:lnTo>
                <a:lnTo>
                  <a:pt x="85060" y="93802"/>
                </a:lnTo>
                <a:lnTo>
                  <a:pt x="84943" y="91478"/>
                </a:lnTo>
                <a:lnTo>
                  <a:pt x="84430" y="86100"/>
                </a:lnTo>
                <a:lnTo>
                  <a:pt x="84309" y="83405"/>
                </a:lnTo>
                <a:lnTo>
                  <a:pt x="84234" y="70509"/>
                </a:lnTo>
                <a:lnTo>
                  <a:pt x="85551" y="61970"/>
                </a:lnTo>
                <a:lnTo>
                  <a:pt x="80649" y="61970"/>
                </a:lnTo>
                <a:lnTo>
                  <a:pt x="79875" y="59015"/>
                </a:lnTo>
                <a:lnTo>
                  <a:pt x="74679" y="59015"/>
                </a:lnTo>
                <a:lnTo>
                  <a:pt x="70564" y="55925"/>
                </a:lnTo>
                <a:lnTo>
                  <a:pt x="64394" y="52911"/>
                </a:lnTo>
                <a:lnTo>
                  <a:pt x="57487" y="50705"/>
                </a:lnTo>
                <a:close/>
              </a:path>
              <a:path w="155575" h="184785">
                <a:moveTo>
                  <a:pt x="122758" y="47669"/>
                </a:moveTo>
                <a:lnTo>
                  <a:pt x="103887" y="77487"/>
                </a:lnTo>
                <a:lnTo>
                  <a:pt x="96127" y="86100"/>
                </a:lnTo>
                <a:lnTo>
                  <a:pt x="89942" y="95191"/>
                </a:lnTo>
                <a:lnTo>
                  <a:pt x="85178" y="104371"/>
                </a:lnTo>
                <a:lnTo>
                  <a:pt x="91296" y="104371"/>
                </a:lnTo>
                <a:lnTo>
                  <a:pt x="98953" y="89735"/>
                </a:lnTo>
                <a:lnTo>
                  <a:pt x="111863" y="74576"/>
                </a:lnTo>
                <a:lnTo>
                  <a:pt x="124922" y="66051"/>
                </a:lnTo>
                <a:lnTo>
                  <a:pt x="119335" y="66051"/>
                </a:lnTo>
                <a:lnTo>
                  <a:pt x="121953" y="58003"/>
                </a:lnTo>
                <a:lnTo>
                  <a:pt x="122758" y="47669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80" y="56877"/>
                </a:lnTo>
                <a:lnTo>
                  <a:pt x="135579" y="59173"/>
                </a:lnTo>
                <a:lnTo>
                  <a:pt x="127044" y="62264"/>
                </a:lnTo>
                <a:lnTo>
                  <a:pt x="119335" y="66051"/>
                </a:lnTo>
                <a:lnTo>
                  <a:pt x="124922" y="66051"/>
                </a:lnTo>
                <a:lnTo>
                  <a:pt x="130227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33" y="47576"/>
                </a:lnTo>
                <a:lnTo>
                  <a:pt x="80649" y="61970"/>
                </a:lnTo>
                <a:lnTo>
                  <a:pt x="85551" y="61970"/>
                </a:lnTo>
                <a:lnTo>
                  <a:pt x="87864" y="46975"/>
                </a:lnTo>
                <a:lnTo>
                  <a:pt x="96955" y="31987"/>
                </a:lnTo>
                <a:lnTo>
                  <a:pt x="108237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96" y="623"/>
                </a:moveTo>
                <a:lnTo>
                  <a:pt x="18126" y="623"/>
                </a:lnTo>
                <a:lnTo>
                  <a:pt x="32983" y="2051"/>
                </a:lnTo>
                <a:lnTo>
                  <a:pt x="49585" y="9345"/>
                </a:lnTo>
                <a:lnTo>
                  <a:pt x="72768" y="49660"/>
                </a:lnTo>
                <a:lnTo>
                  <a:pt x="74679" y="59015"/>
                </a:lnTo>
                <a:lnTo>
                  <a:pt x="79875" y="59015"/>
                </a:lnTo>
                <a:lnTo>
                  <a:pt x="53206" y="9861"/>
                </a:lnTo>
                <a:lnTo>
                  <a:pt x="35715" y="1826"/>
                </a:lnTo>
                <a:lnTo>
                  <a:pt x="25096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7" y="33611"/>
                </a:lnTo>
                <a:lnTo>
                  <a:pt x="24018" y="40841"/>
                </a:lnTo>
                <a:lnTo>
                  <a:pt x="32833" y="46421"/>
                </a:lnTo>
                <a:lnTo>
                  <a:pt x="4798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160" y="56487"/>
                </a:lnTo>
                <a:lnTo>
                  <a:pt x="31290" y="52970"/>
                </a:lnTo>
                <a:lnTo>
                  <a:pt x="39458" y="51119"/>
                </a:lnTo>
                <a:lnTo>
                  <a:pt x="48221" y="50705"/>
                </a:lnTo>
                <a:lnTo>
                  <a:pt x="57487" y="50705"/>
                </a:lnTo>
                <a:lnTo>
                  <a:pt x="55767" y="50161"/>
                </a:lnTo>
                <a:lnTo>
                  <a:pt x="44452" y="47897"/>
                </a:lnTo>
                <a:lnTo>
                  <a:pt x="30542" y="43995"/>
                </a:lnTo>
                <a:lnTo>
                  <a:pt x="23538" y="38324"/>
                </a:lnTo>
                <a:lnTo>
                  <a:pt x="20924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47" y="31803"/>
                </a:moveTo>
                <a:lnTo>
                  <a:pt x="121741" y="37824"/>
                </a:lnTo>
                <a:lnTo>
                  <a:pt x="122644" y="46421"/>
                </a:lnTo>
                <a:lnTo>
                  <a:pt x="122758" y="47669"/>
                </a:lnTo>
                <a:lnTo>
                  <a:pt x="122632" y="38324"/>
                </a:lnTo>
                <a:lnTo>
                  <a:pt x="122563" y="35773"/>
                </a:lnTo>
                <a:lnTo>
                  <a:pt x="118847" y="31803"/>
                </a:lnTo>
                <a:close/>
              </a:path>
              <a:path w="155575" h="184785">
                <a:moveTo>
                  <a:pt x="19587" y="0"/>
                </a:moveTo>
                <a:lnTo>
                  <a:pt x="9148" y="1789"/>
                </a:lnTo>
                <a:lnTo>
                  <a:pt x="18126" y="623"/>
                </a:lnTo>
                <a:lnTo>
                  <a:pt x="25096" y="623"/>
                </a:lnTo>
                <a:lnTo>
                  <a:pt x="1958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8" name="object 1708"/>
          <p:cNvSpPr/>
          <p:nvPr/>
        </p:nvSpPr>
        <p:spPr>
          <a:xfrm>
            <a:off x="11106905" y="3132127"/>
            <a:ext cx="190582" cy="181170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9" name="object 1709"/>
          <p:cNvSpPr/>
          <p:nvPr/>
        </p:nvSpPr>
        <p:spPr>
          <a:xfrm>
            <a:off x="9323906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863" y="3320"/>
                </a:lnTo>
                <a:lnTo>
                  <a:pt x="0" y="4569"/>
                </a:lnTo>
                <a:lnTo>
                  <a:pt x="2325" y="9067"/>
                </a:lnTo>
                <a:lnTo>
                  <a:pt x="24216" y="9879"/>
                </a:lnTo>
                <a:lnTo>
                  <a:pt x="26297" y="11280"/>
                </a:lnTo>
                <a:lnTo>
                  <a:pt x="4305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86" y="26145"/>
                </a:lnTo>
                <a:lnTo>
                  <a:pt x="81837" y="22388"/>
                </a:lnTo>
                <a:lnTo>
                  <a:pt x="84696" y="19407"/>
                </a:lnTo>
                <a:lnTo>
                  <a:pt x="85674" y="17295"/>
                </a:lnTo>
                <a:lnTo>
                  <a:pt x="87930" y="15676"/>
                </a:lnTo>
                <a:lnTo>
                  <a:pt x="94621" y="14174"/>
                </a:lnTo>
                <a:lnTo>
                  <a:pt x="102972" y="13209"/>
                </a:lnTo>
                <a:lnTo>
                  <a:pt x="93717" y="13209"/>
                </a:lnTo>
                <a:lnTo>
                  <a:pt x="87909" y="8640"/>
                </a:lnTo>
                <a:lnTo>
                  <a:pt x="85095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24" y="6274"/>
                </a:lnTo>
                <a:lnTo>
                  <a:pt x="61205" y="5686"/>
                </a:lnTo>
                <a:lnTo>
                  <a:pt x="60305" y="5158"/>
                </a:lnTo>
                <a:lnTo>
                  <a:pt x="32115" y="5158"/>
                </a:lnTo>
                <a:lnTo>
                  <a:pt x="24164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86" y="26145"/>
                </a:moveTo>
                <a:lnTo>
                  <a:pt x="71156" y="26145"/>
                </a:lnTo>
                <a:lnTo>
                  <a:pt x="75420" y="27160"/>
                </a:lnTo>
                <a:lnTo>
                  <a:pt x="76786" y="26145"/>
                </a:lnTo>
                <a:close/>
              </a:path>
              <a:path w="121284" h="31114">
                <a:moveTo>
                  <a:pt x="102967" y="6660"/>
                </a:moveTo>
                <a:lnTo>
                  <a:pt x="95910" y="7787"/>
                </a:lnTo>
                <a:lnTo>
                  <a:pt x="93717" y="13209"/>
                </a:lnTo>
                <a:lnTo>
                  <a:pt x="102972" y="13209"/>
                </a:lnTo>
                <a:lnTo>
                  <a:pt x="104099" y="13079"/>
                </a:lnTo>
                <a:lnTo>
                  <a:pt x="112060" y="12544"/>
                </a:lnTo>
                <a:lnTo>
                  <a:pt x="117652" y="12101"/>
                </a:lnTo>
                <a:lnTo>
                  <a:pt x="120025" y="11280"/>
                </a:lnTo>
                <a:lnTo>
                  <a:pt x="120675" y="9716"/>
                </a:lnTo>
                <a:lnTo>
                  <a:pt x="102967" y="6660"/>
                </a:lnTo>
                <a:close/>
              </a:path>
              <a:path w="121284" h="31114">
                <a:moveTo>
                  <a:pt x="80538" y="1401"/>
                </a:moveTo>
                <a:lnTo>
                  <a:pt x="80193" y="1827"/>
                </a:lnTo>
                <a:lnTo>
                  <a:pt x="79797" y="2203"/>
                </a:lnTo>
                <a:lnTo>
                  <a:pt x="78111" y="4457"/>
                </a:lnTo>
                <a:lnTo>
                  <a:pt x="76415" y="5422"/>
                </a:lnTo>
                <a:lnTo>
                  <a:pt x="74781" y="6386"/>
                </a:lnTo>
                <a:lnTo>
                  <a:pt x="85095" y="6386"/>
                </a:lnTo>
                <a:lnTo>
                  <a:pt x="82142" y="4020"/>
                </a:lnTo>
                <a:lnTo>
                  <a:pt x="80538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7285" y="3056"/>
                </a:lnTo>
                <a:lnTo>
                  <a:pt x="44594" y="4569"/>
                </a:lnTo>
                <a:lnTo>
                  <a:pt x="36837" y="4883"/>
                </a:lnTo>
                <a:lnTo>
                  <a:pt x="36989" y="5158"/>
                </a:lnTo>
                <a:lnTo>
                  <a:pt x="60305" y="5158"/>
                </a:lnTo>
                <a:lnTo>
                  <a:pt x="55529" y="2355"/>
                </a:lnTo>
                <a:lnTo>
                  <a:pt x="54894" y="1502"/>
                </a:lnTo>
                <a:lnTo>
                  <a:pt x="5235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2351" y="1502"/>
                </a:lnTo>
                <a:lnTo>
                  <a:pt x="54894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29" y="274"/>
                </a:moveTo>
                <a:lnTo>
                  <a:pt x="17799" y="1127"/>
                </a:lnTo>
                <a:lnTo>
                  <a:pt x="24164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0" name="object 1710"/>
          <p:cNvSpPr/>
          <p:nvPr/>
        </p:nvSpPr>
        <p:spPr>
          <a:xfrm>
            <a:off x="9316797" y="3274237"/>
            <a:ext cx="146424" cy="65531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1" name="object 1711"/>
          <p:cNvSpPr/>
          <p:nvPr/>
        </p:nvSpPr>
        <p:spPr>
          <a:xfrm>
            <a:off x="9345928" y="3356573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8020" y="0"/>
                </a:moveTo>
                <a:lnTo>
                  <a:pt x="0" y="0"/>
                </a:lnTo>
                <a:lnTo>
                  <a:pt x="0" y="19332"/>
                </a:lnTo>
                <a:lnTo>
                  <a:pt x="78020" y="19332"/>
                </a:lnTo>
                <a:lnTo>
                  <a:pt x="780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2" name="object 1712"/>
          <p:cNvSpPr/>
          <p:nvPr/>
        </p:nvSpPr>
        <p:spPr>
          <a:xfrm>
            <a:off x="9351950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90" y="13687"/>
                </a:moveTo>
                <a:lnTo>
                  <a:pt x="1837" y="13687"/>
                </a:lnTo>
                <a:lnTo>
                  <a:pt x="1837" y="15138"/>
                </a:lnTo>
                <a:lnTo>
                  <a:pt x="64190" y="15138"/>
                </a:lnTo>
                <a:lnTo>
                  <a:pt x="64190" y="13687"/>
                </a:lnTo>
                <a:close/>
              </a:path>
              <a:path w="66040" h="15239">
                <a:moveTo>
                  <a:pt x="65988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88" y="13687"/>
                </a:lnTo>
                <a:lnTo>
                  <a:pt x="65988" y="1441"/>
                </a:lnTo>
                <a:close/>
              </a:path>
              <a:path w="66040" h="15239">
                <a:moveTo>
                  <a:pt x="64190" y="0"/>
                </a:moveTo>
                <a:lnTo>
                  <a:pt x="1837" y="0"/>
                </a:lnTo>
                <a:lnTo>
                  <a:pt x="1837" y="1441"/>
                </a:lnTo>
                <a:lnTo>
                  <a:pt x="64190" y="1441"/>
                </a:lnTo>
                <a:lnTo>
                  <a:pt x="6419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3" name="object 1713"/>
          <p:cNvSpPr/>
          <p:nvPr/>
        </p:nvSpPr>
        <p:spPr>
          <a:xfrm>
            <a:off x="9356275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43" y="0"/>
                </a:lnTo>
                <a:lnTo>
                  <a:pt x="1543" y="964"/>
                </a:lnTo>
                <a:lnTo>
                  <a:pt x="0" y="964"/>
                </a:lnTo>
                <a:lnTo>
                  <a:pt x="0" y="9128"/>
                </a:lnTo>
                <a:lnTo>
                  <a:pt x="1543" y="9128"/>
                </a:lnTo>
                <a:lnTo>
                  <a:pt x="154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93" y="9605"/>
                </a:lnTo>
                <a:lnTo>
                  <a:pt x="2193" y="8752"/>
                </a:lnTo>
                <a:lnTo>
                  <a:pt x="639" y="8752"/>
                </a:lnTo>
                <a:lnTo>
                  <a:pt x="639" y="1340"/>
                </a:lnTo>
                <a:lnTo>
                  <a:pt x="2193" y="1340"/>
                </a:lnTo>
                <a:lnTo>
                  <a:pt x="219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54" y="487"/>
                </a:lnTo>
                <a:lnTo>
                  <a:pt x="5515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54" y="8752"/>
                </a:lnTo>
                <a:lnTo>
                  <a:pt x="5515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27" y="9128"/>
                </a:lnTo>
                <a:lnTo>
                  <a:pt x="5732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4" name="object 1714"/>
          <p:cNvSpPr/>
          <p:nvPr/>
        </p:nvSpPr>
        <p:spPr>
          <a:xfrm>
            <a:off x="9423938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5" name="object 1715"/>
          <p:cNvSpPr/>
          <p:nvPr/>
        </p:nvSpPr>
        <p:spPr>
          <a:xfrm>
            <a:off x="9427279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6" name="object 1716"/>
          <p:cNvSpPr/>
          <p:nvPr/>
        </p:nvSpPr>
        <p:spPr>
          <a:xfrm>
            <a:off x="9429665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7" name="object 1717"/>
          <p:cNvSpPr/>
          <p:nvPr/>
        </p:nvSpPr>
        <p:spPr>
          <a:xfrm>
            <a:off x="9302613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8" name="object 1718"/>
          <p:cNvSpPr/>
          <p:nvPr/>
        </p:nvSpPr>
        <p:spPr>
          <a:xfrm>
            <a:off x="9305964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3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34" y="13687"/>
                </a:lnTo>
                <a:lnTo>
                  <a:pt x="3663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9" name="object 1719"/>
          <p:cNvSpPr/>
          <p:nvPr/>
        </p:nvSpPr>
        <p:spPr>
          <a:xfrm>
            <a:off x="9308330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1029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1029" y="10092"/>
                </a:lnTo>
                <a:lnTo>
                  <a:pt x="31029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406" y="8752"/>
                </a:lnTo>
                <a:lnTo>
                  <a:pt x="406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1029" y="487"/>
                </a:lnTo>
                <a:lnTo>
                  <a:pt x="31029" y="0"/>
                </a:lnTo>
                <a:close/>
              </a:path>
              <a:path w="32384" h="10160">
                <a:moveTo>
                  <a:pt x="31029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1029" y="9605"/>
                </a:lnTo>
                <a:lnTo>
                  <a:pt x="31029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1029" y="964"/>
                </a:lnTo>
                <a:lnTo>
                  <a:pt x="3102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0" name="object 1720"/>
          <p:cNvSpPr/>
          <p:nvPr/>
        </p:nvSpPr>
        <p:spPr>
          <a:xfrm>
            <a:off x="10972706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914" y="3320"/>
                </a:lnTo>
                <a:lnTo>
                  <a:pt x="0" y="4569"/>
                </a:lnTo>
                <a:lnTo>
                  <a:pt x="2325" y="9067"/>
                </a:lnTo>
                <a:lnTo>
                  <a:pt x="24256" y="9879"/>
                </a:lnTo>
                <a:lnTo>
                  <a:pt x="26297" y="11280"/>
                </a:lnTo>
                <a:lnTo>
                  <a:pt x="4305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17" y="19407"/>
                </a:lnTo>
                <a:lnTo>
                  <a:pt x="85681" y="17295"/>
                </a:lnTo>
                <a:lnTo>
                  <a:pt x="87931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095" y="6386"/>
                </a:lnTo>
                <a:lnTo>
                  <a:pt x="74781" y="6386"/>
                </a:lnTo>
                <a:lnTo>
                  <a:pt x="69115" y="6274"/>
                </a:lnTo>
                <a:lnTo>
                  <a:pt x="65774" y="6274"/>
                </a:lnTo>
                <a:lnTo>
                  <a:pt x="61256" y="5686"/>
                </a:lnTo>
                <a:lnTo>
                  <a:pt x="60356" y="5158"/>
                </a:lnTo>
                <a:lnTo>
                  <a:pt x="32115" y="5158"/>
                </a:lnTo>
                <a:lnTo>
                  <a:pt x="24164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96" y="26145"/>
                </a:moveTo>
                <a:lnTo>
                  <a:pt x="7115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4" h="31114">
                <a:moveTo>
                  <a:pt x="103018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5" y="12544"/>
                </a:lnTo>
                <a:lnTo>
                  <a:pt x="117658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3018" y="6660"/>
                </a:lnTo>
                <a:close/>
              </a:path>
              <a:path w="121284" h="31114">
                <a:moveTo>
                  <a:pt x="80589" y="1401"/>
                </a:moveTo>
                <a:lnTo>
                  <a:pt x="80193" y="1827"/>
                </a:lnTo>
                <a:lnTo>
                  <a:pt x="79797" y="2203"/>
                </a:lnTo>
                <a:lnTo>
                  <a:pt x="78111" y="4457"/>
                </a:lnTo>
                <a:lnTo>
                  <a:pt x="76476" y="5422"/>
                </a:lnTo>
                <a:lnTo>
                  <a:pt x="74781" y="6386"/>
                </a:lnTo>
                <a:lnTo>
                  <a:pt x="85095" y="6386"/>
                </a:lnTo>
                <a:lnTo>
                  <a:pt x="82142" y="4020"/>
                </a:lnTo>
                <a:lnTo>
                  <a:pt x="80589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9529" y="1502"/>
                </a:lnTo>
                <a:lnTo>
                  <a:pt x="47336" y="3056"/>
                </a:lnTo>
                <a:lnTo>
                  <a:pt x="44594" y="4569"/>
                </a:lnTo>
                <a:lnTo>
                  <a:pt x="36898" y="4883"/>
                </a:lnTo>
                <a:lnTo>
                  <a:pt x="36989" y="5158"/>
                </a:lnTo>
                <a:lnTo>
                  <a:pt x="60356" y="5158"/>
                </a:lnTo>
                <a:lnTo>
                  <a:pt x="55580" y="2355"/>
                </a:lnTo>
                <a:lnTo>
                  <a:pt x="54925" y="1502"/>
                </a:lnTo>
                <a:lnTo>
                  <a:pt x="52362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2362" y="1502"/>
                </a:lnTo>
                <a:lnTo>
                  <a:pt x="54925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29" y="274"/>
                </a:moveTo>
                <a:lnTo>
                  <a:pt x="17799" y="1127"/>
                </a:lnTo>
                <a:lnTo>
                  <a:pt x="24164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1" name="object 1721"/>
          <p:cNvSpPr/>
          <p:nvPr/>
        </p:nvSpPr>
        <p:spPr>
          <a:xfrm>
            <a:off x="10965567" y="3274237"/>
            <a:ext cx="146414" cy="65531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2" name="object 1722"/>
          <p:cNvSpPr/>
          <p:nvPr/>
        </p:nvSpPr>
        <p:spPr>
          <a:xfrm>
            <a:off x="11000760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3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37" y="13687"/>
                </a:lnTo>
                <a:lnTo>
                  <a:pt x="6593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3" name="object 1723"/>
          <p:cNvSpPr/>
          <p:nvPr/>
        </p:nvSpPr>
        <p:spPr>
          <a:xfrm>
            <a:off x="11005045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83" y="0"/>
                </a:lnTo>
                <a:lnTo>
                  <a:pt x="1583" y="964"/>
                </a:lnTo>
                <a:lnTo>
                  <a:pt x="0" y="964"/>
                </a:lnTo>
                <a:lnTo>
                  <a:pt x="0" y="9128"/>
                </a:lnTo>
                <a:lnTo>
                  <a:pt x="1583" y="9128"/>
                </a:lnTo>
                <a:lnTo>
                  <a:pt x="158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233" y="9605"/>
                </a:lnTo>
                <a:lnTo>
                  <a:pt x="223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233" y="1340"/>
                </a:lnTo>
                <a:lnTo>
                  <a:pt x="223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77" y="1340"/>
                </a:lnTo>
                <a:lnTo>
                  <a:pt x="5667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67" y="9128"/>
                </a:lnTo>
                <a:lnTo>
                  <a:pt x="5736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4" name="object 1724"/>
          <p:cNvSpPr/>
          <p:nvPr/>
        </p:nvSpPr>
        <p:spPr>
          <a:xfrm>
            <a:off x="11076049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5" name="object 1725"/>
          <p:cNvSpPr/>
          <p:nvPr/>
        </p:nvSpPr>
        <p:spPr>
          <a:xfrm>
            <a:off x="11078435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1019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1019" y="10092"/>
                </a:lnTo>
                <a:lnTo>
                  <a:pt x="31019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1019" y="487"/>
                </a:lnTo>
                <a:lnTo>
                  <a:pt x="31019" y="0"/>
                </a:lnTo>
                <a:close/>
              </a:path>
              <a:path w="32384" h="10160">
                <a:moveTo>
                  <a:pt x="31019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516" y="1340"/>
                </a:lnTo>
                <a:lnTo>
                  <a:pt x="3151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1019" y="9605"/>
                </a:lnTo>
                <a:lnTo>
                  <a:pt x="31019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1019" y="964"/>
                </a:lnTo>
                <a:lnTo>
                  <a:pt x="3101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6" name="object 1726"/>
          <p:cNvSpPr/>
          <p:nvPr/>
        </p:nvSpPr>
        <p:spPr>
          <a:xfrm>
            <a:off x="10954764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598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598" y="15138"/>
                </a:lnTo>
                <a:lnTo>
                  <a:pt x="35598" y="13687"/>
                </a:lnTo>
                <a:close/>
              </a:path>
              <a:path w="36829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29" h="15239">
                <a:moveTo>
                  <a:pt x="35598" y="0"/>
                </a:moveTo>
                <a:lnTo>
                  <a:pt x="995" y="0"/>
                </a:lnTo>
                <a:lnTo>
                  <a:pt x="995" y="1441"/>
                </a:lnTo>
                <a:lnTo>
                  <a:pt x="35598" y="1441"/>
                </a:lnTo>
                <a:lnTo>
                  <a:pt x="3559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7" name="object 1727"/>
          <p:cNvSpPr/>
          <p:nvPr/>
        </p:nvSpPr>
        <p:spPr>
          <a:xfrm>
            <a:off x="10957140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198" y="9605"/>
                </a:lnTo>
                <a:lnTo>
                  <a:pt x="119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198" y="1340"/>
                </a:lnTo>
                <a:lnTo>
                  <a:pt x="119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21" y="9128"/>
                </a:lnTo>
                <a:lnTo>
                  <a:pt x="31821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8" name="object 1728"/>
          <p:cNvSpPr/>
          <p:nvPr/>
        </p:nvSpPr>
        <p:spPr>
          <a:xfrm>
            <a:off x="11669638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30" y="700"/>
                </a:moveTo>
                <a:lnTo>
                  <a:pt x="11737" y="1228"/>
                </a:lnTo>
                <a:lnTo>
                  <a:pt x="9544" y="1827"/>
                </a:lnTo>
                <a:lnTo>
                  <a:pt x="4873" y="3320"/>
                </a:lnTo>
                <a:lnTo>
                  <a:pt x="0" y="4569"/>
                </a:lnTo>
                <a:lnTo>
                  <a:pt x="2284" y="9067"/>
                </a:lnTo>
                <a:lnTo>
                  <a:pt x="24226" y="9879"/>
                </a:lnTo>
                <a:lnTo>
                  <a:pt x="26307" y="11280"/>
                </a:lnTo>
                <a:lnTo>
                  <a:pt x="43061" y="23779"/>
                </a:lnTo>
                <a:lnTo>
                  <a:pt x="44350" y="27008"/>
                </a:lnTo>
                <a:lnTo>
                  <a:pt x="44757" y="31029"/>
                </a:lnTo>
                <a:lnTo>
                  <a:pt x="71166" y="31029"/>
                </a:lnTo>
                <a:lnTo>
                  <a:pt x="71166" y="26145"/>
                </a:lnTo>
                <a:lnTo>
                  <a:pt x="76762" y="26145"/>
                </a:lnTo>
                <a:lnTo>
                  <a:pt x="81837" y="22388"/>
                </a:lnTo>
                <a:lnTo>
                  <a:pt x="84702" y="19407"/>
                </a:lnTo>
                <a:lnTo>
                  <a:pt x="85682" y="17295"/>
                </a:lnTo>
                <a:lnTo>
                  <a:pt x="87936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076" y="6386"/>
                </a:lnTo>
                <a:lnTo>
                  <a:pt x="74791" y="6386"/>
                </a:lnTo>
                <a:lnTo>
                  <a:pt x="69115" y="6274"/>
                </a:lnTo>
                <a:lnTo>
                  <a:pt x="65734" y="6274"/>
                </a:lnTo>
                <a:lnTo>
                  <a:pt x="61215" y="5686"/>
                </a:lnTo>
                <a:lnTo>
                  <a:pt x="60316" y="5158"/>
                </a:lnTo>
                <a:lnTo>
                  <a:pt x="32075" y="5158"/>
                </a:lnTo>
                <a:lnTo>
                  <a:pt x="24160" y="1127"/>
                </a:lnTo>
                <a:lnTo>
                  <a:pt x="17809" y="1127"/>
                </a:lnTo>
                <a:lnTo>
                  <a:pt x="13930" y="700"/>
                </a:lnTo>
                <a:close/>
              </a:path>
              <a:path w="121284" h="31114">
                <a:moveTo>
                  <a:pt x="76762" y="26145"/>
                </a:moveTo>
                <a:lnTo>
                  <a:pt x="71166" y="26145"/>
                </a:lnTo>
                <a:lnTo>
                  <a:pt x="75390" y="27160"/>
                </a:lnTo>
                <a:lnTo>
                  <a:pt x="76762" y="26145"/>
                </a:lnTo>
                <a:close/>
              </a:path>
              <a:path w="121284" h="31114">
                <a:moveTo>
                  <a:pt x="102977" y="6660"/>
                </a:moveTo>
                <a:lnTo>
                  <a:pt x="9592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5" y="12544"/>
                </a:lnTo>
                <a:lnTo>
                  <a:pt x="117658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2977" y="6660"/>
                </a:lnTo>
                <a:close/>
              </a:path>
              <a:path w="121284" h="31114">
                <a:moveTo>
                  <a:pt x="80548" y="1401"/>
                </a:moveTo>
                <a:lnTo>
                  <a:pt x="79807" y="2203"/>
                </a:lnTo>
                <a:lnTo>
                  <a:pt x="78111" y="4457"/>
                </a:lnTo>
                <a:lnTo>
                  <a:pt x="76426" y="5422"/>
                </a:lnTo>
                <a:lnTo>
                  <a:pt x="74791" y="6386"/>
                </a:lnTo>
                <a:lnTo>
                  <a:pt x="85076" y="6386"/>
                </a:lnTo>
                <a:lnTo>
                  <a:pt x="82101" y="4020"/>
                </a:lnTo>
                <a:lnTo>
                  <a:pt x="80548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9478" y="1502"/>
                </a:lnTo>
                <a:lnTo>
                  <a:pt x="47285" y="3056"/>
                </a:lnTo>
                <a:lnTo>
                  <a:pt x="44604" y="4569"/>
                </a:lnTo>
                <a:lnTo>
                  <a:pt x="36847" y="4883"/>
                </a:lnTo>
                <a:lnTo>
                  <a:pt x="36989" y="5158"/>
                </a:lnTo>
                <a:lnTo>
                  <a:pt x="60316" y="5158"/>
                </a:lnTo>
                <a:lnTo>
                  <a:pt x="55540" y="2355"/>
                </a:lnTo>
                <a:lnTo>
                  <a:pt x="54900" y="1502"/>
                </a:lnTo>
                <a:lnTo>
                  <a:pt x="5231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3103" y="863"/>
                </a:lnTo>
                <a:lnTo>
                  <a:pt x="52311" y="1502"/>
                </a:lnTo>
                <a:lnTo>
                  <a:pt x="54900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39" y="274"/>
                </a:moveTo>
                <a:lnTo>
                  <a:pt x="17809" y="1127"/>
                </a:lnTo>
                <a:lnTo>
                  <a:pt x="24160" y="1127"/>
                </a:lnTo>
                <a:lnTo>
                  <a:pt x="23322" y="700"/>
                </a:lnTo>
                <a:lnTo>
                  <a:pt x="2113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9" name="object 1729"/>
          <p:cNvSpPr/>
          <p:nvPr/>
        </p:nvSpPr>
        <p:spPr>
          <a:xfrm>
            <a:off x="11662509" y="3274237"/>
            <a:ext cx="146516" cy="65531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0" name="object 1730"/>
          <p:cNvSpPr/>
          <p:nvPr/>
        </p:nvSpPr>
        <p:spPr>
          <a:xfrm>
            <a:off x="11697661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87" y="13687"/>
                </a:lnTo>
                <a:lnTo>
                  <a:pt x="178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87" y="0"/>
                </a:lnTo>
                <a:lnTo>
                  <a:pt x="178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1" name="object 1731"/>
          <p:cNvSpPr/>
          <p:nvPr/>
        </p:nvSpPr>
        <p:spPr>
          <a:xfrm>
            <a:off x="11702028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9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93" y="10092"/>
                </a:lnTo>
                <a:lnTo>
                  <a:pt x="55793" y="9605"/>
                </a:lnTo>
                <a:lnTo>
                  <a:pt x="2183" y="9605"/>
                </a:lnTo>
                <a:lnTo>
                  <a:pt x="2183" y="8752"/>
                </a:lnTo>
                <a:lnTo>
                  <a:pt x="639" y="8752"/>
                </a:lnTo>
                <a:lnTo>
                  <a:pt x="639" y="1340"/>
                </a:lnTo>
                <a:lnTo>
                  <a:pt x="2183" y="1340"/>
                </a:lnTo>
                <a:lnTo>
                  <a:pt x="2183" y="487"/>
                </a:lnTo>
                <a:lnTo>
                  <a:pt x="55793" y="487"/>
                </a:lnTo>
                <a:lnTo>
                  <a:pt x="55793" y="0"/>
                </a:lnTo>
                <a:close/>
              </a:path>
              <a:path w="57784" h="10160">
                <a:moveTo>
                  <a:pt x="5579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36" y="1340"/>
                </a:lnTo>
                <a:lnTo>
                  <a:pt x="56636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93" y="9605"/>
                </a:lnTo>
                <a:lnTo>
                  <a:pt x="55793" y="9128"/>
                </a:lnTo>
                <a:lnTo>
                  <a:pt x="57327" y="9128"/>
                </a:lnTo>
                <a:lnTo>
                  <a:pt x="57327" y="964"/>
                </a:lnTo>
                <a:lnTo>
                  <a:pt x="55793" y="964"/>
                </a:lnTo>
                <a:lnTo>
                  <a:pt x="5579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2" name="object 1732"/>
          <p:cNvSpPr/>
          <p:nvPr/>
        </p:nvSpPr>
        <p:spPr>
          <a:xfrm>
            <a:off x="11798060" y="3356573"/>
            <a:ext cx="15240" cy="19685"/>
          </a:xfrm>
          <a:custGeom>
            <a:avLst/>
            <a:gdLst/>
            <a:ahLst/>
            <a:cxnLst/>
            <a:rect l="l" t="t" r="r" b="b"/>
            <a:pathLst>
              <a:path w="15240" h="19685">
                <a:moveTo>
                  <a:pt x="0" y="19332"/>
                </a:moveTo>
                <a:lnTo>
                  <a:pt x="14924" y="19332"/>
                </a:lnTo>
                <a:lnTo>
                  <a:pt x="14924" y="0"/>
                </a:lnTo>
                <a:lnTo>
                  <a:pt x="0" y="0"/>
                </a:lnTo>
                <a:lnTo>
                  <a:pt x="0" y="1933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3" name="object 1733"/>
          <p:cNvSpPr/>
          <p:nvPr/>
        </p:nvSpPr>
        <p:spPr>
          <a:xfrm>
            <a:off x="11772991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4" name="object 1734"/>
          <p:cNvSpPr/>
          <p:nvPr/>
        </p:nvSpPr>
        <p:spPr>
          <a:xfrm>
            <a:off x="11775418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5" name="object 1735"/>
          <p:cNvSpPr/>
          <p:nvPr/>
        </p:nvSpPr>
        <p:spPr>
          <a:xfrm>
            <a:off x="11651757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4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49" y="0"/>
                </a:moveTo>
                <a:lnTo>
                  <a:pt x="984" y="0"/>
                </a:lnTo>
                <a:lnTo>
                  <a:pt x="984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6" name="object 1736"/>
          <p:cNvSpPr/>
          <p:nvPr/>
        </p:nvSpPr>
        <p:spPr>
          <a:xfrm>
            <a:off x="11654082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7" name="object 1737"/>
          <p:cNvSpPr/>
          <p:nvPr/>
        </p:nvSpPr>
        <p:spPr>
          <a:xfrm>
            <a:off x="12232349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37" y="1228"/>
                </a:lnTo>
                <a:lnTo>
                  <a:pt x="9544" y="1827"/>
                </a:lnTo>
                <a:lnTo>
                  <a:pt x="4924" y="3320"/>
                </a:lnTo>
                <a:lnTo>
                  <a:pt x="0" y="4569"/>
                </a:lnTo>
                <a:lnTo>
                  <a:pt x="2335" y="9067"/>
                </a:lnTo>
                <a:lnTo>
                  <a:pt x="24226" y="9879"/>
                </a:lnTo>
                <a:lnTo>
                  <a:pt x="26307" y="11280"/>
                </a:lnTo>
                <a:lnTo>
                  <a:pt x="34654" y="17555"/>
                </a:lnTo>
                <a:lnTo>
                  <a:pt x="43061" y="23779"/>
                </a:lnTo>
                <a:lnTo>
                  <a:pt x="44361" y="27008"/>
                </a:lnTo>
                <a:lnTo>
                  <a:pt x="44757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94" y="26145"/>
                </a:lnTo>
                <a:lnTo>
                  <a:pt x="81837" y="22388"/>
                </a:lnTo>
                <a:lnTo>
                  <a:pt x="84697" y="19407"/>
                </a:lnTo>
                <a:lnTo>
                  <a:pt x="85678" y="17295"/>
                </a:lnTo>
                <a:lnTo>
                  <a:pt x="87934" y="15676"/>
                </a:lnTo>
                <a:lnTo>
                  <a:pt x="94621" y="14174"/>
                </a:lnTo>
                <a:lnTo>
                  <a:pt x="102978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100" y="6386"/>
                </a:lnTo>
                <a:lnTo>
                  <a:pt x="74781" y="6386"/>
                </a:lnTo>
                <a:lnTo>
                  <a:pt x="69115" y="6274"/>
                </a:lnTo>
                <a:lnTo>
                  <a:pt x="65734" y="6274"/>
                </a:lnTo>
                <a:lnTo>
                  <a:pt x="61256" y="5686"/>
                </a:lnTo>
                <a:lnTo>
                  <a:pt x="60358" y="5158"/>
                </a:lnTo>
                <a:lnTo>
                  <a:pt x="32125" y="5158"/>
                </a:lnTo>
                <a:lnTo>
                  <a:pt x="24165" y="1127"/>
                </a:lnTo>
                <a:lnTo>
                  <a:pt x="1780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94" y="26145"/>
                </a:moveTo>
                <a:lnTo>
                  <a:pt x="71156" y="26145"/>
                </a:lnTo>
                <a:lnTo>
                  <a:pt x="75430" y="27160"/>
                </a:lnTo>
                <a:lnTo>
                  <a:pt x="76794" y="26145"/>
                </a:lnTo>
                <a:close/>
              </a:path>
              <a:path w="121284" h="31114">
                <a:moveTo>
                  <a:pt x="102967" y="6660"/>
                </a:moveTo>
                <a:lnTo>
                  <a:pt x="95920" y="7787"/>
                </a:lnTo>
                <a:lnTo>
                  <a:pt x="93727" y="13209"/>
                </a:lnTo>
                <a:lnTo>
                  <a:pt x="102978" y="13209"/>
                </a:lnTo>
                <a:lnTo>
                  <a:pt x="104105" y="13079"/>
                </a:lnTo>
                <a:lnTo>
                  <a:pt x="112068" y="12544"/>
                </a:lnTo>
                <a:lnTo>
                  <a:pt x="117662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2967" y="6660"/>
                </a:lnTo>
                <a:close/>
              </a:path>
              <a:path w="121284" h="31114">
                <a:moveTo>
                  <a:pt x="80599" y="1401"/>
                </a:moveTo>
                <a:lnTo>
                  <a:pt x="80203" y="1827"/>
                </a:lnTo>
                <a:lnTo>
                  <a:pt x="79807" y="2203"/>
                </a:lnTo>
                <a:lnTo>
                  <a:pt x="78121" y="4457"/>
                </a:lnTo>
                <a:lnTo>
                  <a:pt x="74781" y="6386"/>
                </a:lnTo>
                <a:lnTo>
                  <a:pt x="85100" y="6386"/>
                </a:lnTo>
                <a:lnTo>
                  <a:pt x="82152" y="4020"/>
                </a:lnTo>
                <a:lnTo>
                  <a:pt x="80599" y="1401"/>
                </a:lnTo>
                <a:close/>
              </a:path>
              <a:path w="121284" h="31114">
                <a:moveTo>
                  <a:pt x="51722" y="0"/>
                </a:moveTo>
                <a:lnTo>
                  <a:pt x="47285" y="3056"/>
                </a:lnTo>
                <a:lnTo>
                  <a:pt x="44604" y="4569"/>
                </a:lnTo>
                <a:lnTo>
                  <a:pt x="36898" y="4883"/>
                </a:lnTo>
                <a:lnTo>
                  <a:pt x="36989" y="5158"/>
                </a:lnTo>
                <a:lnTo>
                  <a:pt x="60358" y="5158"/>
                </a:lnTo>
                <a:lnTo>
                  <a:pt x="55540" y="2355"/>
                </a:lnTo>
                <a:lnTo>
                  <a:pt x="54900" y="1502"/>
                </a:lnTo>
                <a:lnTo>
                  <a:pt x="52362" y="1502"/>
                </a:lnTo>
                <a:lnTo>
                  <a:pt x="5172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2362" y="1502"/>
                </a:lnTo>
                <a:lnTo>
                  <a:pt x="54900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29" y="274"/>
                </a:moveTo>
                <a:lnTo>
                  <a:pt x="17809" y="1127"/>
                </a:lnTo>
                <a:lnTo>
                  <a:pt x="24165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8" name="object 1738"/>
          <p:cNvSpPr/>
          <p:nvPr/>
        </p:nvSpPr>
        <p:spPr>
          <a:xfrm>
            <a:off x="12225221" y="3274237"/>
            <a:ext cx="146516" cy="65531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9" name="object 1739"/>
          <p:cNvSpPr/>
          <p:nvPr/>
        </p:nvSpPr>
        <p:spPr>
          <a:xfrm>
            <a:off x="12254422" y="3356573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4" h="19685">
                <a:moveTo>
                  <a:pt x="78020" y="0"/>
                </a:moveTo>
                <a:lnTo>
                  <a:pt x="0" y="0"/>
                </a:lnTo>
                <a:lnTo>
                  <a:pt x="0" y="19332"/>
                </a:lnTo>
                <a:lnTo>
                  <a:pt x="78020" y="19332"/>
                </a:lnTo>
                <a:lnTo>
                  <a:pt x="780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0" name="object 1740"/>
          <p:cNvSpPr/>
          <p:nvPr/>
        </p:nvSpPr>
        <p:spPr>
          <a:xfrm>
            <a:off x="12260474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90" y="13687"/>
                </a:moveTo>
                <a:lnTo>
                  <a:pt x="1837" y="13687"/>
                </a:lnTo>
                <a:lnTo>
                  <a:pt x="1837" y="15138"/>
                </a:lnTo>
                <a:lnTo>
                  <a:pt x="64190" y="15138"/>
                </a:lnTo>
                <a:lnTo>
                  <a:pt x="6419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90" y="0"/>
                </a:moveTo>
                <a:lnTo>
                  <a:pt x="1837" y="0"/>
                </a:lnTo>
                <a:lnTo>
                  <a:pt x="1837" y="1441"/>
                </a:lnTo>
                <a:lnTo>
                  <a:pt x="64190" y="1441"/>
                </a:lnTo>
                <a:lnTo>
                  <a:pt x="6419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1" name="object 1741"/>
          <p:cNvSpPr/>
          <p:nvPr/>
        </p:nvSpPr>
        <p:spPr>
          <a:xfrm>
            <a:off x="12264790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93" y="9605"/>
                </a:lnTo>
                <a:lnTo>
                  <a:pt x="219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193" y="1340"/>
                </a:lnTo>
                <a:lnTo>
                  <a:pt x="219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2" name="object 1742"/>
          <p:cNvSpPr/>
          <p:nvPr/>
        </p:nvSpPr>
        <p:spPr>
          <a:xfrm>
            <a:off x="12332382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3" name="object 1743"/>
          <p:cNvSpPr/>
          <p:nvPr/>
        </p:nvSpPr>
        <p:spPr>
          <a:xfrm>
            <a:off x="12335804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4" name="object 1744"/>
          <p:cNvSpPr/>
          <p:nvPr/>
        </p:nvSpPr>
        <p:spPr>
          <a:xfrm>
            <a:off x="12338119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88" y="0"/>
                </a:moveTo>
                <a:lnTo>
                  <a:pt x="903" y="0"/>
                </a:lnTo>
                <a:lnTo>
                  <a:pt x="903" y="964"/>
                </a:lnTo>
                <a:lnTo>
                  <a:pt x="0" y="964"/>
                </a:lnTo>
                <a:lnTo>
                  <a:pt x="0" y="9128"/>
                </a:lnTo>
                <a:lnTo>
                  <a:pt x="903" y="9128"/>
                </a:lnTo>
                <a:lnTo>
                  <a:pt x="903" y="10092"/>
                </a:lnTo>
                <a:lnTo>
                  <a:pt x="30988" y="10092"/>
                </a:lnTo>
                <a:lnTo>
                  <a:pt x="30988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0988" y="487"/>
                </a:lnTo>
                <a:lnTo>
                  <a:pt x="30988" y="0"/>
                </a:lnTo>
                <a:close/>
              </a:path>
              <a:path w="32384" h="10160">
                <a:moveTo>
                  <a:pt x="30988" y="487"/>
                </a:moveTo>
                <a:lnTo>
                  <a:pt x="30643" y="487"/>
                </a:lnTo>
                <a:lnTo>
                  <a:pt x="3064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43" y="8752"/>
                </a:lnTo>
                <a:lnTo>
                  <a:pt x="30643" y="9605"/>
                </a:lnTo>
                <a:lnTo>
                  <a:pt x="30988" y="9605"/>
                </a:lnTo>
                <a:lnTo>
                  <a:pt x="3098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88" y="964"/>
                </a:lnTo>
                <a:lnTo>
                  <a:pt x="3098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5" name="object 1745"/>
          <p:cNvSpPr/>
          <p:nvPr/>
        </p:nvSpPr>
        <p:spPr>
          <a:xfrm>
            <a:off x="12211046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6" name="object 1746"/>
          <p:cNvSpPr/>
          <p:nvPr/>
        </p:nvSpPr>
        <p:spPr>
          <a:xfrm>
            <a:off x="12214469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29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29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29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7" name="object 1747"/>
          <p:cNvSpPr/>
          <p:nvPr/>
        </p:nvSpPr>
        <p:spPr>
          <a:xfrm>
            <a:off x="12216855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1019" y="0"/>
                </a:moveTo>
                <a:lnTo>
                  <a:pt x="883" y="0"/>
                </a:lnTo>
                <a:lnTo>
                  <a:pt x="883" y="964"/>
                </a:lnTo>
                <a:lnTo>
                  <a:pt x="0" y="964"/>
                </a:lnTo>
                <a:lnTo>
                  <a:pt x="0" y="9128"/>
                </a:lnTo>
                <a:lnTo>
                  <a:pt x="883" y="9128"/>
                </a:lnTo>
                <a:lnTo>
                  <a:pt x="883" y="10092"/>
                </a:lnTo>
                <a:lnTo>
                  <a:pt x="31019" y="10092"/>
                </a:lnTo>
                <a:lnTo>
                  <a:pt x="31019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1019" y="487"/>
                </a:lnTo>
                <a:lnTo>
                  <a:pt x="31019" y="0"/>
                </a:lnTo>
                <a:close/>
              </a:path>
              <a:path w="32384" h="10160">
                <a:moveTo>
                  <a:pt x="31019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516" y="1340"/>
                </a:lnTo>
                <a:lnTo>
                  <a:pt x="3151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1019" y="9605"/>
                </a:lnTo>
                <a:lnTo>
                  <a:pt x="31019" y="9128"/>
                </a:lnTo>
                <a:lnTo>
                  <a:pt x="31861" y="9128"/>
                </a:lnTo>
                <a:lnTo>
                  <a:pt x="31861" y="964"/>
                </a:lnTo>
                <a:lnTo>
                  <a:pt x="31019" y="964"/>
                </a:lnTo>
                <a:lnTo>
                  <a:pt x="31019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8" name="object 1748"/>
          <p:cNvSpPr/>
          <p:nvPr/>
        </p:nvSpPr>
        <p:spPr>
          <a:xfrm>
            <a:off x="14901332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914" y="3320"/>
                </a:lnTo>
                <a:lnTo>
                  <a:pt x="0" y="4569"/>
                </a:lnTo>
                <a:lnTo>
                  <a:pt x="2335" y="9067"/>
                </a:lnTo>
                <a:lnTo>
                  <a:pt x="24256" y="9879"/>
                </a:lnTo>
                <a:lnTo>
                  <a:pt x="26307" y="11280"/>
                </a:lnTo>
                <a:lnTo>
                  <a:pt x="4306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96" y="31029"/>
                </a:lnTo>
                <a:lnTo>
                  <a:pt x="7119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18" y="19407"/>
                </a:lnTo>
                <a:lnTo>
                  <a:pt x="85687" y="17295"/>
                </a:lnTo>
                <a:lnTo>
                  <a:pt x="87952" y="15676"/>
                </a:lnTo>
                <a:lnTo>
                  <a:pt x="94672" y="14174"/>
                </a:lnTo>
                <a:lnTo>
                  <a:pt x="103001" y="13209"/>
                </a:lnTo>
                <a:lnTo>
                  <a:pt x="93727" y="13209"/>
                </a:lnTo>
                <a:lnTo>
                  <a:pt x="85125" y="6386"/>
                </a:lnTo>
                <a:lnTo>
                  <a:pt x="74781" y="6386"/>
                </a:lnTo>
                <a:lnTo>
                  <a:pt x="69115" y="6274"/>
                </a:lnTo>
                <a:lnTo>
                  <a:pt x="65785" y="6274"/>
                </a:lnTo>
                <a:lnTo>
                  <a:pt x="61256" y="5686"/>
                </a:lnTo>
                <a:lnTo>
                  <a:pt x="60358" y="5158"/>
                </a:lnTo>
                <a:lnTo>
                  <a:pt x="32115" y="5158"/>
                </a:lnTo>
                <a:lnTo>
                  <a:pt x="24209" y="1127"/>
                </a:lnTo>
                <a:lnTo>
                  <a:pt x="1780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96" y="26145"/>
                </a:moveTo>
                <a:lnTo>
                  <a:pt x="7119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4" h="31114">
                <a:moveTo>
                  <a:pt x="103018" y="6660"/>
                </a:moveTo>
                <a:lnTo>
                  <a:pt x="95920" y="7787"/>
                </a:lnTo>
                <a:lnTo>
                  <a:pt x="93727" y="13209"/>
                </a:lnTo>
                <a:lnTo>
                  <a:pt x="103001" y="13209"/>
                </a:lnTo>
                <a:lnTo>
                  <a:pt x="104125" y="13079"/>
                </a:lnTo>
                <a:lnTo>
                  <a:pt x="112071" y="12544"/>
                </a:lnTo>
                <a:lnTo>
                  <a:pt x="117658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3018" y="6660"/>
                </a:lnTo>
                <a:close/>
              </a:path>
              <a:path w="121284" h="31114">
                <a:moveTo>
                  <a:pt x="80599" y="1401"/>
                </a:moveTo>
                <a:lnTo>
                  <a:pt x="80203" y="1827"/>
                </a:lnTo>
                <a:lnTo>
                  <a:pt x="79797" y="2203"/>
                </a:lnTo>
                <a:lnTo>
                  <a:pt x="78162" y="4457"/>
                </a:lnTo>
                <a:lnTo>
                  <a:pt x="74781" y="6386"/>
                </a:lnTo>
                <a:lnTo>
                  <a:pt x="85125" y="6386"/>
                </a:lnTo>
                <a:lnTo>
                  <a:pt x="82142" y="4020"/>
                </a:lnTo>
                <a:lnTo>
                  <a:pt x="80599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9529" y="1502"/>
                </a:lnTo>
                <a:lnTo>
                  <a:pt x="47336" y="3056"/>
                </a:lnTo>
                <a:lnTo>
                  <a:pt x="44645" y="4569"/>
                </a:lnTo>
                <a:lnTo>
                  <a:pt x="36898" y="4883"/>
                </a:lnTo>
                <a:lnTo>
                  <a:pt x="36989" y="5158"/>
                </a:lnTo>
                <a:lnTo>
                  <a:pt x="60358" y="5158"/>
                </a:lnTo>
                <a:lnTo>
                  <a:pt x="55590" y="2355"/>
                </a:lnTo>
                <a:lnTo>
                  <a:pt x="54931" y="1502"/>
                </a:lnTo>
                <a:lnTo>
                  <a:pt x="52362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3154" y="863"/>
                </a:lnTo>
                <a:lnTo>
                  <a:pt x="52362" y="1502"/>
                </a:lnTo>
                <a:lnTo>
                  <a:pt x="54931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80" y="274"/>
                </a:moveTo>
                <a:lnTo>
                  <a:pt x="17809" y="1127"/>
                </a:lnTo>
                <a:lnTo>
                  <a:pt x="24209" y="1127"/>
                </a:lnTo>
                <a:lnTo>
                  <a:pt x="23373" y="700"/>
                </a:lnTo>
                <a:lnTo>
                  <a:pt x="21180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9" name="object 1749"/>
          <p:cNvSpPr/>
          <p:nvPr/>
        </p:nvSpPr>
        <p:spPr>
          <a:xfrm>
            <a:off x="14894193" y="3274237"/>
            <a:ext cx="146414" cy="65531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0" name="object 1750"/>
          <p:cNvSpPr/>
          <p:nvPr/>
        </p:nvSpPr>
        <p:spPr>
          <a:xfrm>
            <a:off x="14923343" y="3356573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77969" y="0"/>
                </a:moveTo>
                <a:lnTo>
                  <a:pt x="0" y="0"/>
                </a:lnTo>
                <a:lnTo>
                  <a:pt x="0" y="19332"/>
                </a:lnTo>
                <a:lnTo>
                  <a:pt x="77969" y="19332"/>
                </a:lnTo>
                <a:lnTo>
                  <a:pt x="779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1" name="object 1751"/>
          <p:cNvSpPr/>
          <p:nvPr/>
        </p:nvSpPr>
        <p:spPr>
          <a:xfrm>
            <a:off x="14929386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3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37" y="13687"/>
                </a:lnTo>
                <a:lnTo>
                  <a:pt x="6593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2" name="object 1752"/>
          <p:cNvSpPr/>
          <p:nvPr/>
        </p:nvSpPr>
        <p:spPr>
          <a:xfrm>
            <a:off x="14933671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83" y="0"/>
                </a:lnTo>
                <a:lnTo>
                  <a:pt x="1583" y="964"/>
                </a:lnTo>
                <a:lnTo>
                  <a:pt x="0" y="964"/>
                </a:lnTo>
                <a:lnTo>
                  <a:pt x="0" y="9128"/>
                </a:lnTo>
                <a:lnTo>
                  <a:pt x="1583" y="9128"/>
                </a:lnTo>
                <a:lnTo>
                  <a:pt x="158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243" y="9605"/>
                </a:lnTo>
                <a:lnTo>
                  <a:pt x="224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243" y="1340"/>
                </a:lnTo>
                <a:lnTo>
                  <a:pt x="224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77" y="1340"/>
                </a:lnTo>
                <a:lnTo>
                  <a:pt x="5667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3" name="object 1753"/>
          <p:cNvSpPr/>
          <p:nvPr/>
        </p:nvSpPr>
        <p:spPr>
          <a:xfrm>
            <a:off x="15001302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65" y="0"/>
                </a:moveTo>
                <a:lnTo>
                  <a:pt x="0" y="0"/>
                </a:lnTo>
                <a:lnTo>
                  <a:pt x="0" y="19332"/>
                </a:lnTo>
                <a:lnTo>
                  <a:pt x="43365" y="19332"/>
                </a:lnTo>
                <a:lnTo>
                  <a:pt x="4336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4" name="object 1754"/>
          <p:cNvSpPr/>
          <p:nvPr/>
        </p:nvSpPr>
        <p:spPr>
          <a:xfrm>
            <a:off x="15004725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588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588" y="15138"/>
                </a:lnTo>
                <a:lnTo>
                  <a:pt x="35588" y="13687"/>
                </a:lnTo>
                <a:close/>
              </a:path>
              <a:path w="36830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30" h="15239">
                <a:moveTo>
                  <a:pt x="35588" y="0"/>
                </a:moveTo>
                <a:lnTo>
                  <a:pt x="984" y="0"/>
                </a:lnTo>
                <a:lnTo>
                  <a:pt x="984" y="1441"/>
                </a:lnTo>
                <a:lnTo>
                  <a:pt x="35588" y="1441"/>
                </a:lnTo>
                <a:lnTo>
                  <a:pt x="3558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5" name="object 1755"/>
          <p:cNvSpPr/>
          <p:nvPr/>
        </p:nvSpPr>
        <p:spPr>
          <a:xfrm>
            <a:off x="15007091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88" y="0"/>
                </a:moveTo>
                <a:lnTo>
                  <a:pt x="852" y="0"/>
                </a:lnTo>
                <a:lnTo>
                  <a:pt x="852" y="964"/>
                </a:lnTo>
                <a:lnTo>
                  <a:pt x="0" y="964"/>
                </a:lnTo>
                <a:lnTo>
                  <a:pt x="0" y="9128"/>
                </a:lnTo>
                <a:lnTo>
                  <a:pt x="852" y="9128"/>
                </a:lnTo>
                <a:lnTo>
                  <a:pt x="852" y="10092"/>
                </a:lnTo>
                <a:lnTo>
                  <a:pt x="30988" y="10092"/>
                </a:lnTo>
                <a:lnTo>
                  <a:pt x="30988" y="9605"/>
                </a:lnTo>
                <a:lnTo>
                  <a:pt x="1208" y="9605"/>
                </a:lnTo>
                <a:lnTo>
                  <a:pt x="120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208" y="1340"/>
                </a:lnTo>
                <a:lnTo>
                  <a:pt x="1208" y="487"/>
                </a:lnTo>
                <a:lnTo>
                  <a:pt x="30988" y="487"/>
                </a:lnTo>
                <a:lnTo>
                  <a:pt x="30988" y="0"/>
                </a:lnTo>
                <a:close/>
              </a:path>
              <a:path w="32384" h="10160">
                <a:moveTo>
                  <a:pt x="30988" y="487"/>
                </a:moveTo>
                <a:lnTo>
                  <a:pt x="30643" y="487"/>
                </a:lnTo>
                <a:lnTo>
                  <a:pt x="3064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43" y="8752"/>
                </a:lnTo>
                <a:lnTo>
                  <a:pt x="30643" y="9605"/>
                </a:lnTo>
                <a:lnTo>
                  <a:pt x="30988" y="9605"/>
                </a:lnTo>
                <a:lnTo>
                  <a:pt x="30988" y="9128"/>
                </a:lnTo>
                <a:lnTo>
                  <a:pt x="31831" y="9128"/>
                </a:lnTo>
                <a:lnTo>
                  <a:pt x="31831" y="964"/>
                </a:lnTo>
                <a:lnTo>
                  <a:pt x="30988" y="964"/>
                </a:lnTo>
                <a:lnTo>
                  <a:pt x="3098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6" name="object 1756"/>
          <p:cNvSpPr/>
          <p:nvPr/>
        </p:nvSpPr>
        <p:spPr>
          <a:xfrm>
            <a:off x="14880018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7" name="object 1757"/>
          <p:cNvSpPr/>
          <p:nvPr/>
        </p:nvSpPr>
        <p:spPr>
          <a:xfrm>
            <a:off x="14883390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588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588" y="15138"/>
                </a:lnTo>
                <a:lnTo>
                  <a:pt x="35588" y="13687"/>
                </a:lnTo>
                <a:close/>
              </a:path>
              <a:path w="36830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30" h="15239">
                <a:moveTo>
                  <a:pt x="35588" y="0"/>
                </a:moveTo>
                <a:lnTo>
                  <a:pt x="984" y="0"/>
                </a:lnTo>
                <a:lnTo>
                  <a:pt x="984" y="1441"/>
                </a:lnTo>
                <a:lnTo>
                  <a:pt x="35588" y="1441"/>
                </a:lnTo>
                <a:lnTo>
                  <a:pt x="3558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8" name="object 1758"/>
          <p:cNvSpPr/>
          <p:nvPr/>
        </p:nvSpPr>
        <p:spPr>
          <a:xfrm>
            <a:off x="14885765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23" y="487"/>
                </a:lnTo>
                <a:lnTo>
                  <a:pt x="3062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23" y="8752"/>
                </a:lnTo>
                <a:lnTo>
                  <a:pt x="3062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9" name="object 1759"/>
          <p:cNvSpPr/>
          <p:nvPr/>
        </p:nvSpPr>
        <p:spPr>
          <a:xfrm>
            <a:off x="16164670" y="3275321"/>
            <a:ext cx="87523" cy="103852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0" name="object 1760"/>
          <p:cNvSpPr/>
          <p:nvPr/>
        </p:nvSpPr>
        <p:spPr>
          <a:xfrm>
            <a:off x="16153034" y="3241278"/>
            <a:ext cx="108034" cy="102084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1" name="object 1761"/>
          <p:cNvSpPr/>
          <p:nvPr/>
        </p:nvSpPr>
        <p:spPr>
          <a:xfrm>
            <a:off x="17012191" y="3269281"/>
            <a:ext cx="100094" cy="118756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2" name="object 1762"/>
          <p:cNvSpPr/>
          <p:nvPr/>
        </p:nvSpPr>
        <p:spPr>
          <a:xfrm>
            <a:off x="16998827" y="3230322"/>
            <a:ext cx="123467" cy="116796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3" name="object 1763"/>
          <p:cNvSpPr/>
          <p:nvPr/>
        </p:nvSpPr>
        <p:spPr>
          <a:xfrm>
            <a:off x="17256546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5">
                <a:moveTo>
                  <a:pt x="642" y="663"/>
                </a:moveTo>
                <a:lnTo>
                  <a:pt x="345" y="913"/>
                </a:lnTo>
                <a:lnTo>
                  <a:pt x="0" y="1451"/>
                </a:lnTo>
                <a:lnTo>
                  <a:pt x="395" y="913"/>
                </a:lnTo>
                <a:lnTo>
                  <a:pt x="642" y="663"/>
                </a:lnTo>
                <a:close/>
              </a:path>
              <a:path w="1905" h="1905">
                <a:moveTo>
                  <a:pt x="1299" y="0"/>
                </a:moveTo>
                <a:lnTo>
                  <a:pt x="642" y="663"/>
                </a:lnTo>
                <a:lnTo>
                  <a:pt x="852" y="487"/>
                </a:lnTo>
                <a:lnTo>
                  <a:pt x="129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4" name="object 1764"/>
          <p:cNvSpPr/>
          <p:nvPr/>
        </p:nvSpPr>
        <p:spPr>
          <a:xfrm>
            <a:off x="17232665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1" y="91478"/>
                </a:lnTo>
                <a:lnTo>
                  <a:pt x="16981" y="97998"/>
                </a:lnTo>
                <a:lnTo>
                  <a:pt x="30555" y="103885"/>
                </a:lnTo>
                <a:lnTo>
                  <a:pt x="73308" y="117696"/>
                </a:lnTo>
                <a:lnTo>
                  <a:pt x="77410" y="134060"/>
                </a:lnTo>
                <a:lnTo>
                  <a:pt x="76319" y="150007"/>
                </a:lnTo>
                <a:lnTo>
                  <a:pt x="75375" y="165865"/>
                </a:lnTo>
                <a:lnTo>
                  <a:pt x="74392" y="178370"/>
                </a:lnTo>
                <a:lnTo>
                  <a:pt x="73187" y="184259"/>
                </a:lnTo>
                <a:lnTo>
                  <a:pt x="92032" y="184259"/>
                </a:lnTo>
                <a:lnTo>
                  <a:pt x="90437" y="175236"/>
                </a:lnTo>
                <a:lnTo>
                  <a:pt x="87631" y="153706"/>
                </a:lnTo>
                <a:lnTo>
                  <a:pt x="86579" y="127978"/>
                </a:lnTo>
                <a:lnTo>
                  <a:pt x="89005" y="113672"/>
                </a:lnTo>
                <a:lnTo>
                  <a:pt x="78558" y="113672"/>
                </a:lnTo>
                <a:lnTo>
                  <a:pt x="75498" y="110988"/>
                </a:lnTo>
                <a:lnTo>
                  <a:pt x="70003" y="107479"/>
                </a:lnTo>
                <a:lnTo>
                  <a:pt x="62346" y="104635"/>
                </a:lnTo>
                <a:lnTo>
                  <a:pt x="34415" y="102575"/>
                </a:lnTo>
                <a:lnTo>
                  <a:pt x="19252" y="97172"/>
                </a:lnTo>
                <a:lnTo>
                  <a:pt x="7662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62" y="50705"/>
                </a:moveTo>
                <a:lnTo>
                  <a:pt x="48211" y="50705"/>
                </a:lnTo>
                <a:lnTo>
                  <a:pt x="56129" y="51501"/>
                </a:lnTo>
                <a:lnTo>
                  <a:pt x="65138" y="55637"/>
                </a:lnTo>
                <a:lnTo>
                  <a:pt x="78129" y="92349"/>
                </a:lnTo>
                <a:lnTo>
                  <a:pt x="78558" y="113672"/>
                </a:lnTo>
                <a:lnTo>
                  <a:pt x="89005" y="113672"/>
                </a:lnTo>
                <a:lnTo>
                  <a:pt x="90245" y="106361"/>
                </a:lnTo>
                <a:lnTo>
                  <a:pt x="91286" y="104371"/>
                </a:lnTo>
                <a:lnTo>
                  <a:pt x="85168" y="104371"/>
                </a:lnTo>
                <a:lnTo>
                  <a:pt x="85058" y="93802"/>
                </a:lnTo>
                <a:lnTo>
                  <a:pt x="84941" y="91478"/>
                </a:lnTo>
                <a:lnTo>
                  <a:pt x="84421" y="86100"/>
                </a:lnTo>
                <a:lnTo>
                  <a:pt x="84299" y="83405"/>
                </a:lnTo>
                <a:lnTo>
                  <a:pt x="84223" y="70509"/>
                </a:lnTo>
                <a:lnTo>
                  <a:pt x="85541" y="61970"/>
                </a:lnTo>
                <a:lnTo>
                  <a:pt x="80639" y="61970"/>
                </a:lnTo>
                <a:lnTo>
                  <a:pt x="79867" y="59015"/>
                </a:lnTo>
                <a:lnTo>
                  <a:pt x="74669" y="59015"/>
                </a:lnTo>
                <a:lnTo>
                  <a:pt x="70555" y="55925"/>
                </a:lnTo>
                <a:lnTo>
                  <a:pt x="64381" y="52911"/>
                </a:lnTo>
                <a:lnTo>
                  <a:pt x="57462" y="50705"/>
                </a:lnTo>
                <a:close/>
              </a:path>
              <a:path w="155575" h="184785">
                <a:moveTo>
                  <a:pt x="122753" y="47597"/>
                </a:moveTo>
                <a:lnTo>
                  <a:pt x="103877" y="77487"/>
                </a:lnTo>
                <a:lnTo>
                  <a:pt x="96117" y="86100"/>
                </a:lnTo>
                <a:lnTo>
                  <a:pt x="89932" y="95191"/>
                </a:lnTo>
                <a:lnTo>
                  <a:pt x="85168" y="104371"/>
                </a:lnTo>
                <a:lnTo>
                  <a:pt x="91286" y="104371"/>
                </a:lnTo>
                <a:lnTo>
                  <a:pt x="98943" y="89735"/>
                </a:lnTo>
                <a:lnTo>
                  <a:pt x="111853" y="74576"/>
                </a:lnTo>
                <a:lnTo>
                  <a:pt x="124911" y="66051"/>
                </a:lnTo>
                <a:lnTo>
                  <a:pt x="119335" y="66051"/>
                </a:lnTo>
                <a:lnTo>
                  <a:pt x="121947" y="58003"/>
                </a:lnTo>
                <a:lnTo>
                  <a:pt x="122753" y="47597"/>
                </a:lnTo>
                <a:close/>
              </a:path>
              <a:path w="155575" h="184785">
                <a:moveTo>
                  <a:pt x="155278" y="55471"/>
                </a:moveTo>
                <a:lnTo>
                  <a:pt x="144963" y="56877"/>
                </a:lnTo>
                <a:lnTo>
                  <a:pt x="135551" y="59173"/>
                </a:lnTo>
                <a:lnTo>
                  <a:pt x="127017" y="62264"/>
                </a:lnTo>
                <a:lnTo>
                  <a:pt x="119335" y="66051"/>
                </a:lnTo>
                <a:lnTo>
                  <a:pt x="124911" y="66051"/>
                </a:lnTo>
                <a:lnTo>
                  <a:pt x="130217" y="62587"/>
                </a:lnTo>
                <a:lnTo>
                  <a:pt x="155278" y="55471"/>
                </a:lnTo>
                <a:close/>
              </a:path>
              <a:path w="155575" h="184785">
                <a:moveTo>
                  <a:pt x="118431" y="18268"/>
                </a:moveTo>
                <a:lnTo>
                  <a:pt x="83923" y="47576"/>
                </a:lnTo>
                <a:lnTo>
                  <a:pt x="80639" y="61970"/>
                </a:lnTo>
                <a:lnTo>
                  <a:pt x="85541" y="61970"/>
                </a:lnTo>
                <a:lnTo>
                  <a:pt x="87854" y="46975"/>
                </a:lnTo>
                <a:lnTo>
                  <a:pt x="96945" y="31987"/>
                </a:lnTo>
                <a:lnTo>
                  <a:pt x="108227" y="23200"/>
                </a:lnTo>
                <a:lnTo>
                  <a:pt x="118431" y="18268"/>
                </a:lnTo>
                <a:close/>
              </a:path>
              <a:path w="155575" h="184785">
                <a:moveTo>
                  <a:pt x="25069" y="623"/>
                </a:moveTo>
                <a:lnTo>
                  <a:pt x="18117" y="623"/>
                </a:lnTo>
                <a:lnTo>
                  <a:pt x="32977" y="2051"/>
                </a:lnTo>
                <a:lnTo>
                  <a:pt x="49579" y="9345"/>
                </a:lnTo>
                <a:lnTo>
                  <a:pt x="72758" y="49660"/>
                </a:lnTo>
                <a:lnTo>
                  <a:pt x="74669" y="59015"/>
                </a:lnTo>
                <a:lnTo>
                  <a:pt x="79867" y="59015"/>
                </a:lnTo>
                <a:lnTo>
                  <a:pt x="53185" y="9861"/>
                </a:lnTo>
                <a:lnTo>
                  <a:pt x="35688" y="1826"/>
                </a:lnTo>
                <a:lnTo>
                  <a:pt x="25069" y="623"/>
                </a:lnTo>
                <a:close/>
              </a:path>
              <a:path w="155575" h="184785">
                <a:moveTo>
                  <a:pt x="20175" y="25082"/>
                </a:moveTo>
                <a:lnTo>
                  <a:pt x="20226" y="33611"/>
                </a:lnTo>
                <a:lnTo>
                  <a:pt x="24003" y="40841"/>
                </a:lnTo>
                <a:lnTo>
                  <a:pt x="32805" y="46421"/>
                </a:lnTo>
                <a:lnTo>
                  <a:pt x="47935" y="49998"/>
                </a:lnTo>
                <a:lnTo>
                  <a:pt x="41565" y="50169"/>
                </a:lnTo>
                <a:lnTo>
                  <a:pt x="30217" y="51176"/>
                </a:lnTo>
                <a:lnTo>
                  <a:pt x="25150" y="56487"/>
                </a:lnTo>
                <a:lnTo>
                  <a:pt x="31280" y="52970"/>
                </a:lnTo>
                <a:lnTo>
                  <a:pt x="39447" y="51119"/>
                </a:lnTo>
                <a:lnTo>
                  <a:pt x="48211" y="50705"/>
                </a:lnTo>
                <a:lnTo>
                  <a:pt x="57462" y="50705"/>
                </a:lnTo>
                <a:lnTo>
                  <a:pt x="55739" y="50161"/>
                </a:lnTo>
                <a:lnTo>
                  <a:pt x="44391" y="47897"/>
                </a:lnTo>
                <a:lnTo>
                  <a:pt x="30509" y="43995"/>
                </a:lnTo>
                <a:lnTo>
                  <a:pt x="23518" y="38324"/>
                </a:lnTo>
                <a:lnTo>
                  <a:pt x="20909" y="31736"/>
                </a:lnTo>
                <a:lnTo>
                  <a:pt x="20175" y="25082"/>
                </a:lnTo>
                <a:close/>
              </a:path>
              <a:path w="155575" h="184785">
                <a:moveTo>
                  <a:pt x="118827" y="31803"/>
                </a:moveTo>
                <a:lnTo>
                  <a:pt x="121726" y="37824"/>
                </a:lnTo>
                <a:lnTo>
                  <a:pt x="122753" y="47597"/>
                </a:lnTo>
                <a:lnTo>
                  <a:pt x="122627" y="38324"/>
                </a:lnTo>
                <a:lnTo>
                  <a:pt x="122563" y="35773"/>
                </a:lnTo>
                <a:lnTo>
                  <a:pt x="118827" y="31803"/>
                </a:lnTo>
                <a:close/>
              </a:path>
              <a:path w="155575" h="184785">
                <a:moveTo>
                  <a:pt x="19560" y="0"/>
                </a:moveTo>
                <a:lnTo>
                  <a:pt x="9138" y="1789"/>
                </a:lnTo>
                <a:lnTo>
                  <a:pt x="18117" y="623"/>
                </a:lnTo>
                <a:lnTo>
                  <a:pt x="25069" y="623"/>
                </a:lnTo>
                <a:lnTo>
                  <a:pt x="195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5" name="object 1765"/>
          <p:cNvSpPr/>
          <p:nvPr/>
        </p:nvSpPr>
        <p:spPr>
          <a:xfrm>
            <a:off x="17212967" y="3132127"/>
            <a:ext cx="190582" cy="181170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6" name="object 1766"/>
          <p:cNvSpPr/>
          <p:nvPr/>
        </p:nvSpPr>
        <p:spPr>
          <a:xfrm>
            <a:off x="15904678" y="3192548"/>
            <a:ext cx="155288" cy="184259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7" name="object 1767"/>
          <p:cNvSpPr/>
          <p:nvPr/>
        </p:nvSpPr>
        <p:spPr>
          <a:xfrm>
            <a:off x="15884979" y="3132127"/>
            <a:ext cx="190582" cy="181170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8" name="object 1768"/>
          <p:cNvSpPr/>
          <p:nvPr/>
        </p:nvSpPr>
        <p:spPr>
          <a:xfrm>
            <a:off x="17908519" y="3249035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5">
                <a:moveTo>
                  <a:pt x="585" y="707"/>
                </a:moveTo>
                <a:lnTo>
                  <a:pt x="345" y="913"/>
                </a:lnTo>
                <a:lnTo>
                  <a:pt x="0" y="1451"/>
                </a:lnTo>
                <a:lnTo>
                  <a:pt x="392" y="913"/>
                </a:lnTo>
                <a:lnTo>
                  <a:pt x="585" y="707"/>
                </a:lnTo>
                <a:close/>
              </a:path>
              <a:path w="1905" h="1905">
                <a:moveTo>
                  <a:pt x="1289" y="0"/>
                </a:moveTo>
                <a:lnTo>
                  <a:pt x="585" y="707"/>
                </a:lnTo>
                <a:lnTo>
                  <a:pt x="842" y="487"/>
                </a:lnTo>
                <a:lnTo>
                  <a:pt x="1289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9" name="object 1769"/>
          <p:cNvSpPr/>
          <p:nvPr/>
        </p:nvSpPr>
        <p:spPr>
          <a:xfrm>
            <a:off x="17884728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77" y="91478"/>
                </a:lnTo>
                <a:lnTo>
                  <a:pt x="16978" y="97998"/>
                </a:lnTo>
                <a:lnTo>
                  <a:pt x="30554" y="103885"/>
                </a:lnTo>
                <a:lnTo>
                  <a:pt x="73320" y="117696"/>
                </a:lnTo>
                <a:lnTo>
                  <a:pt x="77471" y="134060"/>
                </a:lnTo>
                <a:lnTo>
                  <a:pt x="76345" y="150007"/>
                </a:lnTo>
                <a:lnTo>
                  <a:pt x="75382" y="165865"/>
                </a:lnTo>
                <a:lnTo>
                  <a:pt x="74393" y="178370"/>
                </a:lnTo>
                <a:lnTo>
                  <a:pt x="7318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35" y="153706"/>
                </a:lnTo>
                <a:lnTo>
                  <a:pt x="86583" y="127978"/>
                </a:lnTo>
                <a:lnTo>
                  <a:pt x="89006" y="113672"/>
                </a:lnTo>
                <a:lnTo>
                  <a:pt x="78558" y="113672"/>
                </a:lnTo>
                <a:lnTo>
                  <a:pt x="75498" y="110988"/>
                </a:lnTo>
                <a:lnTo>
                  <a:pt x="70003" y="107479"/>
                </a:lnTo>
                <a:lnTo>
                  <a:pt x="62346" y="104635"/>
                </a:lnTo>
                <a:lnTo>
                  <a:pt x="34416" y="102575"/>
                </a:lnTo>
                <a:lnTo>
                  <a:pt x="19256" y="97172"/>
                </a:lnTo>
                <a:lnTo>
                  <a:pt x="7667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87" y="50705"/>
                </a:moveTo>
                <a:lnTo>
                  <a:pt x="48215" y="50705"/>
                </a:lnTo>
                <a:lnTo>
                  <a:pt x="56129" y="51501"/>
                </a:lnTo>
                <a:lnTo>
                  <a:pt x="65139" y="55637"/>
                </a:lnTo>
                <a:lnTo>
                  <a:pt x="78143" y="92349"/>
                </a:lnTo>
                <a:lnTo>
                  <a:pt x="78558" y="113672"/>
                </a:lnTo>
                <a:lnTo>
                  <a:pt x="89006" y="113672"/>
                </a:lnTo>
                <a:lnTo>
                  <a:pt x="90245" y="106361"/>
                </a:lnTo>
                <a:lnTo>
                  <a:pt x="91288" y="104371"/>
                </a:lnTo>
                <a:lnTo>
                  <a:pt x="85219" y="104371"/>
                </a:lnTo>
                <a:lnTo>
                  <a:pt x="85111" y="95191"/>
                </a:lnTo>
                <a:lnTo>
                  <a:pt x="85026" y="92349"/>
                </a:lnTo>
                <a:lnTo>
                  <a:pt x="84430" y="86100"/>
                </a:lnTo>
                <a:lnTo>
                  <a:pt x="84308" y="83405"/>
                </a:lnTo>
                <a:lnTo>
                  <a:pt x="84342" y="69747"/>
                </a:lnTo>
                <a:lnTo>
                  <a:pt x="85549" y="61970"/>
                </a:lnTo>
                <a:lnTo>
                  <a:pt x="80639" y="61970"/>
                </a:lnTo>
                <a:lnTo>
                  <a:pt x="79874" y="59015"/>
                </a:lnTo>
                <a:lnTo>
                  <a:pt x="74730" y="59015"/>
                </a:lnTo>
                <a:lnTo>
                  <a:pt x="70582" y="55925"/>
                </a:lnTo>
                <a:lnTo>
                  <a:pt x="64396" y="52911"/>
                </a:lnTo>
                <a:lnTo>
                  <a:pt x="57487" y="50705"/>
                </a:lnTo>
                <a:close/>
              </a:path>
              <a:path w="155575" h="184785">
                <a:moveTo>
                  <a:pt x="122744" y="47903"/>
                </a:moveTo>
                <a:lnTo>
                  <a:pt x="103899" y="77487"/>
                </a:lnTo>
                <a:lnTo>
                  <a:pt x="96130" y="86100"/>
                </a:lnTo>
                <a:lnTo>
                  <a:pt x="89954" y="95191"/>
                </a:lnTo>
                <a:lnTo>
                  <a:pt x="85219" y="104371"/>
                </a:lnTo>
                <a:lnTo>
                  <a:pt x="91288" y="104371"/>
                </a:lnTo>
                <a:lnTo>
                  <a:pt x="98964" y="89735"/>
                </a:lnTo>
                <a:lnTo>
                  <a:pt x="111872" y="74576"/>
                </a:lnTo>
                <a:lnTo>
                  <a:pt x="124922" y="66051"/>
                </a:lnTo>
                <a:lnTo>
                  <a:pt x="119385" y="66051"/>
                </a:lnTo>
                <a:lnTo>
                  <a:pt x="121969" y="58003"/>
                </a:lnTo>
                <a:lnTo>
                  <a:pt x="122744" y="47903"/>
                </a:lnTo>
                <a:close/>
              </a:path>
              <a:path w="155575" h="184785">
                <a:moveTo>
                  <a:pt x="155278" y="55471"/>
                </a:moveTo>
                <a:lnTo>
                  <a:pt x="144972" y="56877"/>
                </a:lnTo>
                <a:lnTo>
                  <a:pt x="135580" y="59173"/>
                </a:lnTo>
                <a:lnTo>
                  <a:pt x="127064" y="62264"/>
                </a:lnTo>
                <a:lnTo>
                  <a:pt x="119385" y="66051"/>
                </a:lnTo>
                <a:lnTo>
                  <a:pt x="124922" y="66051"/>
                </a:lnTo>
                <a:lnTo>
                  <a:pt x="130224" y="62587"/>
                </a:lnTo>
                <a:lnTo>
                  <a:pt x="155278" y="55471"/>
                </a:lnTo>
                <a:close/>
              </a:path>
              <a:path w="155575" h="184785">
                <a:moveTo>
                  <a:pt x="118441" y="18268"/>
                </a:moveTo>
                <a:lnTo>
                  <a:pt x="83933" y="47576"/>
                </a:lnTo>
                <a:lnTo>
                  <a:pt x="80639" y="61970"/>
                </a:lnTo>
                <a:lnTo>
                  <a:pt x="85549" y="61970"/>
                </a:lnTo>
                <a:lnTo>
                  <a:pt x="87875" y="46975"/>
                </a:lnTo>
                <a:lnTo>
                  <a:pt x="96965" y="31987"/>
                </a:lnTo>
                <a:lnTo>
                  <a:pt x="108238" y="23200"/>
                </a:lnTo>
                <a:lnTo>
                  <a:pt x="118441" y="18268"/>
                </a:lnTo>
                <a:close/>
              </a:path>
              <a:path w="155575" h="184785">
                <a:moveTo>
                  <a:pt x="25070" y="623"/>
                </a:moveTo>
                <a:lnTo>
                  <a:pt x="18125" y="623"/>
                </a:lnTo>
                <a:lnTo>
                  <a:pt x="32996" y="2051"/>
                </a:lnTo>
                <a:lnTo>
                  <a:pt x="49600" y="9345"/>
                </a:lnTo>
                <a:lnTo>
                  <a:pt x="72784" y="49660"/>
                </a:lnTo>
                <a:lnTo>
                  <a:pt x="74730" y="59015"/>
                </a:lnTo>
                <a:lnTo>
                  <a:pt x="79874" y="59015"/>
                </a:lnTo>
                <a:lnTo>
                  <a:pt x="53190" y="9861"/>
                </a:lnTo>
                <a:lnTo>
                  <a:pt x="35689" y="1826"/>
                </a:lnTo>
                <a:lnTo>
                  <a:pt x="25070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1" y="33611"/>
                </a:lnTo>
                <a:lnTo>
                  <a:pt x="24009" y="40841"/>
                </a:lnTo>
                <a:lnTo>
                  <a:pt x="32823" y="46421"/>
                </a:lnTo>
                <a:lnTo>
                  <a:pt x="4797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150" y="56487"/>
                </a:lnTo>
                <a:lnTo>
                  <a:pt x="31281" y="52970"/>
                </a:lnTo>
                <a:lnTo>
                  <a:pt x="39451" y="51119"/>
                </a:lnTo>
                <a:lnTo>
                  <a:pt x="48215" y="50705"/>
                </a:lnTo>
                <a:lnTo>
                  <a:pt x="57487" y="50705"/>
                </a:lnTo>
                <a:lnTo>
                  <a:pt x="55766" y="50161"/>
                </a:lnTo>
                <a:lnTo>
                  <a:pt x="44452" y="47897"/>
                </a:lnTo>
                <a:lnTo>
                  <a:pt x="30548" y="43995"/>
                </a:lnTo>
                <a:lnTo>
                  <a:pt x="23553" y="38324"/>
                </a:lnTo>
                <a:lnTo>
                  <a:pt x="20941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88" y="31803"/>
                </a:moveTo>
                <a:lnTo>
                  <a:pt x="121753" y="37824"/>
                </a:lnTo>
                <a:lnTo>
                  <a:pt x="122649" y="46421"/>
                </a:lnTo>
                <a:lnTo>
                  <a:pt x="122744" y="47903"/>
                </a:lnTo>
                <a:lnTo>
                  <a:pt x="122816" y="47576"/>
                </a:lnTo>
                <a:lnTo>
                  <a:pt x="122745" y="40841"/>
                </a:lnTo>
                <a:lnTo>
                  <a:pt x="122614" y="35773"/>
                </a:lnTo>
                <a:lnTo>
                  <a:pt x="118888" y="31803"/>
                </a:lnTo>
                <a:close/>
              </a:path>
              <a:path w="155575" h="184785">
                <a:moveTo>
                  <a:pt x="19560" y="0"/>
                </a:moveTo>
                <a:lnTo>
                  <a:pt x="9138" y="1789"/>
                </a:lnTo>
                <a:lnTo>
                  <a:pt x="18125" y="623"/>
                </a:lnTo>
                <a:lnTo>
                  <a:pt x="25070" y="623"/>
                </a:lnTo>
                <a:lnTo>
                  <a:pt x="1956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0" name="object 1770"/>
          <p:cNvSpPr/>
          <p:nvPr/>
        </p:nvSpPr>
        <p:spPr>
          <a:xfrm>
            <a:off x="17865030" y="3132127"/>
            <a:ext cx="190582" cy="181170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1" name="object 1771"/>
          <p:cNvSpPr/>
          <p:nvPr/>
        </p:nvSpPr>
        <p:spPr>
          <a:xfrm>
            <a:off x="18371461" y="3249035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5">
                <a:moveTo>
                  <a:pt x="1248" y="0"/>
                </a:moveTo>
                <a:lnTo>
                  <a:pt x="791" y="487"/>
                </a:lnTo>
                <a:lnTo>
                  <a:pt x="345" y="913"/>
                </a:lnTo>
                <a:lnTo>
                  <a:pt x="0" y="1451"/>
                </a:lnTo>
                <a:lnTo>
                  <a:pt x="392" y="913"/>
                </a:lnTo>
                <a:lnTo>
                  <a:pt x="124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2" name="object 1772"/>
          <p:cNvSpPr/>
          <p:nvPr/>
        </p:nvSpPr>
        <p:spPr>
          <a:xfrm>
            <a:off x="18347529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3" y="91478"/>
                </a:lnTo>
                <a:lnTo>
                  <a:pt x="16986" y="97998"/>
                </a:lnTo>
                <a:lnTo>
                  <a:pt x="30564" y="103885"/>
                </a:lnTo>
                <a:lnTo>
                  <a:pt x="73280" y="117696"/>
                </a:lnTo>
                <a:lnTo>
                  <a:pt x="77421" y="134060"/>
                </a:lnTo>
                <a:lnTo>
                  <a:pt x="76324" y="150007"/>
                </a:lnTo>
                <a:lnTo>
                  <a:pt x="75377" y="165865"/>
                </a:lnTo>
                <a:lnTo>
                  <a:pt x="74396" y="178370"/>
                </a:lnTo>
                <a:lnTo>
                  <a:pt x="73197" y="184259"/>
                </a:lnTo>
                <a:lnTo>
                  <a:pt x="92042" y="184259"/>
                </a:lnTo>
                <a:lnTo>
                  <a:pt x="90447" y="175236"/>
                </a:lnTo>
                <a:lnTo>
                  <a:pt x="87640" y="153706"/>
                </a:lnTo>
                <a:lnTo>
                  <a:pt x="86585" y="127978"/>
                </a:lnTo>
                <a:lnTo>
                  <a:pt x="89007" y="113672"/>
                </a:lnTo>
                <a:lnTo>
                  <a:pt x="78558" y="113672"/>
                </a:lnTo>
                <a:lnTo>
                  <a:pt x="75504" y="110988"/>
                </a:lnTo>
                <a:lnTo>
                  <a:pt x="70011" y="107479"/>
                </a:lnTo>
                <a:lnTo>
                  <a:pt x="62352" y="104635"/>
                </a:lnTo>
                <a:lnTo>
                  <a:pt x="34421" y="102575"/>
                </a:lnTo>
                <a:lnTo>
                  <a:pt x="19260" y="97172"/>
                </a:lnTo>
                <a:lnTo>
                  <a:pt x="7668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68" y="50705"/>
                </a:moveTo>
                <a:lnTo>
                  <a:pt x="48190" y="50705"/>
                </a:lnTo>
                <a:lnTo>
                  <a:pt x="56088" y="51501"/>
                </a:lnTo>
                <a:lnTo>
                  <a:pt x="65105" y="55637"/>
                </a:lnTo>
                <a:lnTo>
                  <a:pt x="78111" y="92349"/>
                </a:lnTo>
                <a:lnTo>
                  <a:pt x="78558" y="113672"/>
                </a:lnTo>
                <a:lnTo>
                  <a:pt x="89007" y="113672"/>
                </a:lnTo>
                <a:lnTo>
                  <a:pt x="90245" y="106361"/>
                </a:lnTo>
                <a:lnTo>
                  <a:pt x="91286" y="104371"/>
                </a:lnTo>
                <a:lnTo>
                  <a:pt x="85168" y="104371"/>
                </a:lnTo>
                <a:lnTo>
                  <a:pt x="85058" y="93802"/>
                </a:lnTo>
                <a:lnTo>
                  <a:pt x="84943" y="91478"/>
                </a:lnTo>
                <a:lnTo>
                  <a:pt x="84430" y="86100"/>
                </a:lnTo>
                <a:lnTo>
                  <a:pt x="84309" y="83405"/>
                </a:lnTo>
                <a:lnTo>
                  <a:pt x="84183" y="70509"/>
                </a:lnTo>
                <a:lnTo>
                  <a:pt x="85510" y="61970"/>
                </a:lnTo>
                <a:lnTo>
                  <a:pt x="80599" y="61970"/>
                </a:lnTo>
                <a:lnTo>
                  <a:pt x="79832" y="59015"/>
                </a:lnTo>
                <a:lnTo>
                  <a:pt x="74679" y="59015"/>
                </a:lnTo>
                <a:lnTo>
                  <a:pt x="70564" y="55925"/>
                </a:lnTo>
                <a:lnTo>
                  <a:pt x="64387" y="52911"/>
                </a:lnTo>
                <a:lnTo>
                  <a:pt x="57468" y="50705"/>
                </a:lnTo>
                <a:close/>
              </a:path>
              <a:path w="155575" h="184785">
                <a:moveTo>
                  <a:pt x="122732" y="47746"/>
                </a:moveTo>
                <a:lnTo>
                  <a:pt x="103858" y="77487"/>
                </a:lnTo>
                <a:lnTo>
                  <a:pt x="96088" y="86100"/>
                </a:lnTo>
                <a:lnTo>
                  <a:pt x="89909" y="95191"/>
                </a:lnTo>
                <a:lnTo>
                  <a:pt x="85168" y="104371"/>
                </a:lnTo>
                <a:lnTo>
                  <a:pt x="91286" y="104371"/>
                </a:lnTo>
                <a:lnTo>
                  <a:pt x="98941" y="89735"/>
                </a:lnTo>
                <a:lnTo>
                  <a:pt x="111843" y="74576"/>
                </a:lnTo>
                <a:lnTo>
                  <a:pt x="124900" y="66051"/>
                </a:lnTo>
                <a:lnTo>
                  <a:pt x="119335" y="66051"/>
                </a:lnTo>
                <a:lnTo>
                  <a:pt x="121945" y="58003"/>
                </a:lnTo>
                <a:lnTo>
                  <a:pt x="122732" y="47746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47" y="56877"/>
                </a:lnTo>
                <a:lnTo>
                  <a:pt x="135537" y="59173"/>
                </a:lnTo>
                <a:lnTo>
                  <a:pt x="127014" y="62264"/>
                </a:lnTo>
                <a:lnTo>
                  <a:pt x="119335" y="66051"/>
                </a:lnTo>
                <a:lnTo>
                  <a:pt x="124900" y="66051"/>
                </a:lnTo>
                <a:lnTo>
                  <a:pt x="130206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390" y="18268"/>
                </a:moveTo>
                <a:lnTo>
                  <a:pt x="83933" y="47576"/>
                </a:lnTo>
                <a:lnTo>
                  <a:pt x="80599" y="61970"/>
                </a:lnTo>
                <a:lnTo>
                  <a:pt x="85510" y="61970"/>
                </a:lnTo>
                <a:lnTo>
                  <a:pt x="87841" y="46975"/>
                </a:lnTo>
                <a:lnTo>
                  <a:pt x="96942" y="31987"/>
                </a:lnTo>
                <a:lnTo>
                  <a:pt x="108215" y="23200"/>
                </a:lnTo>
                <a:lnTo>
                  <a:pt x="118390" y="18268"/>
                </a:lnTo>
                <a:close/>
              </a:path>
              <a:path w="155575" h="184785">
                <a:moveTo>
                  <a:pt x="25075" y="623"/>
                </a:moveTo>
                <a:lnTo>
                  <a:pt x="18126" y="623"/>
                </a:lnTo>
                <a:lnTo>
                  <a:pt x="32983" y="2051"/>
                </a:lnTo>
                <a:lnTo>
                  <a:pt x="49585" y="9345"/>
                </a:lnTo>
                <a:lnTo>
                  <a:pt x="72767" y="49660"/>
                </a:lnTo>
                <a:lnTo>
                  <a:pt x="74679" y="59015"/>
                </a:lnTo>
                <a:lnTo>
                  <a:pt x="79832" y="59015"/>
                </a:lnTo>
                <a:lnTo>
                  <a:pt x="53194" y="9861"/>
                </a:lnTo>
                <a:lnTo>
                  <a:pt x="35694" y="1826"/>
                </a:lnTo>
                <a:lnTo>
                  <a:pt x="25075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4" y="33611"/>
                </a:lnTo>
                <a:lnTo>
                  <a:pt x="24008" y="40841"/>
                </a:lnTo>
                <a:lnTo>
                  <a:pt x="32807" y="46421"/>
                </a:lnTo>
                <a:lnTo>
                  <a:pt x="47935" y="49998"/>
                </a:lnTo>
                <a:lnTo>
                  <a:pt x="41565" y="50169"/>
                </a:lnTo>
                <a:lnTo>
                  <a:pt x="30176" y="51176"/>
                </a:lnTo>
                <a:lnTo>
                  <a:pt x="25109" y="56487"/>
                </a:lnTo>
                <a:lnTo>
                  <a:pt x="31242" y="52970"/>
                </a:lnTo>
                <a:lnTo>
                  <a:pt x="39422" y="51119"/>
                </a:lnTo>
                <a:lnTo>
                  <a:pt x="48190" y="50705"/>
                </a:lnTo>
                <a:lnTo>
                  <a:pt x="57468" y="50705"/>
                </a:lnTo>
                <a:lnTo>
                  <a:pt x="55745" y="50161"/>
                </a:lnTo>
                <a:lnTo>
                  <a:pt x="44401" y="47897"/>
                </a:lnTo>
                <a:lnTo>
                  <a:pt x="30520" y="43995"/>
                </a:lnTo>
                <a:lnTo>
                  <a:pt x="23528" y="38324"/>
                </a:lnTo>
                <a:lnTo>
                  <a:pt x="20919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5" y="37824"/>
                </a:lnTo>
                <a:lnTo>
                  <a:pt x="122623" y="46421"/>
                </a:lnTo>
                <a:lnTo>
                  <a:pt x="122732" y="47746"/>
                </a:lnTo>
                <a:lnTo>
                  <a:pt x="122616" y="37824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65" y="0"/>
                </a:moveTo>
                <a:lnTo>
                  <a:pt x="9148" y="1789"/>
                </a:lnTo>
                <a:lnTo>
                  <a:pt x="18126" y="623"/>
                </a:lnTo>
                <a:lnTo>
                  <a:pt x="25075" y="623"/>
                </a:lnTo>
                <a:lnTo>
                  <a:pt x="1956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3" name="object 1773"/>
          <p:cNvSpPr/>
          <p:nvPr/>
        </p:nvSpPr>
        <p:spPr>
          <a:xfrm>
            <a:off x="18327831" y="3132127"/>
            <a:ext cx="190684" cy="181170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4" name="object 1774"/>
          <p:cNvSpPr/>
          <p:nvPr/>
        </p:nvSpPr>
        <p:spPr>
          <a:xfrm>
            <a:off x="16779206" y="3192548"/>
            <a:ext cx="155288" cy="184259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5" name="object 1775"/>
          <p:cNvSpPr/>
          <p:nvPr/>
        </p:nvSpPr>
        <p:spPr>
          <a:xfrm>
            <a:off x="16759508" y="3132127"/>
            <a:ext cx="190582" cy="181170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6" name="object 1776"/>
          <p:cNvSpPr/>
          <p:nvPr/>
        </p:nvSpPr>
        <p:spPr>
          <a:xfrm>
            <a:off x="17537771" y="3192548"/>
            <a:ext cx="155288" cy="184259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7" name="object 1777"/>
          <p:cNvSpPr/>
          <p:nvPr/>
        </p:nvSpPr>
        <p:spPr>
          <a:xfrm>
            <a:off x="17518082" y="3132127"/>
            <a:ext cx="190684" cy="181170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8" name="object 1778"/>
          <p:cNvSpPr/>
          <p:nvPr/>
        </p:nvSpPr>
        <p:spPr>
          <a:xfrm>
            <a:off x="16585089" y="3223230"/>
            <a:ext cx="129427" cy="153577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9" name="object 1779"/>
          <p:cNvSpPr/>
          <p:nvPr/>
        </p:nvSpPr>
        <p:spPr>
          <a:xfrm>
            <a:off x="16568721" y="3172914"/>
            <a:ext cx="158802" cy="150963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0" name="object 1780"/>
          <p:cNvSpPr/>
          <p:nvPr/>
        </p:nvSpPr>
        <p:spPr>
          <a:xfrm>
            <a:off x="17184802" y="3276380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30" h="104139">
                <a:moveTo>
                  <a:pt x="42715" y="62508"/>
                </a:moveTo>
                <a:lnTo>
                  <a:pt x="43711" y="71276"/>
                </a:lnTo>
                <a:lnTo>
                  <a:pt x="43609" y="75571"/>
                </a:lnTo>
                <a:lnTo>
                  <a:pt x="43007" y="84566"/>
                </a:lnTo>
                <a:lnTo>
                  <a:pt x="42481" y="93501"/>
                </a:lnTo>
                <a:lnTo>
                  <a:pt x="41937" y="100546"/>
                </a:lnTo>
                <a:lnTo>
                  <a:pt x="41284" y="103869"/>
                </a:lnTo>
                <a:lnTo>
                  <a:pt x="51874" y="103869"/>
                </a:lnTo>
                <a:lnTo>
                  <a:pt x="50977" y="98781"/>
                </a:lnTo>
                <a:lnTo>
                  <a:pt x="49399" y="86640"/>
                </a:lnTo>
                <a:lnTo>
                  <a:pt x="48807" y="72133"/>
                </a:lnTo>
                <a:lnTo>
                  <a:pt x="50170" y="64078"/>
                </a:lnTo>
                <a:lnTo>
                  <a:pt x="44269" y="64078"/>
                </a:lnTo>
                <a:lnTo>
                  <a:pt x="42969" y="62737"/>
                </a:lnTo>
                <a:lnTo>
                  <a:pt x="42715" y="62508"/>
                </a:lnTo>
                <a:close/>
              </a:path>
              <a:path w="87630" h="104139">
                <a:moveTo>
                  <a:pt x="31260" y="27951"/>
                </a:moveTo>
                <a:lnTo>
                  <a:pt x="25962" y="27951"/>
                </a:lnTo>
                <a:lnTo>
                  <a:pt x="31638" y="29027"/>
                </a:lnTo>
                <a:lnTo>
                  <a:pt x="39690" y="31332"/>
                </a:lnTo>
                <a:lnTo>
                  <a:pt x="44269" y="64078"/>
                </a:lnTo>
                <a:lnTo>
                  <a:pt x="50170" y="64078"/>
                </a:lnTo>
                <a:lnTo>
                  <a:pt x="50869" y="59945"/>
                </a:lnTo>
                <a:lnTo>
                  <a:pt x="51459" y="58818"/>
                </a:lnTo>
                <a:lnTo>
                  <a:pt x="47985" y="58818"/>
                </a:lnTo>
                <a:lnTo>
                  <a:pt x="47886" y="51552"/>
                </a:lnTo>
                <a:lnTo>
                  <a:pt x="47539" y="47923"/>
                </a:lnTo>
                <a:lnTo>
                  <a:pt x="47648" y="38419"/>
                </a:lnTo>
                <a:lnTo>
                  <a:pt x="48192" y="34937"/>
                </a:lnTo>
                <a:lnTo>
                  <a:pt x="45457" y="34937"/>
                </a:lnTo>
                <a:lnTo>
                  <a:pt x="45065" y="33272"/>
                </a:lnTo>
                <a:lnTo>
                  <a:pt x="42127" y="33272"/>
                </a:lnTo>
                <a:lnTo>
                  <a:pt x="39690" y="30957"/>
                </a:lnTo>
                <a:lnTo>
                  <a:pt x="34715" y="28489"/>
                </a:lnTo>
                <a:lnTo>
                  <a:pt x="31260" y="27951"/>
                </a:lnTo>
                <a:close/>
              </a:path>
              <a:path w="87630" h="104139">
                <a:moveTo>
                  <a:pt x="40295" y="60331"/>
                </a:moveTo>
                <a:lnTo>
                  <a:pt x="42715" y="62508"/>
                </a:lnTo>
                <a:lnTo>
                  <a:pt x="42472" y="60371"/>
                </a:lnTo>
                <a:lnTo>
                  <a:pt x="40295" y="60331"/>
                </a:lnTo>
                <a:close/>
              </a:path>
              <a:path w="87630" h="104139">
                <a:moveTo>
                  <a:pt x="0" y="48888"/>
                </a:moveTo>
                <a:lnTo>
                  <a:pt x="4218" y="51552"/>
                </a:lnTo>
                <a:lnTo>
                  <a:pt x="9574" y="55229"/>
                </a:lnTo>
                <a:lnTo>
                  <a:pt x="17231" y="58540"/>
                </a:lnTo>
                <a:lnTo>
                  <a:pt x="28348" y="60107"/>
                </a:lnTo>
                <a:lnTo>
                  <a:pt x="40295" y="60331"/>
                </a:lnTo>
                <a:lnTo>
                  <a:pt x="38377" y="58605"/>
                </a:lnTo>
                <a:lnTo>
                  <a:pt x="29790" y="58605"/>
                </a:lnTo>
                <a:lnTo>
                  <a:pt x="19411" y="57813"/>
                </a:lnTo>
                <a:lnTo>
                  <a:pt x="10855" y="54755"/>
                </a:lnTo>
                <a:lnTo>
                  <a:pt x="4319" y="51193"/>
                </a:lnTo>
                <a:lnTo>
                  <a:pt x="0" y="48888"/>
                </a:lnTo>
                <a:close/>
              </a:path>
              <a:path w="87630" h="104139">
                <a:moveTo>
                  <a:pt x="66983" y="17919"/>
                </a:moveTo>
                <a:lnTo>
                  <a:pt x="69074" y="20173"/>
                </a:lnTo>
                <a:lnTo>
                  <a:pt x="69183" y="26986"/>
                </a:lnTo>
                <a:lnTo>
                  <a:pt x="67633" y="34023"/>
                </a:lnTo>
                <a:lnTo>
                  <a:pt x="66830" y="36602"/>
                </a:lnTo>
                <a:lnTo>
                  <a:pt x="65500" y="37830"/>
                </a:lnTo>
                <a:lnTo>
                  <a:pt x="64942" y="38419"/>
                </a:lnTo>
                <a:lnTo>
                  <a:pt x="64394" y="38846"/>
                </a:lnTo>
                <a:lnTo>
                  <a:pt x="63896" y="39282"/>
                </a:lnTo>
                <a:lnTo>
                  <a:pt x="56047" y="44704"/>
                </a:lnTo>
                <a:lnTo>
                  <a:pt x="51059" y="52056"/>
                </a:lnTo>
                <a:lnTo>
                  <a:pt x="47985" y="58818"/>
                </a:lnTo>
                <a:lnTo>
                  <a:pt x="51459" y="58818"/>
                </a:lnTo>
                <a:lnTo>
                  <a:pt x="55775" y="50576"/>
                </a:lnTo>
                <a:lnTo>
                  <a:pt x="63047" y="42030"/>
                </a:lnTo>
                <a:lnTo>
                  <a:pt x="70382" y="37242"/>
                </a:lnTo>
                <a:lnTo>
                  <a:pt x="67237" y="37242"/>
                </a:lnTo>
                <a:lnTo>
                  <a:pt x="69917" y="32835"/>
                </a:lnTo>
                <a:lnTo>
                  <a:pt x="69816" y="20275"/>
                </a:lnTo>
                <a:lnTo>
                  <a:pt x="66983" y="17919"/>
                </a:lnTo>
                <a:close/>
              </a:path>
              <a:path w="87630" h="104139">
                <a:moveTo>
                  <a:pt x="37598" y="57904"/>
                </a:moveTo>
                <a:lnTo>
                  <a:pt x="29790" y="58605"/>
                </a:lnTo>
                <a:lnTo>
                  <a:pt x="38377" y="58605"/>
                </a:lnTo>
                <a:lnTo>
                  <a:pt x="37598" y="57904"/>
                </a:lnTo>
                <a:close/>
              </a:path>
              <a:path w="87630" h="104139">
                <a:moveTo>
                  <a:pt x="87523" y="31281"/>
                </a:moveTo>
                <a:lnTo>
                  <a:pt x="79421" y="31972"/>
                </a:lnTo>
                <a:lnTo>
                  <a:pt x="72750" y="34185"/>
                </a:lnTo>
                <a:lnTo>
                  <a:pt x="67237" y="37242"/>
                </a:lnTo>
                <a:lnTo>
                  <a:pt x="70382" y="37242"/>
                </a:lnTo>
                <a:lnTo>
                  <a:pt x="73393" y="35276"/>
                </a:lnTo>
                <a:lnTo>
                  <a:pt x="87523" y="31281"/>
                </a:lnTo>
                <a:close/>
              </a:path>
              <a:path w="87630" h="104139">
                <a:moveTo>
                  <a:pt x="66739" y="10294"/>
                </a:moveTo>
                <a:lnTo>
                  <a:pt x="45457" y="34937"/>
                </a:lnTo>
                <a:lnTo>
                  <a:pt x="48192" y="34937"/>
                </a:lnTo>
                <a:lnTo>
                  <a:pt x="49516" y="26453"/>
                </a:lnTo>
                <a:lnTo>
                  <a:pt x="54649" y="18014"/>
                </a:lnTo>
                <a:lnTo>
                  <a:pt x="61003" y="13070"/>
                </a:lnTo>
                <a:lnTo>
                  <a:pt x="66739" y="10294"/>
                </a:lnTo>
                <a:close/>
              </a:path>
              <a:path w="87630" h="104139">
                <a:moveTo>
                  <a:pt x="14187" y="357"/>
                </a:moveTo>
                <a:lnTo>
                  <a:pt x="10225" y="357"/>
                </a:lnTo>
                <a:lnTo>
                  <a:pt x="18589" y="1168"/>
                </a:lnTo>
                <a:lnTo>
                  <a:pt x="27942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27" y="26073"/>
                </a:lnTo>
                <a:lnTo>
                  <a:pt x="42127" y="33272"/>
                </a:lnTo>
                <a:lnTo>
                  <a:pt x="45065" y="33272"/>
                </a:lnTo>
                <a:lnTo>
                  <a:pt x="20118" y="1029"/>
                </a:lnTo>
                <a:lnTo>
                  <a:pt x="14187" y="357"/>
                </a:lnTo>
                <a:close/>
              </a:path>
              <a:path w="87630" h="104139">
                <a:moveTo>
                  <a:pt x="16047" y="28906"/>
                </a:moveTo>
                <a:lnTo>
                  <a:pt x="15819" y="28926"/>
                </a:lnTo>
                <a:lnTo>
                  <a:pt x="13433" y="32672"/>
                </a:lnTo>
                <a:lnTo>
                  <a:pt x="16047" y="28906"/>
                </a:lnTo>
                <a:close/>
              </a:path>
              <a:path w="87630" h="104139">
                <a:moveTo>
                  <a:pt x="25586" y="27976"/>
                </a:moveTo>
                <a:lnTo>
                  <a:pt x="16266" y="28591"/>
                </a:lnTo>
                <a:lnTo>
                  <a:pt x="16047" y="28906"/>
                </a:lnTo>
                <a:lnTo>
                  <a:pt x="23180" y="28276"/>
                </a:lnTo>
                <a:lnTo>
                  <a:pt x="27049" y="28164"/>
                </a:lnTo>
                <a:lnTo>
                  <a:pt x="25586" y="27976"/>
                </a:lnTo>
                <a:close/>
              </a:path>
              <a:path w="87630" h="104139">
                <a:moveTo>
                  <a:pt x="12328" y="25085"/>
                </a:moveTo>
                <a:lnTo>
                  <a:pt x="12935" y="26347"/>
                </a:lnTo>
                <a:lnTo>
                  <a:pt x="25586" y="27976"/>
                </a:lnTo>
                <a:lnTo>
                  <a:pt x="25962" y="27951"/>
                </a:lnTo>
                <a:lnTo>
                  <a:pt x="31260" y="27951"/>
                </a:lnTo>
                <a:lnTo>
                  <a:pt x="12328" y="25085"/>
                </a:lnTo>
                <a:close/>
              </a:path>
              <a:path w="87630" h="104139">
                <a:moveTo>
                  <a:pt x="11509" y="23383"/>
                </a:moveTo>
                <a:lnTo>
                  <a:pt x="11392" y="24946"/>
                </a:lnTo>
                <a:lnTo>
                  <a:pt x="12328" y="25085"/>
                </a:lnTo>
                <a:lnTo>
                  <a:pt x="11509" y="23383"/>
                </a:lnTo>
                <a:close/>
              </a:path>
              <a:path w="87630" h="104139">
                <a:moveTo>
                  <a:pt x="11392" y="14162"/>
                </a:moveTo>
                <a:lnTo>
                  <a:pt x="10346" y="20965"/>
                </a:lnTo>
                <a:lnTo>
                  <a:pt x="11509" y="23383"/>
                </a:lnTo>
                <a:lnTo>
                  <a:pt x="11750" y="20173"/>
                </a:lnTo>
                <a:lnTo>
                  <a:pt x="11740" y="17919"/>
                </a:lnTo>
                <a:lnTo>
                  <a:pt x="11392" y="14162"/>
                </a:lnTo>
                <a:close/>
              </a:path>
              <a:path w="87630" h="104139">
                <a:moveTo>
                  <a:pt x="11034" y="0"/>
                </a:moveTo>
                <a:lnTo>
                  <a:pt x="5178" y="1003"/>
                </a:lnTo>
                <a:lnTo>
                  <a:pt x="10225" y="357"/>
                </a:lnTo>
                <a:lnTo>
                  <a:pt x="14187" y="357"/>
                </a:lnTo>
                <a:lnTo>
                  <a:pt x="11034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1" name="object 1781"/>
          <p:cNvSpPr/>
          <p:nvPr/>
        </p:nvSpPr>
        <p:spPr>
          <a:xfrm>
            <a:off x="17173063" y="3242354"/>
            <a:ext cx="108034" cy="102084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2" name="object 1782"/>
          <p:cNvSpPr/>
          <p:nvPr/>
        </p:nvSpPr>
        <p:spPr>
          <a:xfrm>
            <a:off x="19049203" y="3130800"/>
            <a:ext cx="207645" cy="246379"/>
          </a:xfrm>
          <a:custGeom>
            <a:avLst/>
            <a:gdLst/>
            <a:ahLst/>
            <a:cxnLst/>
            <a:rect l="l" t="t" r="r" b="b"/>
            <a:pathLst>
              <a:path w="207644" h="246379">
                <a:moveTo>
                  <a:pt x="0" y="115889"/>
                </a:moveTo>
                <a:lnTo>
                  <a:pt x="10003" y="122145"/>
                </a:lnTo>
                <a:lnTo>
                  <a:pt x="22685" y="130843"/>
                </a:lnTo>
                <a:lnTo>
                  <a:pt x="40793" y="138706"/>
                </a:lnTo>
                <a:lnTo>
                  <a:pt x="86906" y="147014"/>
                </a:lnTo>
                <a:lnTo>
                  <a:pt x="103363" y="179014"/>
                </a:lnTo>
                <a:lnTo>
                  <a:pt x="101882" y="200293"/>
                </a:lnTo>
                <a:lnTo>
                  <a:pt x="100611" y="221452"/>
                </a:lnTo>
                <a:lnTo>
                  <a:pt x="99302" y="238142"/>
                </a:lnTo>
                <a:lnTo>
                  <a:pt x="97707" y="246017"/>
                </a:lnTo>
                <a:lnTo>
                  <a:pt x="122858" y="246017"/>
                </a:lnTo>
                <a:lnTo>
                  <a:pt x="120730" y="233973"/>
                </a:lnTo>
                <a:lnTo>
                  <a:pt x="116985" y="205234"/>
                </a:lnTo>
                <a:lnTo>
                  <a:pt x="115580" y="170888"/>
                </a:lnTo>
                <a:lnTo>
                  <a:pt x="118816" y="151792"/>
                </a:lnTo>
                <a:lnTo>
                  <a:pt x="104866" y="151792"/>
                </a:lnTo>
                <a:lnTo>
                  <a:pt x="100774" y="148211"/>
                </a:lnTo>
                <a:lnTo>
                  <a:pt x="93443" y="143528"/>
                </a:lnTo>
                <a:lnTo>
                  <a:pt x="83234" y="139731"/>
                </a:lnTo>
                <a:lnTo>
                  <a:pt x="45958" y="136975"/>
                </a:lnTo>
                <a:lnTo>
                  <a:pt x="25722" y="129761"/>
                </a:lnTo>
                <a:lnTo>
                  <a:pt x="10252" y="121340"/>
                </a:lnTo>
                <a:lnTo>
                  <a:pt x="0" y="115889"/>
                </a:lnTo>
                <a:close/>
              </a:path>
              <a:path w="207644" h="246379">
                <a:moveTo>
                  <a:pt x="76683" y="67713"/>
                </a:moveTo>
                <a:lnTo>
                  <a:pt x="64339" y="67713"/>
                </a:lnTo>
                <a:lnTo>
                  <a:pt x="74882" y="68797"/>
                </a:lnTo>
                <a:lnTo>
                  <a:pt x="86939" y="74336"/>
                </a:lnTo>
                <a:lnTo>
                  <a:pt x="103621" y="111388"/>
                </a:lnTo>
                <a:lnTo>
                  <a:pt x="104866" y="151792"/>
                </a:lnTo>
                <a:lnTo>
                  <a:pt x="118816" y="151792"/>
                </a:lnTo>
                <a:lnTo>
                  <a:pt x="120472" y="142024"/>
                </a:lnTo>
                <a:lnTo>
                  <a:pt x="121847" y="139394"/>
                </a:lnTo>
                <a:lnTo>
                  <a:pt x="113710" y="139394"/>
                </a:lnTo>
                <a:lnTo>
                  <a:pt x="113597" y="127120"/>
                </a:lnTo>
                <a:lnTo>
                  <a:pt x="113506" y="123342"/>
                </a:lnTo>
                <a:lnTo>
                  <a:pt x="112572" y="113523"/>
                </a:lnTo>
                <a:lnTo>
                  <a:pt x="112420" y="94140"/>
                </a:lnTo>
                <a:lnTo>
                  <a:pt x="114177" y="82808"/>
                </a:lnTo>
                <a:lnTo>
                  <a:pt x="107648" y="82808"/>
                </a:lnTo>
                <a:lnTo>
                  <a:pt x="106614" y="78838"/>
                </a:lnTo>
                <a:lnTo>
                  <a:pt x="99687" y="78838"/>
                </a:lnTo>
                <a:lnTo>
                  <a:pt x="94212" y="74698"/>
                </a:lnTo>
                <a:lnTo>
                  <a:pt x="85971" y="70666"/>
                </a:lnTo>
                <a:lnTo>
                  <a:pt x="76683" y="67713"/>
                </a:lnTo>
                <a:close/>
              </a:path>
              <a:path w="207644" h="246379">
                <a:moveTo>
                  <a:pt x="161674" y="48780"/>
                </a:moveTo>
                <a:lnTo>
                  <a:pt x="162888" y="56172"/>
                </a:lnTo>
                <a:lnTo>
                  <a:pt x="162799" y="65474"/>
                </a:lnTo>
                <a:lnTo>
                  <a:pt x="161442" y="74757"/>
                </a:lnTo>
                <a:lnTo>
                  <a:pt x="160203" y="80565"/>
                </a:lnTo>
                <a:lnTo>
                  <a:pt x="158314" y="86677"/>
                </a:lnTo>
                <a:lnTo>
                  <a:pt x="155187" y="89682"/>
                </a:lnTo>
                <a:lnTo>
                  <a:pt x="153786" y="90972"/>
                </a:lnTo>
                <a:lnTo>
                  <a:pt x="152547" y="92150"/>
                </a:lnTo>
                <a:lnTo>
                  <a:pt x="138651" y="103458"/>
                </a:lnTo>
                <a:lnTo>
                  <a:pt x="128285" y="114967"/>
                </a:lnTo>
                <a:lnTo>
                  <a:pt x="120043" y="127120"/>
                </a:lnTo>
                <a:lnTo>
                  <a:pt x="113710" y="139394"/>
                </a:lnTo>
                <a:lnTo>
                  <a:pt x="121847" y="139394"/>
                </a:lnTo>
                <a:lnTo>
                  <a:pt x="132086" y="119817"/>
                </a:lnTo>
                <a:lnTo>
                  <a:pt x="149319" y="99570"/>
                </a:lnTo>
                <a:lnTo>
                  <a:pt x="166745" y="88190"/>
                </a:lnTo>
                <a:lnTo>
                  <a:pt x="159309" y="88190"/>
                </a:lnTo>
                <a:lnTo>
                  <a:pt x="162803" y="77455"/>
                </a:lnTo>
                <a:lnTo>
                  <a:pt x="163837" y="64024"/>
                </a:lnTo>
                <a:lnTo>
                  <a:pt x="163717" y="62034"/>
                </a:lnTo>
                <a:lnTo>
                  <a:pt x="162503" y="50515"/>
                </a:lnTo>
                <a:lnTo>
                  <a:pt x="161674" y="48780"/>
                </a:lnTo>
                <a:close/>
              </a:path>
              <a:path w="207644" h="246379">
                <a:moveTo>
                  <a:pt x="207295" y="74066"/>
                </a:moveTo>
                <a:lnTo>
                  <a:pt x="193526" y="75976"/>
                </a:lnTo>
                <a:lnTo>
                  <a:pt x="180972" y="79049"/>
                </a:lnTo>
                <a:lnTo>
                  <a:pt x="169583" y="83162"/>
                </a:lnTo>
                <a:lnTo>
                  <a:pt x="159309" y="88190"/>
                </a:lnTo>
                <a:lnTo>
                  <a:pt x="166745" y="88190"/>
                </a:lnTo>
                <a:lnTo>
                  <a:pt x="173835" y="83560"/>
                </a:lnTo>
                <a:lnTo>
                  <a:pt x="207295" y="74066"/>
                </a:lnTo>
                <a:close/>
              </a:path>
              <a:path w="207644" h="246379">
                <a:moveTo>
                  <a:pt x="158060" y="24466"/>
                </a:moveTo>
                <a:lnTo>
                  <a:pt x="117777" y="54597"/>
                </a:lnTo>
                <a:lnTo>
                  <a:pt x="107648" y="82808"/>
                </a:lnTo>
                <a:lnTo>
                  <a:pt x="114177" y="82808"/>
                </a:lnTo>
                <a:lnTo>
                  <a:pt x="117288" y="62741"/>
                </a:lnTo>
                <a:lnTo>
                  <a:pt x="129426" y="42732"/>
                </a:lnTo>
                <a:lnTo>
                  <a:pt x="144471" y="31009"/>
                </a:lnTo>
                <a:lnTo>
                  <a:pt x="158060" y="24466"/>
                </a:lnTo>
                <a:close/>
              </a:path>
              <a:path w="207644" h="246379">
                <a:moveTo>
                  <a:pt x="33611" y="852"/>
                </a:moveTo>
                <a:lnTo>
                  <a:pt x="24178" y="852"/>
                </a:lnTo>
                <a:lnTo>
                  <a:pt x="44024" y="2765"/>
                </a:lnTo>
                <a:lnTo>
                  <a:pt x="66184" y="12518"/>
                </a:lnTo>
                <a:lnTo>
                  <a:pt x="89912" y="43910"/>
                </a:lnTo>
                <a:lnTo>
                  <a:pt x="99687" y="78838"/>
                </a:lnTo>
                <a:lnTo>
                  <a:pt x="106614" y="78838"/>
                </a:lnTo>
                <a:lnTo>
                  <a:pt x="90397" y="35686"/>
                </a:lnTo>
                <a:lnTo>
                  <a:pt x="47654" y="2449"/>
                </a:lnTo>
                <a:lnTo>
                  <a:pt x="33611" y="852"/>
                </a:lnTo>
                <a:close/>
              </a:path>
              <a:path w="207644" h="246379">
                <a:moveTo>
                  <a:pt x="26947" y="33533"/>
                </a:moveTo>
                <a:lnTo>
                  <a:pt x="27000" y="44935"/>
                </a:lnTo>
                <a:lnTo>
                  <a:pt x="32056" y="54597"/>
                </a:lnTo>
                <a:lnTo>
                  <a:pt x="43796" y="62034"/>
                </a:lnTo>
                <a:lnTo>
                  <a:pt x="63987" y="66817"/>
                </a:lnTo>
                <a:lnTo>
                  <a:pt x="56658" y="67239"/>
                </a:lnTo>
                <a:lnTo>
                  <a:pt x="48174" y="68540"/>
                </a:lnTo>
                <a:lnTo>
                  <a:pt x="39990" y="71140"/>
                </a:lnTo>
                <a:lnTo>
                  <a:pt x="33557" y="75457"/>
                </a:lnTo>
                <a:lnTo>
                  <a:pt x="41748" y="70750"/>
                </a:lnTo>
                <a:lnTo>
                  <a:pt x="52651" y="68266"/>
                </a:lnTo>
                <a:lnTo>
                  <a:pt x="64339" y="67713"/>
                </a:lnTo>
                <a:lnTo>
                  <a:pt x="76683" y="67713"/>
                </a:lnTo>
                <a:lnTo>
                  <a:pt x="74496" y="67017"/>
                </a:lnTo>
                <a:lnTo>
                  <a:pt x="59317" y="64024"/>
                </a:lnTo>
                <a:lnTo>
                  <a:pt x="40763" y="58800"/>
                </a:lnTo>
                <a:lnTo>
                  <a:pt x="31420" y="51216"/>
                </a:lnTo>
                <a:lnTo>
                  <a:pt x="27933" y="42412"/>
                </a:lnTo>
                <a:lnTo>
                  <a:pt x="26947" y="33533"/>
                </a:lnTo>
                <a:close/>
              </a:path>
              <a:path w="207644" h="246379">
                <a:moveTo>
                  <a:pt x="158670" y="42499"/>
                </a:moveTo>
                <a:lnTo>
                  <a:pt x="161674" y="48780"/>
                </a:lnTo>
                <a:lnTo>
                  <a:pt x="161561" y="48097"/>
                </a:lnTo>
                <a:lnTo>
                  <a:pt x="158670" y="42499"/>
                </a:lnTo>
                <a:close/>
              </a:path>
              <a:path w="207644" h="246379">
                <a:moveTo>
                  <a:pt x="26117" y="0"/>
                </a:moveTo>
                <a:lnTo>
                  <a:pt x="12184" y="2392"/>
                </a:lnTo>
                <a:lnTo>
                  <a:pt x="24178" y="852"/>
                </a:lnTo>
                <a:lnTo>
                  <a:pt x="33611" y="852"/>
                </a:lnTo>
                <a:lnTo>
                  <a:pt x="2611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3" name="object 1783"/>
          <p:cNvSpPr/>
          <p:nvPr/>
        </p:nvSpPr>
        <p:spPr>
          <a:xfrm>
            <a:off x="19022945" y="3050178"/>
            <a:ext cx="254347" cy="241868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4" name="object 1784"/>
          <p:cNvSpPr/>
          <p:nvPr/>
        </p:nvSpPr>
        <p:spPr>
          <a:xfrm>
            <a:off x="19215346" y="3192548"/>
            <a:ext cx="155575" cy="184785"/>
          </a:xfrm>
          <a:custGeom>
            <a:avLst/>
            <a:gdLst/>
            <a:ahLst/>
            <a:cxnLst/>
            <a:rect l="l" t="t" r="r" b="b"/>
            <a:pathLst>
              <a:path w="155575" h="184785">
                <a:moveTo>
                  <a:pt x="0" y="86775"/>
                </a:moveTo>
                <a:lnTo>
                  <a:pt x="7482" y="91478"/>
                </a:lnTo>
                <a:lnTo>
                  <a:pt x="16983" y="97998"/>
                </a:lnTo>
                <a:lnTo>
                  <a:pt x="30560" y="103885"/>
                </a:lnTo>
                <a:lnTo>
                  <a:pt x="73280" y="117696"/>
                </a:lnTo>
                <a:lnTo>
                  <a:pt x="77421" y="134060"/>
                </a:lnTo>
                <a:lnTo>
                  <a:pt x="76328" y="150007"/>
                </a:lnTo>
                <a:lnTo>
                  <a:pt x="75381" y="165865"/>
                </a:lnTo>
                <a:lnTo>
                  <a:pt x="74398" y="178370"/>
                </a:lnTo>
                <a:lnTo>
                  <a:pt x="73197" y="184259"/>
                </a:lnTo>
                <a:lnTo>
                  <a:pt x="92032" y="184259"/>
                </a:lnTo>
                <a:lnTo>
                  <a:pt x="90439" y="175236"/>
                </a:lnTo>
                <a:lnTo>
                  <a:pt x="87635" y="153706"/>
                </a:lnTo>
                <a:lnTo>
                  <a:pt x="86583" y="127978"/>
                </a:lnTo>
                <a:lnTo>
                  <a:pt x="89006" y="113672"/>
                </a:lnTo>
                <a:lnTo>
                  <a:pt x="78558" y="113672"/>
                </a:lnTo>
                <a:lnTo>
                  <a:pt x="75497" y="110988"/>
                </a:lnTo>
                <a:lnTo>
                  <a:pt x="69993" y="107479"/>
                </a:lnTo>
                <a:lnTo>
                  <a:pt x="62335" y="104635"/>
                </a:lnTo>
                <a:lnTo>
                  <a:pt x="34403" y="102575"/>
                </a:lnTo>
                <a:lnTo>
                  <a:pt x="19242" y="97172"/>
                </a:lnTo>
                <a:lnTo>
                  <a:pt x="7661" y="90863"/>
                </a:lnTo>
                <a:lnTo>
                  <a:pt x="0" y="86775"/>
                </a:lnTo>
                <a:close/>
              </a:path>
              <a:path w="155575" h="184785">
                <a:moveTo>
                  <a:pt x="57468" y="50705"/>
                </a:moveTo>
                <a:lnTo>
                  <a:pt x="48186" y="50705"/>
                </a:lnTo>
                <a:lnTo>
                  <a:pt x="56078" y="51501"/>
                </a:lnTo>
                <a:lnTo>
                  <a:pt x="65098" y="55637"/>
                </a:lnTo>
                <a:lnTo>
                  <a:pt x="78110" y="92349"/>
                </a:lnTo>
                <a:lnTo>
                  <a:pt x="78558" y="113672"/>
                </a:lnTo>
                <a:lnTo>
                  <a:pt x="89006" y="113672"/>
                </a:lnTo>
                <a:lnTo>
                  <a:pt x="90245" y="106361"/>
                </a:lnTo>
                <a:lnTo>
                  <a:pt x="91285" y="104371"/>
                </a:lnTo>
                <a:lnTo>
                  <a:pt x="85178" y="104371"/>
                </a:lnTo>
                <a:lnTo>
                  <a:pt x="85060" y="93802"/>
                </a:lnTo>
                <a:lnTo>
                  <a:pt x="84943" y="91478"/>
                </a:lnTo>
                <a:lnTo>
                  <a:pt x="84430" y="86100"/>
                </a:lnTo>
                <a:lnTo>
                  <a:pt x="84309" y="83405"/>
                </a:lnTo>
                <a:lnTo>
                  <a:pt x="84183" y="70509"/>
                </a:lnTo>
                <a:lnTo>
                  <a:pt x="85510" y="61970"/>
                </a:lnTo>
                <a:lnTo>
                  <a:pt x="80599" y="61970"/>
                </a:lnTo>
                <a:lnTo>
                  <a:pt x="79832" y="59015"/>
                </a:lnTo>
                <a:lnTo>
                  <a:pt x="74679" y="59015"/>
                </a:lnTo>
                <a:lnTo>
                  <a:pt x="70564" y="55925"/>
                </a:lnTo>
                <a:lnTo>
                  <a:pt x="64387" y="52911"/>
                </a:lnTo>
                <a:lnTo>
                  <a:pt x="57468" y="50705"/>
                </a:lnTo>
                <a:close/>
              </a:path>
              <a:path w="155575" h="184785">
                <a:moveTo>
                  <a:pt x="122728" y="47749"/>
                </a:moveTo>
                <a:lnTo>
                  <a:pt x="120740" y="56877"/>
                </a:lnTo>
                <a:lnTo>
                  <a:pt x="120025" y="60365"/>
                </a:lnTo>
                <a:lnTo>
                  <a:pt x="118593" y="64924"/>
                </a:lnTo>
                <a:lnTo>
                  <a:pt x="116248" y="67178"/>
                </a:lnTo>
                <a:lnTo>
                  <a:pt x="114268" y="69006"/>
                </a:lnTo>
                <a:lnTo>
                  <a:pt x="103850" y="77487"/>
                </a:lnTo>
                <a:lnTo>
                  <a:pt x="96084" y="86100"/>
                </a:lnTo>
                <a:lnTo>
                  <a:pt x="89912" y="95191"/>
                </a:lnTo>
                <a:lnTo>
                  <a:pt x="85178" y="104371"/>
                </a:lnTo>
                <a:lnTo>
                  <a:pt x="91285" y="104371"/>
                </a:lnTo>
                <a:lnTo>
                  <a:pt x="98936" y="89735"/>
                </a:lnTo>
                <a:lnTo>
                  <a:pt x="111835" y="74576"/>
                </a:lnTo>
                <a:lnTo>
                  <a:pt x="124894" y="66051"/>
                </a:lnTo>
                <a:lnTo>
                  <a:pt x="119335" y="66051"/>
                </a:lnTo>
                <a:lnTo>
                  <a:pt x="121941" y="58003"/>
                </a:lnTo>
                <a:lnTo>
                  <a:pt x="122728" y="47749"/>
                </a:lnTo>
                <a:close/>
              </a:path>
              <a:path w="155575" h="184785">
                <a:moveTo>
                  <a:pt x="155288" y="55471"/>
                </a:moveTo>
                <a:lnTo>
                  <a:pt x="144952" y="56877"/>
                </a:lnTo>
                <a:lnTo>
                  <a:pt x="135541" y="59173"/>
                </a:lnTo>
                <a:lnTo>
                  <a:pt x="127016" y="62264"/>
                </a:lnTo>
                <a:lnTo>
                  <a:pt x="119335" y="66051"/>
                </a:lnTo>
                <a:lnTo>
                  <a:pt x="124894" y="66051"/>
                </a:lnTo>
                <a:lnTo>
                  <a:pt x="130200" y="62587"/>
                </a:lnTo>
                <a:lnTo>
                  <a:pt x="155288" y="55471"/>
                </a:lnTo>
                <a:close/>
              </a:path>
              <a:path w="155575" h="184785">
                <a:moveTo>
                  <a:pt x="118390" y="18268"/>
                </a:moveTo>
                <a:lnTo>
                  <a:pt x="83933" y="47576"/>
                </a:lnTo>
                <a:lnTo>
                  <a:pt x="80599" y="61970"/>
                </a:lnTo>
                <a:lnTo>
                  <a:pt x="85510" y="61970"/>
                </a:lnTo>
                <a:lnTo>
                  <a:pt x="87840" y="46975"/>
                </a:lnTo>
                <a:lnTo>
                  <a:pt x="96938" y="31987"/>
                </a:lnTo>
                <a:lnTo>
                  <a:pt x="108211" y="23200"/>
                </a:lnTo>
                <a:lnTo>
                  <a:pt x="118390" y="18268"/>
                </a:lnTo>
                <a:close/>
              </a:path>
              <a:path w="155575" h="184785">
                <a:moveTo>
                  <a:pt x="25064" y="623"/>
                </a:moveTo>
                <a:lnTo>
                  <a:pt x="18109" y="623"/>
                </a:lnTo>
                <a:lnTo>
                  <a:pt x="32968" y="2051"/>
                </a:lnTo>
                <a:lnTo>
                  <a:pt x="49579" y="9345"/>
                </a:lnTo>
                <a:lnTo>
                  <a:pt x="72746" y="49660"/>
                </a:lnTo>
                <a:lnTo>
                  <a:pt x="74679" y="59015"/>
                </a:lnTo>
                <a:lnTo>
                  <a:pt x="79832" y="59015"/>
                </a:lnTo>
                <a:lnTo>
                  <a:pt x="53173" y="9861"/>
                </a:lnTo>
                <a:lnTo>
                  <a:pt x="35675" y="1826"/>
                </a:lnTo>
                <a:lnTo>
                  <a:pt x="25064" y="623"/>
                </a:lnTo>
                <a:close/>
              </a:path>
              <a:path w="155575" h="184785">
                <a:moveTo>
                  <a:pt x="20185" y="25082"/>
                </a:moveTo>
                <a:lnTo>
                  <a:pt x="20231" y="33611"/>
                </a:lnTo>
                <a:lnTo>
                  <a:pt x="24008" y="40841"/>
                </a:lnTo>
                <a:lnTo>
                  <a:pt x="32810" y="46421"/>
                </a:lnTo>
                <a:lnTo>
                  <a:pt x="47935" y="49998"/>
                </a:lnTo>
                <a:lnTo>
                  <a:pt x="41565" y="50169"/>
                </a:lnTo>
                <a:lnTo>
                  <a:pt x="30227" y="51176"/>
                </a:lnTo>
                <a:lnTo>
                  <a:pt x="25099" y="56487"/>
                </a:lnTo>
                <a:lnTo>
                  <a:pt x="31237" y="52970"/>
                </a:lnTo>
                <a:lnTo>
                  <a:pt x="39420" y="51119"/>
                </a:lnTo>
                <a:lnTo>
                  <a:pt x="48186" y="50705"/>
                </a:lnTo>
                <a:lnTo>
                  <a:pt x="57468" y="50705"/>
                </a:lnTo>
                <a:lnTo>
                  <a:pt x="55745" y="50161"/>
                </a:lnTo>
                <a:lnTo>
                  <a:pt x="44401" y="47897"/>
                </a:lnTo>
                <a:lnTo>
                  <a:pt x="30520" y="43995"/>
                </a:lnTo>
                <a:lnTo>
                  <a:pt x="23528" y="38324"/>
                </a:lnTo>
                <a:lnTo>
                  <a:pt x="20919" y="31736"/>
                </a:lnTo>
                <a:lnTo>
                  <a:pt x="20185" y="25082"/>
                </a:lnTo>
                <a:close/>
              </a:path>
              <a:path w="155575" h="184785">
                <a:moveTo>
                  <a:pt x="118837" y="31803"/>
                </a:moveTo>
                <a:lnTo>
                  <a:pt x="121713" y="37824"/>
                </a:lnTo>
                <a:lnTo>
                  <a:pt x="122619" y="46421"/>
                </a:lnTo>
                <a:lnTo>
                  <a:pt x="122728" y="47749"/>
                </a:lnTo>
                <a:lnTo>
                  <a:pt x="122766" y="47576"/>
                </a:lnTo>
                <a:lnTo>
                  <a:pt x="122695" y="40841"/>
                </a:lnTo>
                <a:lnTo>
                  <a:pt x="122563" y="35773"/>
                </a:lnTo>
                <a:lnTo>
                  <a:pt x="118837" y="31803"/>
                </a:lnTo>
                <a:close/>
              </a:path>
              <a:path w="155575" h="184785">
                <a:moveTo>
                  <a:pt x="19558" y="0"/>
                </a:moveTo>
                <a:lnTo>
                  <a:pt x="9148" y="1789"/>
                </a:lnTo>
                <a:lnTo>
                  <a:pt x="18109" y="623"/>
                </a:lnTo>
                <a:lnTo>
                  <a:pt x="25064" y="623"/>
                </a:lnTo>
                <a:lnTo>
                  <a:pt x="19558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5" name="object 1785"/>
          <p:cNvSpPr/>
          <p:nvPr/>
        </p:nvSpPr>
        <p:spPr>
          <a:xfrm>
            <a:off x="19195657" y="3132127"/>
            <a:ext cx="190582" cy="181170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6" name="object 1786"/>
          <p:cNvSpPr/>
          <p:nvPr/>
        </p:nvSpPr>
        <p:spPr>
          <a:xfrm>
            <a:off x="19007878" y="3276380"/>
            <a:ext cx="87630" cy="104139"/>
          </a:xfrm>
          <a:custGeom>
            <a:avLst/>
            <a:gdLst/>
            <a:ahLst/>
            <a:cxnLst/>
            <a:rect l="l" t="t" r="r" b="b"/>
            <a:pathLst>
              <a:path w="87630" h="104139">
                <a:moveTo>
                  <a:pt x="42747" y="62502"/>
                </a:moveTo>
                <a:lnTo>
                  <a:pt x="43711" y="71276"/>
                </a:lnTo>
                <a:lnTo>
                  <a:pt x="43650" y="75571"/>
                </a:lnTo>
                <a:lnTo>
                  <a:pt x="43030" y="84566"/>
                </a:lnTo>
                <a:lnTo>
                  <a:pt x="42500" y="93501"/>
                </a:lnTo>
                <a:lnTo>
                  <a:pt x="41951" y="100546"/>
                </a:lnTo>
                <a:lnTo>
                  <a:pt x="41274" y="103869"/>
                </a:lnTo>
                <a:lnTo>
                  <a:pt x="51915" y="103869"/>
                </a:lnTo>
                <a:lnTo>
                  <a:pt x="51011" y="98781"/>
                </a:lnTo>
                <a:lnTo>
                  <a:pt x="49422" y="86640"/>
                </a:lnTo>
                <a:lnTo>
                  <a:pt x="48831" y="72133"/>
                </a:lnTo>
                <a:lnTo>
                  <a:pt x="50211" y="64078"/>
                </a:lnTo>
                <a:lnTo>
                  <a:pt x="44310" y="64078"/>
                </a:lnTo>
                <a:lnTo>
                  <a:pt x="43010" y="62737"/>
                </a:lnTo>
                <a:lnTo>
                  <a:pt x="42747" y="62502"/>
                </a:lnTo>
                <a:close/>
              </a:path>
              <a:path w="87630" h="104139">
                <a:moveTo>
                  <a:pt x="31283" y="27951"/>
                </a:moveTo>
                <a:lnTo>
                  <a:pt x="26013" y="27951"/>
                </a:lnTo>
                <a:lnTo>
                  <a:pt x="31679" y="29027"/>
                </a:lnTo>
                <a:lnTo>
                  <a:pt x="39680" y="31332"/>
                </a:lnTo>
                <a:lnTo>
                  <a:pt x="44310" y="64078"/>
                </a:lnTo>
                <a:lnTo>
                  <a:pt x="50211" y="64078"/>
                </a:lnTo>
                <a:lnTo>
                  <a:pt x="50920" y="59945"/>
                </a:lnTo>
                <a:lnTo>
                  <a:pt x="51509" y="58818"/>
                </a:lnTo>
                <a:lnTo>
                  <a:pt x="48036" y="58818"/>
                </a:lnTo>
                <a:lnTo>
                  <a:pt x="47930" y="52005"/>
                </a:lnTo>
                <a:lnTo>
                  <a:pt x="47636" y="48939"/>
                </a:lnTo>
                <a:lnTo>
                  <a:pt x="47526" y="44704"/>
                </a:lnTo>
                <a:lnTo>
                  <a:pt x="47554" y="39282"/>
                </a:lnTo>
                <a:lnTo>
                  <a:pt x="48233" y="34937"/>
                </a:lnTo>
                <a:lnTo>
                  <a:pt x="45498" y="34937"/>
                </a:lnTo>
                <a:lnTo>
                  <a:pt x="45106" y="33272"/>
                </a:lnTo>
                <a:lnTo>
                  <a:pt x="42117" y="33272"/>
                </a:lnTo>
                <a:lnTo>
                  <a:pt x="39730" y="30957"/>
                </a:lnTo>
                <a:lnTo>
                  <a:pt x="34755" y="28489"/>
                </a:lnTo>
                <a:lnTo>
                  <a:pt x="31283" y="27951"/>
                </a:lnTo>
                <a:close/>
              </a:path>
              <a:path w="87630" h="104139">
                <a:moveTo>
                  <a:pt x="40315" y="60331"/>
                </a:moveTo>
                <a:lnTo>
                  <a:pt x="42747" y="62502"/>
                </a:lnTo>
                <a:lnTo>
                  <a:pt x="42513" y="60371"/>
                </a:lnTo>
                <a:lnTo>
                  <a:pt x="40315" y="60331"/>
                </a:lnTo>
                <a:close/>
              </a:path>
              <a:path w="87630" h="104139">
                <a:moveTo>
                  <a:pt x="0" y="48888"/>
                </a:moveTo>
                <a:lnTo>
                  <a:pt x="4245" y="51552"/>
                </a:lnTo>
                <a:lnTo>
                  <a:pt x="9607" y="55229"/>
                </a:lnTo>
                <a:lnTo>
                  <a:pt x="17251" y="58540"/>
                </a:lnTo>
                <a:lnTo>
                  <a:pt x="28338" y="60107"/>
                </a:lnTo>
                <a:lnTo>
                  <a:pt x="40315" y="60331"/>
                </a:lnTo>
                <a:lnTo>
                  <a:pt x="38383" y="58605"/>
                </a:lnTo>
                <a:lnTo>
                  <a:pt x="29790" y="58605"/>
                </a:lnTo>
                <a:lnTo>
                  <a:pt x="19411" y="57813"/>
                </a:lnTo>
                <a:lnTo>
                  <a:pt x="10863" y="54755"/>
                </a:lnTo>
                <a:lnTo>
                  <a:pt x="4330" y="51193"/>
                </a:lnTo>
                <a:lnTo>
                  <a:pt x="0" y="48888"/>
                </a:lnTo>
                <a:close/>
              </a:path>
              <a:path w="87630" h="104139">
                <a:moveTo>
                  <a:pt x="67023" y="17919"/>
                </a:moveTo>
                <a:lnTo>
                  <a:pt x="69115" y="20173"/>
                </a:lnTo>
                <a:lnTo>
                  <a:pt x="69173" y="26986"/>
                </a:lnTo>
                <a:lnTo>
                  <a:pt x="67673" y="34023"/>
                </a:lnTo>
                <a:lnTo>
                  <a:pt x="66881" y="36602"/>
                </a:lnTo>
                <a:lnTo>
                  <a:pt x="65541" y="37830"/>
                </a:lnTo>
                <a:lnTo>
                  <a:pt x="64942" y="38419"/>
                </a:lnTo>
                <a:lnTo>
                  <a:pt x="63947" y="39282"/>
                </a:lnTo>
                <a:lnTo>
                  <a:pt x="56088" y="44704"/>
                </a:lnTo>
                <a:lnTo>
                  <a:pt x="51100" y="52056"/>
                </a:lnTo>
                <a:lnTo>
                  <a:pt x="48036" y="58818"/>
                </a:lnTo>
                <a:lnTo>
                  <a:pt x="51509" y="58818"/>
                </a:lnTo>
                <a:lnTo>
                  <a:pt x="55819" y="50576"/>
                </a:lnTo>
                <a:lnTo>
                  <a:pt x="63084" y="42030"/>
                </a:lnTo>
                <a:lnTo>
                  <a:pt x="70410" y="37242"/>
                </a:lnTo>
                <a:lnTo>
                  <a:pt x="67277" y="37242"/>
                </a:lnTo>
                <a:lnTo>
                  <a:pt x="69917" y="32835"/>
                </a:lnTo>
                <a:lnTo>
                  <a:pt x="69856" y="20275"/>
                </a:lnTo>
                <a:lnTo>
                  <a:pt x="67023" y="17919"/>
                </a:lnTo>
                <a:close/>
              </a:path>
              <a:path w="87630" h="104139">
                <a:moveTo>
                  <a:pt x="37598" y="57904"/>
                </a:moveTo>
                <a:lnTo>
                  <a:pt x="29790" y="58605"/>
                </a:lnTo>
                <a:lnTo>
                  <a:pt x="38383" y="58605"/>
                </a:lnTo>
                <a:lnTo>
                  <a:pt x="37598" y="57904"/>
                </a:lnTo>
                <a:close/>
              </a:path>
              <a:path w="87630" h="104139">
                <a:moveTo>
                  <a:pt x="87523" y="31281"/>
                </a:moveTo>
                <a:lnTo>
                  <a:pt x="79411" y="31972"/>
                </a:lnTo>
                <a:lnTo>
                  <a:pt x="72791" y="34185"/>
                </a:lnTo>
                <a:lnTo>
                  <a:pt x="67277" y="37242"/>
                </a:lnTo>
                <a:lnTo>
                  <a:pt x="70410" y="37242"/>
                </a:lnTo>
                <a:lnTo>
                  <a:pt x="73417" y="35276"/>
                </a:lnTo>
                <a:lnTo>
                  <a:pt x="87523" y="31281"/>
                </a:lnTo>
                <a:close/>
              </a:path>
              <a:path w="87630" h="104139">
                <a:moveTo>
                  <a:pt x="66780" y="10294"/>
                </a:moveTo>
                <a:lnTo>
                  <a:pt x="45498" y="34937"/>
                </a:lnTo>
                <a:lnTo>
                  <a:pt x="48233" y="34937"/>
                </a:lnTo>
                <a:lnTo>
                  <a:pt x="49558" y="26453"/>
                </a:lnTo>
                <a:lnTo>
                  <a:pt x="54693" y="18014"/>
                </a:lnTo>
                <a:lnTo>
                  <a:pt x="61048" y="13070"/>
                </a:lnTo>
                <a:lnTo>
                  <a:pt x="66780" y="10294"/>
                </a:lnTo>
                <a:close/>
              </a:path>
              <a:path w="87630" h="104139">
                <a:moveTo>
                  <a:pt x="14213" y="357"/>
                </a:moveTo>
                <a:lnTo>
                  <a:pt x="10245" y="357"/>
                </a:lnTo>
                <a:lnTo>
                  <a:pt x="18622" y="1168"/>
                </a:lnTo>
                <a:lnTo>
                  <a:pt x="27969" y="5281"/>
                </a:lnTo>
                <a:lnTo>
                  <a:pt x="35953" y="14538"/>
                </a:lnTo>
                <a:lnTo>
                  <a:pt x="38888" y="19422"/>
                </a:lnTo>
                <a:lnTo>
                  <a:pt x="40878" y="26073"/>
                </a:lnTo>
                <a:lnTo>
                  <a:pt x="42117" y="33272"/>
                </a:lnTo>
                <a:lnTo>
                  <a:pt x="45106" y="33272"/>
                </a:lnTo>
                <a:lnTo>
                  <a:pt x="20151" y="1029"/>
                </a:lnTo>
                <a:lnTo>
                  <a:pt x="14213" y="357"/>
                </a:lnTo>
                <a:close/>
              </a:path>
              <a:path w="87630" h="104139">
                <a:moveTo>
                  <a:pt x="16089" y="28905"/>
                </a:moveTo>
                <a:lnTo>
                  <a:pt x="15859" y="28926"/>
                </a:lnTo>
                <a:lnTo>
                  <a:pt x="13483" y="32672"/>
                </a:lnTo>
                <a:lnTo>
                  <a:pt x="16089" y="28905"/>
                </a:lnTo>
                <a:close/>
              </a:path>
              <a:path w="87630" h="104139">
                <a:moveTo>
                  <a:pt x="25606" y="27978"/>
                </a:moveTo>
                <a:lnTo>
                  <a:pt x="16306" y="28591"/>
                </a:lnTo>
                <a:lnTo>
                  <a:pt x="16089" y="28905"/>
                </a:lnTo>
                <a:lnTo>
                  <a:pt x="23180" y="28276"/>
                </a:lnTo>
                <a:lnTo>
                  <a:pt x="27049" y="28164"/>
                </a:lnTo>
                <a:lnTo>
                  <a:pt x="25606" y="27978"/>
                </a:lnTo>
                <a:close/>
              </a:path>
              <a:path w="87630" h="104139">
                <a:moveTo>
                  <a:pt x="12367" y="25086"/>
                </a:moveTo>
                <a:lnTo>
                  <a:pt x="12986" y="26347"/>
                </a:lnTo>
                <a:lnTo>
                  <a:pt x="25606" y="27978"/>
                </a:lnTo>
                <a:lnTo>
                  <a:pt x="26013" y="27951"/>
                </a:lnTo>
                <a:lnTo>
                  <a:pt x="31283" y="27951"/>
                </a:lnTo>
                <a:lnTo>
                  <a:pt x="12367" y="25086"/>
                </a:lnTo>
                <a:close/>
              </a:path>
              <a:path w="87630" h="104139">
                <a:moveTo>
                  <a:pt x="11547" y="23414"/>
                </a:moveTo>
                <a:lnTo>
                  <a:pt x="11432" y="24946"/>
                </a:lnTo>
                <a:lnTo>
                  <a:pt x="12367" y="25086"/>
                </a:lnTo>
                <a:lnTo>
                  <a:pt x="11547" y="23414"/>
                </a:lnTo>
                <a:close/>
              </a:path>
              <a:path w="87630" h="104139">
                <a:moveTo>
                  <a:pt x="11432" y="14162"/>
                </a:moveTo>
                <a:lnTo>
                  <a:pt x="10346" y="20965"/>
                </a:lnTo>
                <a:lnTo>
                  <a:pt x="11547" y="23414"/>
                </a:lnTo>
                <a:lnTo>
                  <a:pt x="11790" y="20173"/>
                </a:lnTo>
                <a:lnTo>
                  <a:pt x="11780" y="17919"/>
                </a:lnTo>
                <a:lnTo>
                  <a:pt x="11432" y="14162"/>
                </a:lnTo>
                <a:close/>
              </a:path>
              <a:path w="87630" h="104139">
                <a:moveTo>
                  <a:pt x="11057" y="0"/>
                </a:moveTo>
                <a:lnTo>
                  <a:pt x="5168" y="1003"/>
                </a:lnTo>
                <a:lnTo>
                  <a:pt x="10245" y="357"/>
                </a:lnTo>
                <a:lnTo>
                  <a:pt x="14213" y="357"/>
                </a:lnTo>
                <a:lnTo>
                  <a:pt x="11057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7" name="object 1787"/>
          <p:cNvSpPr/>
          <p:nvPr/>
        </p:nvSpPr>
        <p:spPr>
          <a:xfrm>
            <a:off x="18996242" y="3242354"/>
            <a:ext cx="107932" cy="102084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8" name="object 1788"/>
          <p:cNvSpPr/>
          <p:nvPr/>
        </p:nvSpPr>
        <p:spPr>
          <a:xfrm>
            <a:off x="18950449" y="3269281"/>
            <a:ext cx="100330" cy="119380"/>
          </a:xfrm>
          <a:custGeom>
            <a:avLst/>
            <a:gdLst/>
            <a:ahLst/>
            <a:cxnLst/>
            <a:rect l="l" t="t" r="r" b="b"/>
            <a:pathLst>
              <a:path w="100330" h="119379">
                <a:moveTo>
                  <a:pt x="48850" y="71483"/>
                </a:moveTo>
                <a:lnTo>
                  <a:pt x="49965" y="81493"/>
                </a:lnTo>
                <a:lnTo>
                  <a:pt x="49874" y="86377"/>
                </a:lnTo>
                <a:lnTo>
                  <a:pt x="49174" y="96668"/>
                </a:lnTo>
                <a:lnTo>
                  <a:pt x="48568" y="106892"/>
                </a:lnTo>
                <a:lnTo>
                  <a:pt x="47945" y="114953"/>
                </a:lnTo>
                <a:lnTo>
                  <a:pt x="47193" y="118756"/>
                </a:lnTo>
                <a:lnTo>
                  <a:pt x="59317" y="118756"/>
                </a:lnTo>
                <a:lnTo>
                  <a:pt x="58284" y="112943"/>
                </a:lnTo>
                <a:lnTo>
                  <a:pt x="56465" y="99071"/>
                </a:lnTo>
                <a:lnTo>
                  <a:pt x="55774" y="82492"/>
                </a:lnTo>
                <a:lnTo>
                  <a:pt x="57331" y="73278"/>
                </a:lnTo>
                <a:lnTo>
                  <a:pt x="50625" y="73278"/>
                </a:lnTo>
                <a:lnTo>
                  <a:pt x="49123" y="71725"/>
                </a:lnTo>
                <a:lnTo>
                  <a:pt x="48850" y="71483"/>
                </a:lnTo>
                <a:close/>
              </a:path>
              <a:path w="100330" h="119379">
                <a:moveTo>
                  <a:pt x="20765" y="29676"/>
                </a:moveTo>
                <a:lnTo>
                  <a:pt x="21142" y="29916"/>
                </a:lnTo>
                <a:lnTo>
                  <a:pt x="30399" y="32095"/>
                </a:lnTo>
                <a:lnTo>
                  <a:pt x="36146" y="33172"/>
                </a:lnTo>
                <a:lnTo>
                  <a:pt x="45345" y="35862"/>
                </a:lnTo>
                <a:lnTo>
                  <a:pt x="50625" y="73278"/>
                </a:lnTo>
                <a:lnTo>
                  <a:pt x="57331" y="73278"/>
                </a:lnTo>
                <a:lnTo>
                  <a:pt x="58129" y="68557"/>
                </a:lnTo>
                <a:lnTo>
                  <a:pt x="58806" y="67267"/>
                </a:lnTo>
                <a:lnTo>
                  <a:pt x="54900" y="67267"/>
                </a:lnTo>
                <a:lnTo>
                  <a:pt x="54798" y="59541"/>
                </a:lnTo>
                <a:lnTo>
                  <a:pt x="54458" y="55946"/>
                </a:lnTo>
                <a:lnTo>
                  <a:pt x="54334" y="53753"/>
                </a:lnTo>
                <a:lnTo>
                  <a:pt x="54250" y="45427"/>
                </a:lnTo>
                <a:lnTo>
                  <a:pt x="55102" y="39944"/>
                </a:lnTo>
                <a:lnTo>
                  <a:pt x="51966" y="39944"/>
                </a:lnTo>
                <a:lnTo>
                  <a:pt x="51529" y="38066"/>
                </a:lnTo>
                <a:lnTo>
                  <a:pt x="48138" y="38066"/>
                </a:lnTo>
                <a:lnTo>
                  <a:pt x="45396" y="35436"/>
                </a:lnTo>
                <a:lnTo>
                  <a:pt x="39730" y="32532"/>
                </a:lnTo>
                <a:lnTo>
                  <a:pt x="20765" y="29676"/>
                </a:lnTo>
                <a:close/>
              </a:path>
              <a:path w="100330" h="119379">
                <a:moveTo>
                  <a:pt x="46105" y="69045"/>
                </a:moveTo>
                <a:lnTo>
                  <a:pt x="48850" y="71483"/>
                </a:lnTo>
                <a:lnTo>
                  <a:pt x="48584" y="69095"/>
                </a:lnTo>
                <a:lnTo>
                  <a:pt x="46105" y="69045"/>
                </a:lnTo>
                <a:close/>
              </a:path>
              <a:path w="100330" h="119379">
                <a:moveTo>
                  <a:pt x="0" y="55946"/>
                </a:moveTo>
                <a:lnTo>
                  <a:pt x="4829" y="58959"/>
                </a:lnTo>
                <a:lnTo>
                  <a:pt x="10945" y="63162"/>
                </a:lnTo>
                <a:lnTo>
                  <a:pt x="19681" y="66962"/>
                </a:lnTo>
                <a:lnTo>
                  <a:pt x="32369" y="68770"/>
                </a:lnTo>
                <a:lnTo>
                  <a:pt x="46105" y="69045"/>
                </a:lnTo>
                <a:lnTo>
                  <a:pt x="43805" y="67003"/>
                </a:lnTo>
                <a:lnTo>
                  <a:pt x="34014" y="67003"/>
                </a:lnTo>
                <a:lnTo>
                  <a:pt x="22181" y="66118"/>
                </a:lnTo>
                <a:lnTo>
                  <a:pt x="12419" y="62640"/>
                </a:lnTo>
                <a:lnTo>
                  <a:pt x="4950" y="58579"/>
                </a:lnTo>
                <a:lnTo>
                  <a:pt x="0" y="55946"/>
                </a:lnTo>
                <a:close/>
              </a:path>
              <a:path w="100330" h="119379">
                <a:moveTo>
                  <a:pt x="76629" y="20510"/>
                </a:moveTo>
                <a:lnTo>
                  <a:pt x="79015" y="23028"/>
                </a:lnTo>
                <a:lnTo>
                  <a:pt x="79089" y="30715"/>
                </a:lnTo>
                <a:lnTo>
                  <a:pt x="77860" y="36553"/>
                </a:lnTo>
                <a:lnTo>
                  <a:pt x="66928" y="49931"/>
                </a:lnTo>
                <a:lnTo>
                  <a:pt x="61921" y="55479"/>
                </a:lnTo>
                <a:lnTo>
                  <a:pt x="57942" y="61340"/>
                </a:lnTo>
                <a:lnTo>
                  <a:pt x="54900" y="67267"/>
                </a:lnTo>
                <a:lnTo>
                  <a:pt x="58806" y="67267"/>
                </a:lnTo>
                <a:lnTo>
                  <a:pt x="63758" y="57838"/>
                </a:lnTo>
                <a:lnTo>
                  <a:pt x="72082" y="48068"/>
                </a:lnTo>
                <a:lnTo>
                  <a:pt x="80501" y="42574"/>
                </a:lnTo>
                <a:lnTo>
                  <a:pt x="76923" y="42574"/>
                </a:lnTo>
                <a:lnTo>
                  <a:pt x="79908" y="37589"/>
                </a:lnTo>
                <a:lnTo>
                  <a:pt x="79857" y="23201"/>
                </a:lnTo>
                <a:lnTo>
                  <a:pt x="76629" y="20510"/>
                </a:lnTo>
                <a:close/>
              </a:path>
              <a:path w="100330" h="119379">
                <a:moveTo>
                  <a:pt x="42959" y="66252"/>
                </a:moveTo>
                <a:lnTo>
                  <a:pt x="34014" y="67003"/>
                </a:lnTo>
                <a:lnTo>
                  <a:pt x="43805" y="67003"/>
                </a:lnTo>
                <a:lnTo>
                  <a:pt x="42959" y="66252"/>
                </a:lnTo>
                <a:close/>
              </a:path>
              <a:path w="100330" h="119379">
                <a:moveTo>
                  <a:pt x="100094" y="35751"/>
                </a:moveTo>
                <a:lnTo>
                  <a:pt x="90803" y="36553"/>
                </a:lnTo>
                <a:lnTo>
                  <a:pt x="83198" y="39030"/>
                </a:lnTo>
                <a:lnTo>
                  <a:pt x="76923" y="42574"/>
                </a:lnTo>
                <a:lnTo>
                  <a:pt x="80501" y="42574"/>
                </a:lnTo>
                <a:lnTo>
                  <a:pt x="83921" y="40341"/>
                </a:lnTo>
                <a:lnTo>
                  <a:pt x="100094" y="35751"/>
                </a:lnTo>
                <a:close/>
              </a:path>
              <a:path w="100330" h="119379">
                <a:moveTo>
                  <a:pt x="76324" y="11809"/>
                </a:moveTo>
                <a:lnTo>
                  <a:pt x="51966" y="39944"/>
                </a:lnTo>
                <a:lnTo>
                  <a:pt x="55102" y="39944"/>
                </a:lnTo>
                <a:lnTo>
                  <a:pt x="56604" y="30274"/>
                </a:lnTo>
                <a:lnTo>
                  <a:pt x="62473" y="20622"/>
                </a:lnTo>
                <a:lnTo>
                  <a:pt x="69749" y="14968"/>
                </a:lnTo>
                <a:lnTo>
                  <a:pt x="76324" y="11809"/>
                </a:lnTo>
                <a:close/>
              </a:path>
              <a:path w="100330" h="119379">
                <a:moveTo>
                  <a:pt x="15924" y="381"/>
                </a:moveTo>
                <a:lnTo>
                  <a:pt x="11676" y="381"/>
                </a:lnTo>
                <a:lnTo>
                  <a:pt x="21261" y="1315"/>
                </a:lnTo>
                <a:lnTo>
                  <a:pt x="31965" y="6033"/>
                </a:lnTo>
                <a:lnTo>
                  <a:pt x="41122" y="16642"/>
                </a:lnTo>
                <a:lnTo>
                  <a:pt x="44452" y="22226"/>
                </a:lnTo>
                <a:lnTo>
                  <a:pt x="46662" y="29676"/>
                </a:lnTo>
                <a:lnTo>
                  <a:pt x="48138" y="38066"/>
                </a:lnTo>
                <a:lnTo>
                  <a:pt x="51529" y="38066"/>
                </a:lnTo>
                <a:lnTo>
                  <a:pt x="22988" y="1192"/>
                </a:lnTo>
                <a:lnTo>
                  <a:pt x="15924" y="381"/>
                </a:lnTo>
                <a:close/>
              </a:path>
              <a:path w="100330" h="119379">
                <a:moveTo>
                  <a:pt x="19782" y="32987"/>
                </a:moveTo>
                <a:lnTo>
                  <a:pt x="19444" y="33019"/>
                </a:lnTo>
                <a:lnTo>
                  <a:pt x="16205" y="36401"/>
                </a:lnTo>
                <a:lnTo>
                  <a:pt x="19782" y="32987"/>
                </a:lnTo>
                <a:close/>
              </a:path>
              <a:path w="100330" h="119379">
                <a:moveTo>
                  <a:pt x="30186" y="32055"/>
                </a:moveTo>
                <a:lnTo>
                  <a:pt x="20195" y="32593"/>
                </a:lnTo>
                <a:lnTo>
                  <a:pt x="19782" y="32987"/>
                </a:lnTo>
                <a:lnTo>
                  <a:pt x="26856" y="32319"/>
                </a:lnTo>
                <a:lnTo>
                  <a:pt x="30877" y="32207"/>
                </a:lnTo>
                <a:lnTo>
                  <a:pt x="30186" y="32055"/>
                </a:lnTo>
                <a:close/>
              </a:path>
              <a:path w="100330" h="119379">
                <a:moveTo>
                  <a:pt x="13507" y="22535"/>
                </a:moveTo>
                <a:lnTo>
                  <a:pt x="13027" y="28511"/>
                </a:lnTo>
                <a:lnTo>
                  <a:pt x="20765" y="29676"/>
                </a:lnTo>
                <a:lnTo>
                  <a:pt x="15471" y="26308"/>
                </a:lnTo>
                <a:lnTo>
                  <a:pt x="13507" y="22535"/>
                </a:lnTo>
                <a:close/>
              </a:path>
              <a:path w="100330" h="119379">
                <a:moveTo>
                  <a:pt x="13027" y="16164"/>
                </a:moveTo>
                <a:lnTo>
                  <a:pt x="13066" y="21688"/>
                </a:lnTo>
                <a:lnTo>
                  <a:pt x="13507" y="22535"/>
                </a:lnTo>
                <a:lnTo>
                  <a:pt x="13458" y="20510"/>
                </a:lnTo>
                <a:lnTo>
                  <a:pt x="13027" y="16164"/>
                </a:lnTo>
                <a:close/>
              </a:path>
              <a:path w="100330" h="119379">
                <a:moveTo>
                  <a:pt x="12595" y="0"/>
                </a:moveTo>
                <a:lnTo>
                  <a:pt x="5878" y="1127"/>
                </a:lnTo>
                <a:lnTo>
                  <a:pt x="11676" y="381"/>
                </a:lnTo>
                <a:lnTo>
                  <a:pt x="15924" y="381"/>
                </a:lnTo>
                <a:lnTo>
                  <a:pt x="12595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9" name="object 1789"/>
          <p:cNvSpPr/>
          <p:nvPr/>
        </p:nvSpPr>
        <p:spPr>
          <a:xfrm>
            <a:off x="18937045" y="3230322"/>
            <a:ext cx="123467" cy="116796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0" name="object 1790"/>
          <p:cNvSpPr/>
          <p:nvPr/>
        </p:nvSpPr>
        <p:spPr>
          <a:xfrm>
            <a:off x="17738954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914" y="3320"/>
                </a:lnTo>
                <a:lnTo>
                  <a:pt x="0" y="4569"/>
                </a:lnTo>
                <a:lnTo>
                  <a:pt x="2325" y="9067"/>
                </a:lnTo>
                <a:lnTo>
                  <a:pt x="24256" y="9879"/>
                </a:lnTo>
                <a:lnTo>
                  <a:pt x="26348" y="11280"/>
                </a:lnTo>
                <a:lnTo>
                  <a:pt x="43051" y="23779"/>
                </a:lnTo>
                <a:lnTo>
                  <a:pt x="44350" y="27008"/>
                </a:lnTo>
                <a:lnTo>
                  <a:pt x="44746" y="31029"/>
                </a:lnTo>
                <a:lnTo>
                  <a:pt x="71196" y="31029"/>
                </a:lnTo>
                <a:lnTo>
                  <a:pt x="71196" y="26145"/>
                </a:lnTo>
                <a:lnTo>
                  <a:pt x="76796" y="26145"/>
                </a:lnTo>
                <a:lnTo>
                  <a:pt x="81888" y="22388"/>
                </a:lnTo>
                <a:lnTo>
                  <a:pt x="84747" y="19407"/>
                </a:lnTo>
                <a:lnTo>
                  <a:pt x="85725" y="17295"/>
                </a:lnTo>
                <a:lnTo>
                  <a:pt x="87981" y="15676"/>
                </a:lnTo>
                <a:lnTo>
                  <a:pt x="94672" y="14174"/>
                </a:lnTo>
                <a:lnTo>
                  <a:pt x="103025" y="13209"/>
                </a:lnTo>
                <a:lnTo>
                  <a:pt x="93768" y="13209"/>
                </a:lnTo>
                <a:lnTo>
                  <a:pt x="85121" y="6386"/>
                </a:lnTo>
                <a:lnTo>
                  <a:pt x="74781" y="6386"/>
                </a:lnTo>
                <a:lnTo>
                  <a:pt x="69105" y="6274"/>
                </a:lnTo>
                <a:lnTo>
                  <a:pt x="65774" y="6274"/>
                </a:lnTo>
                <a:lnTo>
                  <a:pt x="61256" y="5686"/>
                </a:lnTo>
                <a:lnTo>
                  <a:pt x="60356" y="5158"/>
                </a:lnTo>
                <a:lnTo>
                  <a:pt x="32115" y="5158"/>
                </a:lnTo>
                <a:lnTo>
                  <a:pt x="24209" y="1127"/>
                </a:lnTo>
                <a:lnTo>
                  <a:pt x="1779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96" y="26145"/>
                </a:moveTo>
                <a:lnTo>
                  <a:pt x="71196" y="26145"/>
                </a:lnTo>
                <a:lnTo>
                  <a:pt x="75420" y="27160"/>
                </a:lnTo>
                <a:lnTo>
                  <a:pt x="76796" y="26145"/>
                </a:lnTo>
                <a:close/>
              </a:path>
              <a:path w="121284" h="31114">
                <a:moveTo>
                  <a:pt x="103018" y="6660"/>
                </a:moveTo>
                <a:lnTo>
                  <a:pt x="95961" y="7787"/>
                </a:lnTo>
                <a:lnTo>
                  <a:pt x="93768" y="13209"/>
                </a:lnTo>
                <a:lnTo>
                  <a:pt x="103025" y="13209"/>
                </a:lnTo>
                <a:lnTo>
                  <a:pt x="104152" y="13079"/>
                </a:lnTo>
                <a:lnTo>
                  <a:pt x="112104" y="12544"/>
                </a:lnTo>
                <a:lnTo>
                  <a:pt x="117678" y="12101"/>
                </a:lnTo>
                <a:lnTo>
                  <a:pt x="120025" y="11280"/>
                </a:lnTo>
                <a:lnTo>
                  <a:pt x="120675" y="9716"/>
                </a:lnTo>
                <a:lnTo>
                  <a:pt x="103018" y="6660"/>
                </a:lnTo>
                <a:close/>
              </a:path>
              <a:path w="121284" h="31114">
                <a:moveTo>
                  <a:pt x="80599" y="1401"/>
                </a:moveTo>
                <a:lnTo>
                  <a:pt x="79847" y="2203"/>
                </a:lnTo>
                <a:lnTo>
                  <a:pt x="78162" y="4457"/>
                </a:lnTo>
                <a:lnTo>
                  <a:pt x="74781" y="6386"/>
                </a:lnTo>
                <a:lnTo>
                  <a:pt x="85121" y="6386"/>
                </a:lnTo>
                <a:lnTo>
                  <a:pt x="82142" y="4020"/>
                </a:lnTo>
                <a:lnTo>
                  <a:pt x="80599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9519" y="1502"/>
                </a:lnTo>
                <a:lnTo>
                  <a:pt x="47336" y="3056"/>
                </a:lnTo>
                <a:lnTo>
                  <a:pt x="44645" y="4569"/>
                </a:lnTo>
                <a:lnTo>
                  <a:pt x="36898" y="4883"/>
                </a:lnTo>
                <a:lnTo>
                  <a:pt x="37040" y="5158"/>
                </a:lnTo>
                <a:lnTo>
                  <a:pt x="60356" y="5158"/>
                </a:lnTo>
                <a:lnTo>
                  <a:pt x="55580" y="2355"/>
                </a:lnTo>
                <a:lnTo>
                  <a:pt x="54925" y="1502"/>
                </a:lnTo>
                <a:lnTo>
                  <a:pt x="5235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3143" y="863"/>
                </a:lnTo>
                <a:lnTo>
                  <a:pt x="52351" y="1502"/>
                </a:lnTo>
                <a:lnTo>
                  <a:pt x="54925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80" y="274"/>
                </a:moveTo>
                <a:lnTo>
                  <a:pt x="17799" y="1127"/>
                </a:lnTo>
                <a:lnTo>
                  <a:pt x="24209" y="1127"/>
                </a:lnTo>
                <a:lnTo>
                  <a:pt x="23373" y="700"/>
                </a:lnTo>
                <a:lnTo>
                  <a:pt x="21180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1" name="object 1791"/>
          <p:cNvSpPr/>
          <p:nvPr/>
        </p:nvSpPr>
        <p:spPr>
          <a:xfrm>
            <a:off x="17731917" y="3274237"/>
            <a:ext cx="146414" cy="65531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2" name="object 1792"/>
          <p:cNvSpPr/>
          <p:nvPr/>
        </p:nvSpPr>
        <p:spPr>
          <a:xfrm>
            <a:off x="17761067" y="3356573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77969" y="0"/>
                </a:moveTo>
                <a:lnTo>
                  <a:pt x="0" y="0"/>
                </a:lnTo>
                <a:lnTo>
                  <a:pt x="0" y="19332"/>
                </a:lnTo>
                <a:lnTo>
                  <a:pt x="77969" y="19332"/>
                </a:lnTo>
                <a:lnTo>
                  <a:pt x="779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3" name="object 1793"/>
          <p:cNvSpPr/>
          <p:nvPr/>
        </p:nvSpPr>
        <p:spPr>
          <a:xfrm>
            <a:off x="17767069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77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77" y="13687"/>
                </a:lnTo>
                <a:lnTo>
                  <a:pt x="65977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4" name="object 1794"/>
          <p:cNvSpPr/>
          <p:nvPr/>
        </p:nvSpPr>
        <p:spPr>
          <a:xfrm>
            <a:off x="17771385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844" y="0"/>
                </a:moveTo>
                <a:lnTo>
                  <a:pt x="1594" y="0"/>
                </a:lnTo>
                <a:lnTo>
                  <a:pt x="1594" y="964"/>
                </a:lnTo>
                <a:lnTo>
                  <a:pt x="0" y="964"/>
                </a:lnTo>
                <a:lnTo>
                  <a:pt x="0" y="9128"/>
                </a:lnTo>
                <a:lnTo>
                  <a:pt x="1594" y="9128"/>
                </a:lnTo>
                <a:lnTo>
                  <a:pt x="1594" y="10092"/>
                </a:lnTo>
                <a:lnTo>
                  <a:pt x="55844" y="10092"/>
                </a:lnTo>
                <a:lnTo>
                  <a:pt x="55844" y="9605"/>
                </a:lnTo>
                <a:lnTo>
                  <a:pt x="2243" y="9605"/>
                </a:lnTo>
                <a:lnTo>
                  <a:pt x="2243" y="8752"/>
                </a:lnTo>
                <a:lnTo>
                  <a:pt x="690" y="8752"/>
                </a:lnTo>
                <a:lnTo>
                  <a:pt x="690" y="1340"/>
                </a:lnTo>
                <a:lnTo>
                  <a:pt x="2243" y="1340"/>
                </a:lnTo>
                <a:lnTo>
                  <a:pt x="2243" y="487"/>
                </a:lnTo>
                <a:lnTo>
                  <a:pt x="55844" y="487"/>
                </a:lnTo>
                <a:lnTo>
                  <a:pt x="55844" y="0"/>
                </a:lnTo>
                <a:close/>
              </a:path>
              <a:path w="57784" h="10160">
                <a:moveTo>
                  <a:pt x="55844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87" y="1340"/>
                </a:lnTo>
                <a:lnTo>
                  <a:pt x="56687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844" y="9605"/>
                </a:lnTo>
                <a:lnTo>
                  <a:pt x="55844" y="9128"/>
                </a:lnTo>
                <a:lnTo>
                  <a:pt x="57377" y="9128"/>
                </a:lnTo>
                <a:lnTo>
                  <a:pt x="57377" y="964"/>
                </a:lnTo>
                <a:lnTo>
                  <a:pt x="55844" y="964"/>
                </a:lnTo>
                <a:lnTo>
                  <a:pt x="55844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5" name="object 1795"/>
          <p:cNvSpPr/>
          <p:nvPr/>
        </p:nvSpPr>
        <p:spPr>
          <a:xfrm>
            <a:off x="17839027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65" y="0"/>
                </a:moveTo>
                <a:lnTo>
                  <a:pt x="0" y="0"/>
                </a:lnTo>
                <a:lnTo>
                  <a:pt x="0" y="19332"/>
                </a:lnTo>
                <a:lnTo>
                  <a:pt x="43365" y="19332"/>
                </a:lnTo>
                <a:lnTo>
                  <a:pt x="4336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6" name="object 1796"/>
          <p:cNvSpPr/>
          <p:nvPr/>
        </p:nvSpPr>
        <p:spPr>
          <a:xfrm>
            <a:off x="17842448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598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598" y="15138"/>
                </a:lnTo>
                <a:lnTo>
                  <a:pt x="35598" y="13687"/>
                </a:lnTo>
                <a:close/>
              </a:path>
              <a:path w="36830" h="15239">
                <a:moveTo>
                  <a:pt x="36593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593" y="13687"/>
                </a:lnTo>
                <a:lnTo>
                  <a:pt x="36593" y="1441"/>
                </a:lnTo>
                <a:close/>
              </a:path>
              <a:path w="36830" h="15239">
                <a:moveTo>
                  <a:pt x="35598" y="0"/>
                </a:moveTo>
                <a:lnTo>
                  <a:pt x="995" y="0"/>
                </a:lnTo>
                <a:lnTo>
                  <a:pt x="995" y="1441"/>
                </a:lnTo>
                <a:lnTo>
                  <a:pt x="35598" y="1441"/>
                </a:lnTo>
                <a:lnTo>
                  <a:pt x="35598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7" name="object 1797"/>
          <p:cNvSpPr/>
          <p:nvPr/>
        </p:nvSpPr>
        <p:spPr>
          <a:xfrm>
            <a:off x="17844825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42" y="0"/>
                </a:lnTo>
                <a:lnTo>
                  <a:pt x="842" y="964"/>
                </a:lnTo>
                <a:lnTo>
                  <a:pt x="0" y="964"/>
                </a:lnTo>
                <a:lnTo>
                  <a:pt x="0" y="9128"/>
                </a:lnTo>
                <a:lnTo>
                  <a:pt x="842" y="9128"/>
                </a:lnTo>
                <a:lnTo>
                  <a:pt x="84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08" y="9605"/>
                </a:lnTo>
                <a:lnTo>
                  <a:pt x="1208" y="8752"/>
                </a:lnTo>
                <a:lnTo>
                  <a:pt x="355" y="8752"/>
                </a:lnTo>
                <a:lnTo>
                  <a:pt x="355" y="1340"/>
                </a:lnTo>
                <a:lnTo>
                  <a:pt x="1208" y="1340"/>
                </a:lnTo>
                <a:lnTo>
                  <a:pt x="120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21" y="9128"/>
                </a:lnTo>
                <a:lnTo>
                  <a:pt x="31821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8" name="object 1798"/>
          <p:cNvSpPr/>
          <p:nvPr/>
        </p:nvSpPr>
        <p:spPr>
          <a:xfrm>
            <a:off x="17717741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9" name="object 1799"/>
          <p:cNvSpPr/>
          <p:nvPr/>
        </p:nvSpPr>
        <p:spPr>
          <a:xfrm>
            <a:off x="17721064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30" h="15239">
                <a:moveTo>
                  <a:pt x="3664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44" y="13687"/>
                </a:lnTo>
                <a:lnTo>
                  <a:pt x="36644" y="1441"/>
                </a:lnTo>
                <a:close/>
              </a:path>
              <a:path w="36830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0" name="object 1800"/>
          <p:cNvSpPr/>
          <p:nvPr/>
        </p:nvSpPr>
        <p:spPr>
          <a:xfrm>
            <a:off x="17723479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903" y="0"/>
                </a:lnTo>
                <a:lnTo>
                  <a:pt x="903" y="964"/>
                </a:lnTo>
                <a:lnTo>
                  <a:pt x="0" y="964"/>
                </a:lnTo>
                <a:lnTo>
                  <a:pt x="0" y="9128"/>
                </a:lnTo>
                <a:lnTo>
                  <a:pt x="903" y="9128"/>
                </a:lnTo>
                <a:lnTo>
                  <a:pt x="90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1" name="object 1801"/>
          <p:cNvSpPr/>
          <p:nvPr/>
        </p:nvSpPr>
        <p:spPr>
          <a:xfrm>
            <a:off x="18500259" y="3325918"/>
            <a:ext cx="121285" cy="31115"/>
          </a:xfrm>
          <a:custGeom>
            <a:avLst/>
            <a:gdLst/>
            <a:ahLst/>
            <a:cxnLst/>
            <a:rect l="l" t="t" r="r" b="b"/>
            <a:pathLst>
              <a:path w="121284" h="31114">
                <a:moveTo>
                  <a:pt x="13920" y="700"/>
                </a:moveTo>
                <a:lnTo>
                  <a:pt x="11727" y="1228"/>
                </a:lnTo>
                <a:lnTo>
                  <a:pt x="9544" y="1827"/>
                </a:lnTo>
                <a:lnTo>
                  <a:pt x="4873" y="3320"/>
                </a:lnTo>
                <a:lnTo>
                  <a:pt x="0" y="4569"/>
                </a:lnTo>
                <a:lnTo>
                  <a:pt x="2284" y="9067"/>
                </a:lnTo>
                <a:lnTo>
                  <a:pt x="24216" y="9879"/>
                </a:lnTo>
                <a:lnTo>
                  <a:pt x="26307" y="11280"/>
                </a:lnTo>
                <a:lnTo>
                  <a:pt x="34654" y="17555"/>
                </a:lnTo>
                <a:lnTo>
                  <a:pt x="43061" y="23779"/>
                </a:lnTo>
                <a:lnTo>
                  <a:pt x="44350" y="27008"/>
                </a:lnTo>
                <a:lnTo>
                  <a:pt x="44757" y="31029"/>
                </a:lnTo>
                <a:lnTo>
                  <a:pt x="71156" y="31029"/>
                </a:lnTo>
                <a:lnTo>
                  <a:pt x="71156" y="26145"/>
                </a:lnTo>
                <a:lnTo>
                  <a:pt x="76754" y="26145"/>
                </a:lnTo>
                <a:lnTo>
                  <a:pt x="81837" y="22388"/>
                </a:lnTo>
                <a:lnTo>
                  <a:pt x="84697" y="19407"/>
                </a:lnTo>
                <a:lnTo>
                  <a:pt x="85678" y="17295"/>
                </a:lnTo>
                <a:lnTo>
                  <a:pt x="87934" y="15676"/>
                </a:lnTo>
                <a:lnTo>
                  <a:pt x="94621" y="14174"/>
                </a:lnTo>
                <a:lnTo>
                  <a:pt x="102976" y="13209"/>
                </a:lnTo>
                <a:lnTo>
                  <a:pt x="93727" y="13209"/>
                </a:lnTo>
                <a:lnTo>
                  <a:pt x="87909" y="8640"/>
                </a:lnTo>
                <a:lnTo>
                  <a:pt x="85076" y="6386"/>
                </a:lnTo>
                <a:lnTo>
                  <a:pt x="74781" y="6386"/>
                </a:lnTo>
                <a:lnTo>
                  <a:pt x="69115" y="6274"/>
                </a:lnTo>
                <a:lnTo>
                  <a:pt x="65734" y="6274"/>
                </a:lnTo>
                <a:lnTo>
                  <a:pt x="61205" y="5686"/>
                </a:lnTo>
                <a:lnTo>
                  <a:pt x="60307" y="5158"/>
                </a:lnTo>
                <a:lnTo>
                  <a:pt x="32065" y="5158"/>
                </a:lnTo>
                <a:lnTo>
                  <a:pt x="24159" y="1127"/>
                </a:lnTo>
                <a:lnTo>
                  <a:pt x="17809" y="1127"/>
                </a:lnTo>
                <a:lnTo>
                  <a:pt x="13920" y="700"/>
                </a:lnTo>
                <a:close/>
              </a:path>
              <a:path w="121284" h="31114">
                <a:moveTo>
                  <a:pt x="76754" y="26145"/>
                </a:moveTo>
                <a:lnTo>
                  <a:pt x="71156" y="26145"/>
                </a:lnTo>
                <a:lnTo>
                  <a:pt x="75380" y="27160"/>
                </a:lnTo>
                <a:lnTo>
                  <a:pt x="76754" y="26145"/>
                </a:lnTo>
                <a:close/>
              </a:path>
              <a:path w="121284" h="31114">
                <a:moveTo>
                  <a:pt x="102967" y="6660"/>
                </a:moveTo>
                <a:lnTo>
                  <a:pt x="95910" y="7787"/>
                </a:lnTo>
                <a:lnTo>
                  <a:pt x="93727" y="13209"/>
                </a:lnTo>
                <a:lnTo>
                  <a:pt x="102976" y="13209"/>
                </a:lnTo>
                <a:lnTo>
                  <a:pt x="104103" y="13079"/>
                </a:lnTo>
                <a:lnTo>
                  <a:pt x="112065" y="12544"/>
                </a:lnTo>
                <a:lnTo>
                  <a:pt x="117658" y="12101"/>
                </a:lnTo>
                <a:lnTo>
                  <a:pt x="120035" y="11280"/>
                </a:lnTo>
                <a:lnTo>
                  <a:pt x="120685" y="9716"/>
                </a:lnTo>
                <a:lnTo>
                  <a:pt x="102967" y="6660"/>
                </a:lnTo>
                <a:close/>
              </a:path>
              <a:path w="121284" h="31114">
                <a:moveTo>
                  <a:pt x="80548" y="1401"/>
                </a:moveTo>
                <a:lnTo>
                  <a:pt x="79797" y="2203"/>
                </a:lnTo>
                <a:lnTo>
                  <a:pt x="78111" y="4457"/>
                </a:lnTo>
                <a:lnTo>
                  <a:pt x="76415" y="5422"/>
                </a:lnTo>
                <a:lnTo>
                  <a:pt x="74781" y="6386"/>
                </a:lnTo>
                <a:lnTo>
                  <a:pt x="85076" y="6386"/>
                </a:lnTo>
                <a:lnTo>
                  <a:pt x="82101" y="4020"/>
                </a:lnTo>
                <a:lnTo>
                  <a:pt x="80548" y="1401"/>
                </a:lnTo>
                <a:close/>
              </a:path>
              <a:path w="121284" h="31114">
                <a:moveTo>
                  <a:pt x="51712" y="0"/>
                </a:moveTo>
                <a:lnTo>
                  <a:pt x="47285" y="3056"/>
                </a:lnTo>
                <a:lnTo>
                  <a:pt x="44594" y="4569"/>
                </a:lnTo>
                <a:lnTo>
                  <a:pt x="36847" y="4883"/>
                </a:lnTo>
                <a:lnTo>
                  <a:pt x="36989" y="5158"/>
                </a:lnTo>
                <a:lnTo>
                  <a:pt x="60307" y="5158"/>
                </a:lnTo>
                <a:lnTo>
                  <a:pt x="55540" y="2355"/>
                </a:lnTo>
                <a:lnTo>
                  <a:pt x="54900" y="1502"/>
                </a:lnTo>
                <a:lnTo>
                  <a:pt x="52311" y="1502"/>
                </a:lnTo>
                <a:lnTo>
                  <a:pt x="51712" y="0"/>
                </a:lnTo>
                <a:close/>
              </a:path>
              <a:path w="121284" h="31114">
                <a:moveTo>
                  <a:pt x="53895" y="162"/>
                </a:moveTo>
                <a:lnTo>
                  <a:pt x="53103" y="863"/>
                </a:lnTo>
                <a:lnTo>
                  <a:pt x="52311" y="1502"/>
                </a:lnTo>
                <a:lnTo>
                  <a:pt x="54900" y="1502"/>
                </a:lnTo>
                <a:lnTo>
                  <a:pt x="53895" y="162"/>
                </a:lnTo>
                <a:close/>
              </a:path>
              <a:path w="121284" h="31114">
                <a:moveTo>
                  <a:pt x="21129" y="274"/>
                </a:moveTo>
                <a:lnTo>
                  <a:pt x="17809" y="1127"/>
                </a:lnTo>
                <a:lnTo>
                  <a:pt x="24159" y="1127"/>
                </a:lnTo>
                <a:lnTo>
                  <a:pt x="23322" y="700"/>
                </a:lnTo>
                <a:lnTo>
                  <a:pt x="21129" y="27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2" name="object 1802"/>
          <p:cNvSpPr/>
          <p:nvPr/>
        </p:nvSpPr>
        <p:spPr>
          <a:xfrm>
            <a:off x="18493131" y="3274237"/>
            <a:ext cx="146414" cy="65531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3" name="object 1803"/>
          <p:cNvSpPr/>
          <p:nvPr/>
        </p:nvSpPr>
        <p:spPr>
          <a:xfrm>
            <a:off x="18522332" y="3356573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78020" y="0"/>
                </a:moveTo>
                <a:lnTo>
                  <a:pt x="0" y="0"/>
                </a:lnTo>
                <a:lnTo>
                  <a:pt x="0" y="19332"/>
                </a:lnTo>
                <a:lnTo>
                  <a:pt x="78020" y="19332"/>
                </a:lnTo>
                <a:lnTo>
                  <a:pt x="780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4" name="object 1804"/>
          <p:cNvSpPr/>
          <p:nvPr/>
        </p:nvSpPr>
        <p:spPr>
          <a:xfrm>
            <a:off x="18528273" y="3358663"/>
            <a:ext cx="66040" cy="15240"/>
          </a:xfrm>
          <a:custGeom>
            <a:avLst/>
            <a:gdLst/>
            <a:ahLst/>
            <a:cxnLst/>
            <a:rect l="l" t="t" r="r" b="b"/>
            <a:pathLst>
              <a:path w="66040" h="15239">
                <a:moveTo>
                  <a:pt x="64140" y="13687"/>
                </a:moveTo>
                <a:lnTo>
                  <a:pt x="1797" y="13687"/>
                </a:lnTo>
                <a:lnTo>
                  <a:pt x="1797" y="15138"/>
                </a:lnTo>
                <a:lnTo>
                  <a:pt x="64140" y="15138"/>
                </a:lnTo>
                <a:lnTo>
                  <a:pt x="64140" y="13687"/>
                </a:lnTo>
                <a:close/>
              </a:path>
              <a:path w="66040" h="15239">
                <a:moveTo>
                  <a:pt x="65988" y="1441"/>
                </a:moveTo>
                <a:lnTo>
                  <a:pt x="0" y="1441"/>
                </a:lnTo>
                <a:lnTo>
                  <a:pt x="0" y="13687"/>
                </a:lnTo>
                <a:lnTo>
                  <a:pt x="65988" y="13687"/>
                </a:lnTo>
                <a:lnTo>
                  <a:pt x="65988" y="1441"/>
                </a:lnTo>
                <a:close/>
              </a:path>
              <a:path w="66040" h="15239">
                <a:moveTo>
                  <a:pt x="64140" y="0"/>
                </a:moveTo>
                <a:lnTo>
                  <a:pt x="1797" y="0"/>
                </a:lnTo>
                <a:lnTo>
                  <a:pt x="1797" y="1441"/>
                </a:lnTo>
                <a:lnTo>
                  <a:pt x="64140" y="1441"/>
                </a:lnTo>
                <a:lnTo>
                  <a:pt x="6414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5" name="object 1805"/>
          <p:cNvSpPr/>
          <p:nvPr/>
        </p:nvSpPr>
        <p:spPr>
          <a:xfrm>
            <a:off x="18532659" y="3361182"/>
            <a:ext cx="57785" cy="10160"/>
          </a:xfrm>
          <a:custGeom>
            <a:avLst/>
            <a:gdLst/>
            <a:ahLst/>
            <a:cxnLst/>
            <a:rect l="l" t="t" r="r" b="b"/>
            <a:pathLst>
              <a:path w="57784" h="10160">
                <a:moveTo>
                  <a:pt x="55783" y="0"/>
                </a:moveTo>
                <a:lnTo>
                  <a:pt x="1533" y="0"/>
                </a:lnTo>
                <a:lnTo>
                  <a:pt x="1533" y="964"/>
                </a:lnTo>
                <a:lnTo>
                  <a:pt x="0" y="964"/>
                </a:lnTo>
                <a:lnTo>
                  <a:pt x="0" y="9128"/>
                </a:lnTo>
                <a:lnTo>
                  <a:pt x="1533" y="9128"/>
                </a:lnTo>
                <a:lnTo>
                  <a:pt x="1533" y="10092"/>
                </a:lnTo>
                <a:lnTo>
                  <a:pt x="55783" y="10092"/>
                </a:lnTo>
                <a:lnTo>
                  <a:pt x="55783" y="9605"/>
                </a:lnTo>
                <a:lnTo>
                  <a:pt x="2183" y="9605"/>
                </a:lnTo>
                <a:lnTo>
                  <a:pt x="2183" y="8752"/>
                </a:lnTo>
                <a:lnTo>
                  <a:pt x="639" y="8752"/>
                </a:lnTo>
                <a:lnTo>
                  <a:pt x="639" y="1340"/>
                </a:lnTo>
                <a:lnTo>
                  <a:pt x="2183" y="1340"/>
                </a:lnTo>
                <a:lnTo>
                  <a:pt x="2183" y="487"/>
                </a:lnTo>
                <a:lnTo>
                  <a:pt x="55783" y="487"/>
                </a:lnTo>
                <a:lnTo>
                  <a:pt x="55783" y="0"/>
                </a:lnTo>
                <a:close/>
              </a:path>
              <a:path w="57784" h="10160">
                <a:moveTo>
                  <a:pt x="55783" y="487"/>
                </a:moveTo>
                <a:lnTo>
                  <a:pt x="55144" y="487"/>
                </a:lnTo>
                <a:lnTo>
                  <a:pt x="55144" y="1340"/>
                </a:lnTo>
                <a:lnTo>
                  <a:pt x="56626" y="1340"/>
                </a:lnTo>
                <a:lnTo>
                  <a:pt x="56626" y="8752"/>
                </a:lnTo>
                <a:lnTo>
                  <a:pt x="55144" y="8752"/>
                </a:lnTo>
                <a:lnTo>
                  <a:pt x="55144" y="9605"/>
                </a:lnTo>
                <a:lnTo>
                  <a:pt x="55783" y="9605"/>
                </a:lnTo>
                <a:lnTo>
                  <a:pt x="55783" y="9128"/>
                </a:lnTo>
                <a:lnTo>
                  <a:pt x="57327" y="9128"/>
                </a:lnTo>
                <a:lnTo>
                  <a:pt x="57327" y="964"/>
                </a:lnTo>
                <a:lnTo>
                  <a:pt x="55783" y="964"/>
                </a:lnTo>
                <a:lnTo>
                  <a:pt x="55783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6" name="object 1806"/>
          <p:cNvSpPr/>
          <p:nvPr/>
        </p:nvSpPr>
        <p:spPr>
          <a:xfrm>
            <a:off x="18600301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05" y="0"/>
                </a:moveTo>
                <a:lnTo>
                  <a:pt x="0" y="0"/>
                </a:lnTo>
                <a:lnTo>
                  <a:pt x="0" y="19332"/>
                </a:lnTo>
                <a:lnTo>
                  <a:pt x="43305" y="19332"/>
                </a:lnTo>
                <a:lnTo>
                  <a:pt x="4330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7" name="object 1807"/>
          <p:cNvSpPr/>
          <p:nvPr/>
        </p:nvSpPr>
        <p:spPr>
          <a:xfrm>
            <a:off x="18603602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49" y="13687"/>
                </a:moveTo>
                <a:lnTo>
                  <a:pt x="995" y="13687"/>
                </a:lnTo>
                <a:lnTo>
                  <a:pt x="995" y="15138"/>
                </a:lnTo>
                <a:lnTo>
                  <a:pt x="35649" y="15138"/>
                </a:lnTo>
                <a:lnTo>
                  <a:pt x="35649" y="13687"/>
                </a:lnTo>
                <a:close/>
              </a:path>
              <a:path w="36830" h="15239">
                <a:moveTo>
                  <a:pt x="3665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54" y="13687"/>
                </a:lnTo>
                <a:lnTo>
                  <a:pt x="36654" y="1441"/>
                </a:lnTo>
                <a:close/>
              </a:path>
              <a:path w="36830" h="15239">
                <a:moveTo>
                  <a:pt x="35649" y="0"/>
                </a:moveTo>
                <a:lnTo>
                  <a:pt x="995" y="0"/>
                </a:lnTo>
                <a:lnTo>
                  <a:pt x="995" y="1441"/>
                </a:lnTo>
                <a:lnTo>
                  <a:pt x="35649" y="1441"/>
                </a:lnTo>
                <a:lnTo>
                  <a:pt x="3564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8" name="object 1808"/>
          <p:cNvSpPr/>
          <p:nvPr/>
        </p:nvSpPr>
        <p:spPr>
          <a:xfrm>
            <a:off x="18606030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52" y="0"/>
                </a:lnTo>
                <a:lnTo>
                  <a:pt x="852" y="964"/>
                </a:lnTo>
                <a:lnTo>
                  <a:pt x="0" y="964"/>
                </a:lnTo>
                <a:lnTo>
                  <a:pt x="0" y="9128"/>
                </a:lnTo>
                <a:lnTo>
                  <a:pt x="852" y="9128"/>
                </a:lnTo>
                <a:lnTo>
                  <a:pt x="852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48" y="9605"/>
                </a:lnTo>
                <a:lnTo>
                  <a:pt x="124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48" y="1340"/>
                </a:lnTo>
                <a:lnTo>
                  <a:pt x="124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43" y="487"/>
                </a:lnTo>
                <a:lnTo>
                  <a:pt x="30643" y="1340"/>
                </a:lnTo>
                <a:lnTo>
                  <a:pt x="31486" y="1340"/>
                </a:lnTo>
                <a:lnTo>
                  <a:pt x="31486" y="8752"/>
                </a:lnTo>
                <a:lnTo>
                  <a:pt x="30643" y="8752"/>
                </a:lnTo>
                <a:lnTo>
                  <a:pt x="3064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82" y="9128"/>
                </a:lnTo>
                <a:lnTo>
                  <a:pt x="3188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9" name="object 1809"/>
          <p:cNvSpPr/>
          <p:nvPr/>
        </p:nvSpPr>
        <p:spPr>
          <a:xfrm>
            <a:off x="18478955" y="3356573"/>
            <a:ext cx="43815" cy="19685"/>
          </a:xfrm>
          <a:custGeom>
            <a:avLst/>
            <a:gdLst/>
            <a:ahLst/>
            <a:cxnLst/>
            <a:rect l="l" t="t" r="r" b="b"/>
            <a:pathLst>
              <a:path w="43815" h="19685">
                <a:moveTo>
                  <a:pt x="43315" y="0"/>
                </a:moveTo>
                <a:lnTo>
                  <a:pt x="0" y="0"/>
                </a:lnTo>
                <a:lnTo>
                  <a:pt x="0" y="19332"/>
                </a:lnTo>
                <a:lnTo>
                  <a:pt x="43315" y="19332"/>
                </a:lnTo>
                <a:lnTo>
                  <a:pt x="433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0" name="object 1810"/>
          <p:cNvSpPr/>
          <p:nvPr/>
        </p:nvSpPr>
        <p:spPr>
          <a:xfrm>
            <a:off x="18482287" y="3358663"/>
            <a:ext cx="36830" cy="15240"/>
          </a:xfrm>
          <a:custGeom>
            <a:avLst/>
            <a:gdLst/>
            <a:ahLst/>
            <a:cxnLst/>
            <a:rect l="l" t="t" r="r" b="b"/>
            <a:pathLst>
              <a:path w="36830" h="15239">
                <a:moveTo>
                  <a:pt x="35639" y="13687"/>
                </a:moveTo>
                <a:lnTo>
                  <a:pt x="984" y="13687"/>
                </a:lnTo>
                <a:lnTo>
                  <a:pt x="984" y="15138"/>
                </a:lnTo>
                <a:lnTo>
                  <a:pt x="35639" y="15138"/>
                </a:lnTo>
                <a:lnTo>
                  <a:pt x="35639" y="13687"/>
                </a:lnTo>
                <a:close/>
              </a:path>
              <a:path w="36830" h="15239">
                <a:moveTo>
                  <a:pt x="36634" y="1441"/>
                </a:moveTo>
                <a:lnTo>
                  <a:pt x="0" y="1441"/>
                </a:lnTo>
                <a:lnTo>
                  <a:pt x="0" y="13687"/>
                </a:lnTo>
                <a:lnTo>
                  <a:pt x="36634" y="13687"/>
                </a:lnTo>
                <a:lnTo>
                  <a:pt x="36634" y="1441"/>
                </a:lnTo>
                <a:close/>
              </a:path>
              <a:path w="36830" h="15239">
                <a:moveTo>
                  <a:pt x="35639" y="0"/>
                </a:moveTo>
                <a:lnTo>
                  <a:pt x="984" y="0"/>
                </a:lnTo>
                <a:lnTo>
                  <a:pt x="984" y="1441"/>
                </a:lnTo>
                <a:lnTo>
                  <a:pt x="35639" y="1441"/>
                </a:lnTo>
                <a:lnTo>
                  <a:pt x="35639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1" name="object 1811"/>
          <p:cNvSpPr/>
          <p:nvPr/>
        </p:nvSpPr>
        <p:spPr>
          <a:xfrm>
            <a:off x="18484704" y="3361182"/>
            <a:ext cx="32384" cy="10160"/>
          </a:xfrm>
          <a:custGeom>
            <a:avLst/>
            <a:gdLst/>
            <a:ahLst/>
            <a:cxnLst/>
            <a:rect l="l" t="t" r="r" b="b"/>
            <a:pathLst>
              <a:path w="32384" h="10160">
                <a:moveTo>
                  <a:pt x="30978" y="0"/>
                </a:moveTo>
                <a:lnTo>
                  <a:pt x="893" y="0"/>
                </a:lnTo>
                <a:lnTo>
                  <a:pt x="893" y="964"/>
                </a:lnTo>
                <a:lnTo>
                  <a:pt x="0" y="964"/>
                </a:lnTo>
                <a:lnTo>
                  <a:pt x="0" y="9128"/>
                </a:lnTo>
                <a:lnTo>
                  <a:pt x="893" y="9128"/>
                </a:lnTo>
                <a:lnTo>
                  <a:pt x="893" y="10092"/>
                </a:lnTo>
                <a:lnTo>
                  <a:pt x="30978" y="10092"/>
                </a:lnTo>
                <a:lnTo>
                  <a:pt x="30978" y="9605"/>
                </a:lnTo>
                <a:lnTo>
                  <a:pt x="1238" y="9605"/>
                </a:lnTo>
                <a:lnTo>
                  <a:pt x="1238" y="8752"/>
                </a:lnTo>
                <a:lnTo>
                  <a:pt x="395" y="8752"/>
                </a:lnTo>
                <a:lnTo>
                  <a:pt x="395" y="1340"/>
                </a:lnTo>
                <a:lnTo>
                  <a:pt x="1238" y="1340"/>
                </a:lnTo>
                <a:lnTo>
                  <a:pt x="1238" y="487"/>
                </a:lnTo>
                <a:lnTo>
                  <a:pt x="30978" y="487"/>
                </a:lnTo>
                <a:lnTo>
                  <a:pt x="30978" y="0"/>
                </a:lnTo>
                <a:close/>
              </a:path>
              <a:path w="32384" h="10160">
                <a:moveTo>
                  <a:pt x="30978" y="487"/>
                </a:moveTo>
                <a:lnTo>
                  <a:pt x="30633" y="487"/>
                </a:lnTo>
                <a:lnTo>
                  <a:pt x="30633" y="1340"/>
                </a:lnTo>
                <a:lnTo>
                  <a:pt x="31476" y="1340"/>
                </a:lnTo>
                <a:lnTo>
                  <a:pt x="31476" y="8752"/>
                </a:lnTo>
                <a:lnTo>
                  <a:pt x="30633" y="8752"/>
                </a:lnTo>
                <a:lnTo>
                  <a:pt x="30633" y="9605"/>
                </a:lnTo>
                <a:lnTo>
                  <a:pt x="30978" y="9605"/>
                </a:lnTo>
                <a:lnTo>
                  <a:pt x="30978" y="9128"/>
                </a:lnTo>
                <a:lnTo>
                  <a:pt x="31872" y="9128"/>
                </a:lnTo>
                <a:lnTo>
                  <a:pt x="31872" y="964"/>
                </a:lnTo>
                <a:lnTo>
                  <a:pt x="30978" y="964"/>
                </a:lnTo>
                <a:lnTo>
                  <a:pt x="30978" y="487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2" name="object 1812"/>
          <p:cNvSpPr/>
          <p:nvPr/>
        </p:nvSpPr>
        <p:spPr>
          <a:xfrm>
            <a:off x="10741904" y="1065649"/>
            <a:ext cx="254635" cy="40640"/>
          </a:xfrm>
          <a:custGeom>
            <a:avLst/>
            <a:gdLst/>
            <a:ahLst/>
            <a:cxnLst/>
            <a:rect l="l" t="t" r="r" b="b"/>
            <a:pathLst>
              <a:path w="254634" h="40640">
                <a:moveTo>
                  <a:pt x="127275" y="0"/>
                </a:moveTo>
                <a:lnTo>
                  <a:pt x="92478" y="2721"/>
                </a:lnTo>
                <a:lnTo>
                  <a:pt x="59403" y="10597"/>
                </a:lnTo>
                <a:lnTo>
                  <a:pt x="28445" y="23199"/>
                </a:lnTo>
                <a:lnTo>
                  <a:pt x="0" y="40096"/>
                </a:lnTo>
                <a:lnTo>
                  <a:pt x="254530" y="40096"/>
                </a:lnTo>
                <a:lnTo>
                  <a:pt x="226070" y="23199"/>
                </a:lnTo>
                <a:lnTo>
                  <a:pt x="195113" y="10597"/>
                </a:lnTo>
                <a:lnTo>
                  <a:pt x="162051" y="2721"/>
                </a:lnTo>
                <a:lnTo>
                  <a:pt x="127275" y="0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3" name="object 1813"/>
          <p:cNvSpPr/>
          <p:nvPr/>
        </p:nvSpPr>
        <p:spPr>
          <a:xfrm>
            <a:off x="10683714" y="1182994"/>
            <a:ext cx="371475" cy="69850"/>
          </a:xfrm>
          <a:custGeom>
            <a:avLst/>
            <a:gdLst/>
            <a:ahLst/>
            <a:cxnLst/>
            <a:rect l="l" t="t" r="r" b="b"/>
            <a:pathLst>
              <a:path w="371475" h="69850">
                <a:moveTo>
                  <a:pt x="371001" y="0"/>
                </a:moveTo>
                <a:lnTo>
                  <a:pt x="0" y="0"/>
                </a:lnTo>
                <a:lnTo>
                  <a:pt x="25901" y="69643"/>
                </a:lnTo>
                <a:lnTo>
                  <a:pt x="345110" y="69643"/>
                </a:lnTo>
                <a:lnTo>
                  <a:pt x="371001" y="0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4" name="object 1814"/>
          <p:cNvSpPr/>
          <p:nvPr/>
        </p:nvSpPr>
        <p:spPr>
          <a:xfrm>
            <a:off x="10741995" y="1144365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337" y="0"/>
                </a:lnTo>
              </a:path>
            </a:pathLst>
          </a:custGeom>
          <a:ln w="77238">
            <a:solidFill>
              <a:srgbClr val="EF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5" name="object 1815"/>
          <p:cNvSpPr/>
          <p:nvPr/>
        </p:nvSpPr>
        <p:spPr>
          <a:xfrm>
            <a:off x="10364373" y="1982843"/>
            <a:ext cx="1011555" cy="1423670"/>
          </a:xfrm>
          <a:custGeom>
            <a:avLst/>
            <a:gdLst/>
            <a:ahLst/>
            <a:cxnLst/>
            <a:rect l="l" t="t" r="r" b="b"/>
            <a:pathLst>
              <a:path w="1011554" h="1423670">
                <a:moveTo>
                  <a:pt x="1011094" y="0"/>
                </a:moveTo>
                <a:lnTo>
                  <a:pt x="0" y="0"/>
                </a:lnTo>
                <a:lnTo>
                  <a:pt x="0" y="1423400"/>
                </a:lnTo>
                <a:lnTo>
                  <a:pt x="1011094" y="1423400"/>
                </a:lnTo>
                <a:lnTo>
                  <a:pt x="1011094" y="0"/>
                </a:lnTo>
                <a:close/>
              </a:path>
            </a:pathLst>
          </a:custGeom>
          <a:solidFill>
            <a:srgbClr val="EC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6" name="object 1816"/>
          <p:cNvSpPr/>
          <p:nvPr/>
        </p:nvSpPr>
        <p:spPr>
          <a:xfrm>
            <a:off x="10709616" y="1252638"/>
            <a:ext cx="319405" cy="252729"/>
          </a:xfrm>
          <a:custGeom>
            <a:avLst/>
            <a:gdLst/>
            <a:ahLst/>
            <a:cxnLst/>
            <a:rect l="l" t="t" r="r" b="b"/>
            <a:pathLst>
              <a:path w="319404" h="252730">
                <a:moveTo>
                  <a:pt x="319208" y="0"/>
                </a:moveTo>
                <a:lnTo>
                  <a:pt x="0" y="0"/>
                </a:lnTo>
                <a:lnTo>
                  <a:pt x="0" y="252397"/>
                </a:lnTo>
                <a:lnTo>
                  <a:pt x="319208" y="252397"/>
                </a:lnTo>
                <a:lnTo>
                  <a:pt x="319208" y="0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7" name="object 1817"/>
          <p:cNvSpPr/>
          <p:nvPr/>
        </p:nvSpPr>
        <p:spPr>
          <a:xfrm>
            <a:off x="10595550" y="1590133"/>
            <a:ext cx="539750" cy="285115"/>
          </a:xfrm>
          <a:custGeom>
            <a:avLst/>
            <a:gdLst/>
            <a:ahLst/>
            <a:cxnLst/>
            <a:rect l="l" t="t" r="r" b="b"/>
            <a:pathLst>
              <a:path w="539750" h="285114">
                <a:moveTo>
                  <a:pt x="0" y="284808"/>
                </a:moveTo>
                <a:lnTo>
                  <a:pt x="539175" y="284808"/>
                </a:lnTo>
                <a:lnTo>
                  <a:pt x="539175" y="0"/>
                </a:lnTo>
                <a:lnTo>
                  <a:pt x="0" y="0"/>
                </a:lnTo>
                <a:lnTo>
                  <a:pt x="0" y="284808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8" name="object 1818"/>
          <p:cNvSpPr/>
          <p:nvPr/>
        </p:nvSpPr>
        <p:spPr>
          <a:xfrm>
            <a:off x="10755997" y="2309504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435" y="0"/>
                </a:lnTo>
              </a:path>
            </a:pathLst>
          </a:custGeom>
          <a:ln w="7848">
            <a:solidFill>
              <a:srgbClr val="DADA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9" name="object 1819"/>
          <p:cNvSpPr/>
          <p:nvPr/>
        </p:nvSpPr>
        <p:spPr>
          <a:xfrm>
            <a:off x="10366607" y="1980040"/>
            <a:ext cx="102662" cy="296850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0" name="object 1820"/>
          <p:cNvSpPr/>
          <p:nvPr/>
        </p:nvSpPr>
        <p:spPr>
          <a:xfrm>
            <a:off x="10593540" y="1980040"/>
            <a:ext cx="102673" cy="296850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1" name="object 1821"/>
          <p:cNvSpPr/>
          <p:nvPr/>
        </p:nvSpPr>
        <p:spPr>
          <a:xfrm>
            <a:off x="11042227" y="1980040"/>
            <a:ext cx="102662" cy="296850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2" name="object 1822"/>
          <p:cNvSpPr/>
          <p:nvPr/>
        </p:nvSpPr>
        <p:spPr>
          <a:xfrm>
            <a:off x="11269160" y="1980040"/>
            <a:ext cx="102662" cy="296850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3" name="object 1823"/>
          <p:cNvSpPr/>
          <p:nvPr/>
        </p:nvSpPr>
        <p:spPr>
          <a:xfrm>
            <a:off x="11034865" y="2835409"/>
            <a:ext cx="342900" cy="572135"/>
          </a:xfrm>
          <a:custGeom>
            <a:avLst/>
            <a:gdLst/>
            <a:ahLst/>
            <a:cxnLst/>
            <a:rect l="l" t="t" r="r" b="b"/>
            <a:pathLst>
              <a:path w="342900" h="572135">
                <a:moveTo>
                  <a:pt x="342632" y="571535"/>
                </a:moveTo>
                <a:lnTo>
                  <a:pt x="0" y="571535"/>
                </a:lnTo>
                <a:lnTo>
                  <a:pt x="0" y="0"/>
                </a:lnTo>
                <a:lnTo>
                  <a:pt x="342632" y="0"/>
                </a:lnTo>
                <a:lnTo>
                  <a:pt x="342632" y="571535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4" name="object 1824"/>
          <p:cNvSpPr/>
          <p:nvPr/>
        </p:nvSpPr>
        <p:spPr>
          <a:xfrm>
            <a:off x="11125223" y="3113678"/>
            <a:ext cx="156845" cy="60960"/>
          </a:xfrm>
          <a:custGeom>
            <a:avLst/>
            <a:gdLst/>
            <a:ahLst/>
            <a:cxnLst/>
            <a:rect l="l" t="t" r="r" b="b"/>
            <a:pathLst>
              <a:path w="156845" h="60960">
                <a:moveTo>
                  <a:pt x="78152" y="0"/>
                </a:moveTo>
                <a:lnTo>
                  <a:pt x="56131" y="2097"/>
                </a:lnTo>
                <a:lnTo>
                  <a:pt x="35519" y="8121"/>
                </a:lnTo>
                <a:lnTo>
                  <a:pt x="16686" y="17669"/>
                </a:lnTo>
                <a:lnTo>
                  <a:pt x="0" y="30338"/>
                </a:lnTo>
                <a:lnTo>
                  <a:pt x="11240" y="60403"/>
                </a:lnTo>
                <a:lnTo>
                  <a:pt x="145054" y="60403"/>
                </a:lnTo>
                <a:lnTo>
                  <a:pt x="156314" y="30338"/>
                </a:lnTo>
                <a:lnTo>
                  <a:pt x="139618" y="17669"/>
                </a:lnTo>
                <a:lnTo>
                  <a:pt x="120781" y="8121"/>
                </a:lnTo>
                <a:lnTo>
                  <a:pt x="100171" y="2097"/>
                </a:lnTo>
                <a:lnTo>
                  <a:pt x="78152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5" name="object 1825"/>
          <p:cNvSpPr/>
          <p:nvPr/>
        </p:nvSpPr>
        <p:spPr>
          <a:xfrm>
            <a:off x="10366556" y="2835409"/>
            <a:ext cx="337185" cy="572135"/>
          </a:xfrm>
          <a:custGeom>
            <a:avLst/>
            <a:gdLst/>
            <a:ahLst/>
            <a:cxnLst/>
            <a:rect l="l" t="t" r="r" b="b"/>
            <a:pathLst>
              <a:path w="337184" h="572135">
                <a:moveTo>
                  <a:pt x="336946" y="571535"/>
                </a:moveTo>
                <a:lnTo>
                  <a:pt x="0" y="571535"/>
                </a:lnTo>
                <a:lnTo>
                  <a:pt x="0" y="0"/>
                </a:lnTo>
                <a:lnTo>
                  <a:pt x="336946" y="0"/>
                </a:lnTo>
                <a:lnTo>
                  <a:pt x="336946" y="571535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6" name="object 1826"/>
          <p:cNvSpPr/>
          <p:nvPr/>
        </p:nvSpPr>
        <p:spPr>
          <a:xfrm>
            <a:off x="10456893" y="3113678"/>
            <a:ext cx="156845" cy="60960"/>
          </a:xfrm>
          <a:custGeom>
            <a:avLst/>
            <a:gdLst/>
            <a:ahLst/>
            <a:cxnLst/>
            <a:rect l="l" t="t" r="r" b="b"/>
            <a:pathLst>
              <a:path w="156845" h="60960">
                <a:moveTo>
                  <a:pt x="78162" y="0"/>
                </a:moveTo>
                <a:lnTo>
                  <a:pt x="56141" y="2097"/>
                </a:lnTo>
                <a:lnTo>
                  <a:pt x="35528" y="8121"/>
                </a:lnTo>
                <a:lnTo>
                  <a:pt x="16692" y="17669"/>
                </a:lnTo>
                <a:lnTo>
                  <a:pt x="0" y="30338"/>
                </a:lnTo>
                <a:lnTo>
                  <a:pt x="11240" y="60403"/>
                </a:lnTo>
                <a:lnTo>
                  <a:pt x="145074" y="60403"/>
                </a:lnTo>
                <a:lnTo>
                  <a:pt x="156314" y="30338"/>
                </a:lnTo>
                <a:lnTo>
                  <a:pt x="139626" y="17669"/>
                </a:lnTo>
                <a:lnTo>
                  <a:pt x="120790" y="8121"/>
                </a:lnTo>
                <a:lnTo>
                  <a:pt x="100178" y="2097"/>
                </a:lnTo>
                <a:lnTo>
                  <a:pt x="78162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7" name="object 1827"/>
          <p:cNvSpPr/>
          <p:nvPr/>
        </p:nvSpPr>
        <p:spPr>
          <a:xfrm>
            <a:off x="10753662" y="2271713"/>
            <a:ext cx="233045" cy="33655"/>
          </a:xfrm>
          <a:custGeom>
            <a:avLst/>
            <a:gdLst/>
            <a:ahLst/>
            <a:cxnLst/>
            <a:rect l="l" t="t" r="r" b="b"/>
            <a:pathLst>
              <a:path w="233045" h="33655">
                <a:moveTo>
                  <a:pt x="0" y="33486"/>
                </a:moveTo>
                <a:lnTo>
                  <a:pt x="232415" y="33486"/>
                </a:lnTo>
                <a:lnTo>
                  <a:pt x="232415" y="0"/>
                </a:lnTo>
                <a:lnTo>
                  <a:pt x="0" y="0"/>
                </a:lnTo>
                <a:lnTo>
                  <a:pt x="0" y="33486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8" name="object 1828"/>
          <p:cNvSpPr/>
          <p:nvPr/>
        </p:nvSpPr>
        <p:spPr>
          <a:xfrm>
            <a:off x="10755997" y="2309504"/>
            <a:ext cx="226414" cy="268399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9" name="object 1829"/>
          <p:cNvSpPr/>
          <p:nvPr/>
        </p:nvSpPr>
        <p:spPr>
          <a:xfrm>
            <a:off x="10832860" y="2088795"/>
            <a:ext cx="72659" cy="87412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0" name="object 1830"/>
          <p:cNvSpPr/>
          <p:nvPr/>
        </p:nvSpPr>
        <p:spPr>
          <a:xfrm>
            <a:off x="11170670" y="2088795"/>
            <a:ext cx="72689" cy="87412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1" name="object 1831"/>
          <p:cNvSpPr/>
          <p:nvPr/>
        </p:nvSpPr>
        <p:spPr>
          <a:xfrm>
            <a:off x="10495050" y="2088795"/>
            <a:ext cx="72669" cy="87412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2" name="object 1832"/>
          <p:cNvSpPr/>
          <p:nvPr/>
        </p:nvSpPr>
        <p:spPr>
          <a:xfrm>
            <a:off x="11170670" y="2422757"/>
            <a:ext cx="98367" cy="159746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3" name="object 1833"/>
          <p:cNvSpPr/>
          <p:nvPr/>
        </p:nvSpPr>
        <p:spPr>
          <a:xfrm>
            <a:off x="10474235" y="2422757"/>
            <a:ext cx="98347" cy="159746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4" name="object 1834"/>
          <p:cNvSpPr/>
          <p:nvPr/>
        </p:nvSpPr>
        <p:spPr>
          <a:xfrm>
            <a:off x="11170670" y="2675683"/>
            <a:ext cx="98367" cy="159726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5" name="object 1835"/>
          <p:cNvSpPr/>
          <p:nvPr/>
        </p:nvSpPr>
        <p:spPr>
          <a:xfrm>
            <a:off x="10474235" y="2675683"/>
            <a:ext cx="98347" cy="159726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6" name="object 1836"/>
          <p:cNvSpPr/>
          <p:nvPr/>
        </p:nvSpPr>
        <p:spPr>
          <a:xfrm>
            <a:off x="11173411" y="2976107"/>
            <a:ext cx="59814" cy="94631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7" name="object 1837"/>
          <p:cNvSpPr/>
          <p:nvPr/>
        </p:nvSpPr>
        <p:spPr>
          <a:xfrm>
            <a:off x="11145387" y="3175229"/>
            <a:ext cx="115852" cy="196878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8" name="object 1838"/>
          <p:cNvSpPr/>
          <p:nvPr/>
        </p:nvSpPr>
        <p:spPr>
          <a:xfrm>
            <a:off x="10505102" y="2976107"/>
            <a:ext cx="59804" cy="94631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9" name="object 1839"/>
          <p:cNvSpPr/>
          <p:nvPr/>
        </p:nvSpPr>
        <p:spPr>
          <a:xfrm>
            <a:off x="10477079" y="3175229"/>
            <a:ext cx="115852" cy="196878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0" name="object 1840"/>
          <p:cNvSpPr/>
          <p:nvPr/>
        </p:nvSpPr>
        <p:spPr>
          <a:xfrm>
            <a:off x="10728989" y="2222691"/>
            <a:ext cx="280670" cy="55244"/>
          </a:xfrm>
          <a:custGeom>
            <a:avLst/>
            <a:gdLst/>
            <a:ahLst/>
            <a:cxnLst/>
            <a:rect l="l" t="t" r="r" b="b"/>
            <a:pathLst>
              <a:path w="280670" h="55244">
                <a:moveTo>
                  <a:pt x="140271" y="0"/>
                </a:moveTo>
                <a:lnTo>
                  <a:pt x="0" y="54920"/>
                </a:lnTo>
                <a:lnTo>
                  <a:pt x="280543" y="54920"/>
                </a:lnTo>
                <a:lnTo>
                  <a:pt x="140271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1" name="object 1841"/>
          <p:cNvSpPr/>
          <p:nvPr/>
        </p:nvSpPr>
        <p:spPr>
          <a:xfrm>
            <a:off x="10644816" y="2598597"/>
            <a:ext cx="448945" cy="236854"/>
          </a:xfrm>
          <a:custGeom>
            <a:avLst/>
            <a:gdLst/>
            <a:ahLst/>
            <a:cxnLst/>
            <a:rect l="l" t="t" r="r" b="b"/>
            <a:pathLst>
              <a:path w="448945" h="236855">
                <a:moveTo>
                  <a:pt x="224373" y="0"/>
                </a:moveTo>
                <a:lnTo>
                  <a:pt x="179211" y="4566"/>
                </a:lnTo>
                <a:lnTo>
                  <a:pt x="137120" y="17660"/>
                </a:lnTo>
                <a:lnTo>
                  <a:pt x="99010" y="38371"/>
                </a:lnTo>
                <a:lnTo>
                  <a:pt x="65791" y="65791"/>
                </a:lnTo>
                <a:lnTo>
                  <a:pt x="38371" y="99010"/>
                </a:lnTo>
                <a:lnTo>
                  <a:pt x="17660" y="137120"/>
                </a:lnTo>
                <a:lnTo>
                  <a:pt x="4566" y="179211"/>
                </a:lnTo>
                <a:lnTo>
                  <a:pt x="0" y="224373"/>
                </a:lnTo>
                <a:lnTo>
                  <a:pt x="0" y="236812"/>
                </a:lnTo>
                <a:lnTo>
                  <a:pt x="448727" y="236812"/>
                </a:lnTo>
                <a:lnTo>
                  <a:pt x="448727" y="224373"/>
                </a:lnTo>
                <a:lnTo>
                  <a:pt x="444161" y="179211"/>
                </a:lnTo>
                <a:lnTo>
                  <a:pt x="431067" y="137120"/>
                </a:lnTo>
                <a:lnTo>
                  <a:pt x="410357" y="99010"/>
                </a:lnTo>
                <a:lnTo>
                  <a:pt x="382938" y="65791"/>
                </a:lnTo>
                <a:lnTo>
                  <a:pt x="349721" y="38371"/>
                </a:lnTo>
                <a:lnTo>
                  <a:pt x="311615" y="17660"/>
                </a:lnTo>
                <a:lnTo>
                  <a:pt x="269529" y="4566"/>
                </a:lnTo>
                <a:lnTo>
                  <a:pt x="224373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2" name="object 1842"/>
          <p:cNvSpPr/>
          <p:nvPr/>
        </p:nvSpPr>
        <p:spPr>
          <a:xfrm>
            <a:off x="10703605" y="2657325"/>
            <a:ext cx="331311" cy="749618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3" name="object 1843"/>
          <p:cNvSpPr/>
          <p:nvPr/>
        </p:nvSpPr>
        <p:spPr>
          <a:xfrm>
            <a:off x="10935172" y="1590133"/>
            <a:ext cx="0" cy="28321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282706"/>
                </a:lnTo>
              </a:path>
            </a:pathLst>
          </a:custGeom>
          <a:ln w="43528">
            <a:solidFill>
              <a:srgbClr val="FEF3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4" name="object 1844"/>
          <p:cNvSpPr/>
          <p:nvPr/>
        </p:nvSpPr>
        <p:spPr>
          <a:xfrm>
            <a:off x="10803170" y="1590133"/>
            <a:ext cx="0" cy="283210"/>
          </a:xfrm>
          <a:custGeom>
            <a:avLst/>
            <a:gdLst/>
            <a:ahLst/>
            <a:cxnLst/>
            <a:rect l="l" t="t" r="r" b="b"/>
            <a:pathLst>
              <a:path h="283210">
                <a:moveTo>
                  <a:pt x="0" y="0"/>
                </a:moveTo>
                <a:lnTo>
                  <a:pt x="0" y="282706"/>
                </a:lnTo>
              </a:path>
            </a:pathLst>
          </a:custGeom>
          <a:ln w="43538">
            <a:solidFill>
              <a:srgbClr val="FEF3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5" name="object 1845"/>
          <p:cNvSpPr/>
          <p:nvPr/>
        </p:nvSpPr>
        <p:spPr>
          <a:xfrm>
            <a:off x="10825448" y="1590133"/>
            <a:ext cx="88315" cy="282706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6" name="object 1846"/>
          <p:cNvSpPr/>
          <p:nvPr/>
        </p:nvSpPr>
        <p:spPr>
          <a:xfrm>
            <a:off x="11052076" y="1590133"/>
            <a:ext cx="91686" cy="282706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7" name="object 1847"/>
          <p:cNvSpPr/>
          <p:nvPr/>
        </p:nvSpPr>
        <p:spPr>
          <a:xfrm>
            <a:off x="10594657" y="1590133"/>
            <a:ext cx="91676" cy="282706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8" name="object 1848"/>
          <p:cNvSpPr/>
          <p:nvPr/>
        </p:nvSpPr>
        <p:spPr>
          <a:xfrm>
            <a:off x="10583721" y="1872849"/>
            <a:ext cx="571500" cy="22860"/>
          </a:xfrm>
          <a:custGeom>
            <a:avLst/>
            <a:gdLst/>
            <a:ahLst/>
            <a:cxnLst/>
            <a:rect l="l" t="t" r="r" b="b"/>
            <a:pathLst>
              <a:path w="571500" h="22860">
                <a:moveTo>
                  <a:pt x="0" y="22845"/>
                </a:moveTo>
                <a:lnTo>
                  <a:pt x="571007" y="22845"/>
                </a:lnTo>
                <a:lnTo>
                  <a:pt x="571007" y="0"/>
                </a:lnTo>
                <a:lnTo>
                  <a:pt x="0" y="0"/>
                </a:lnTo>
                <a:lnTo>
                  <a:pt x="0" y="22845"/>
                </a:lnTo>
                <a:close/>
              </a:path>
            </a:pathLst>
          </a:custGeom>
          <a:solidFill>
            <a:srgbClr val="EC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9" name="object 1849"/>
          <p:cNvSpPr/>
          <p:nvPr/>
        </p:nvSpPr>
        <p:spPr>
          <a:xfrm>
            <a:off x="10594606" y="1895695"/>
            <a:ext cx="549275" cy="85090"/>
          </a:xfrm>
          <a:custGeom>
            <a:avLst/>
            <a:gdLst/>
            <a:ahLst/>
            <a:cxnLst/>
            <a:rect l="l" t="t" r="r" b="b"/>
            <a:pathLst>
              <a:path w="549275" h="85089">
                <a:moveTo>
                  <a:pt x="0" y="85066"/>
                </a:moveTo>
                <a:lnTo>
                  <a:pt x="549156" y="85066"/>
                </a:lnTo>
                <a:lnTo>
                  <a:pt x="549156" y="0"/>
                </a:lnTo>
                <a:lnTo>
                  <a:pt x="0" y="0"/>
                </a:lnTo>
                <a:lnTo>
                  <a:pt x="0" y="85066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0" name="object 1850"/>
          <p:cNvSpPr/>
          <p:nvPr/>
        </p:nvSpPr>
        <p:spPr>
          <a:xfrm>
            <a:off x="10360271" y="1980041"/>
            <a:ext cx="1019810" cy="33020"/>
          </a:xfrm>
          <a:custGeom>
            <a:avLst/>
            <a:gdLst/>
            <a:ahLst/>
            <a:cxnLst/>
            <a:rect l="l" t="t" r="r" b="b"/>
            <a:pathLst>
              <a:path w="1019809" h="33019">
                <a:moveTo>
                  <a:pt x="0" y="32826"/>
                </a:moveTo>
                <a:lnTo>
                  <a:pt x="1019257" y="32826"/>
                </a:lnTo>
                <a:lnTo>
                  <a:pt x="1019257" y="0"/>
                </a:lnTo>
                <a:lnTo>
                  <a:pt x="0" y="0"/>
                </a:lnTo>
                <a:lnTo>
                  <a:pt x="0" y="32826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1" name="object 1851"/>
          <p:cNvSpPr/>
          <p:nvPr/>
        </p:nvSpPr>
        <p:spPr>
          <a:xfrm>
            <a:off x="10982473" y="2277602"/>
            <a:ext cx="393700" cy="102235"/>
          </a:xfrm>
          <a:custGeom>
            <a:avLst/>
            <a:gdLst/>
            <a:ahLst/>
            <a:cxnLst/>
            <a:rect l="l" t="t" r="r" b="b"/>
            <a:pathLst>
              <a:path w="393700" h="102235">
                <a:moveTo>
                  <a:pt x="393400" y="102175"/>
                </a:moveTo>
                <a:lnTo>
                  <a:pt x="0" y="102175"/>
                </a:lnTo>
                <a:lnTo>
                  <a:pt x="0" y="0"/>
                </a:lnTo>
                <a:lnTo>
                  <a:pt x="393400" y="0"/>
                </a:lnTo>
                <a:lnTo>
                  <a:pt x="393400" y="102175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2" name="object 1852"/>
          <p:cNvSpPr/>
          <p:nvPr/>
        </p:nvSpPr>
        <p:spPr>
          <a:xfrm>
            <a:off x="10366637" y="2277602"/>
            <a:ext cx="389890" cy="102235"/>
          </a:xfrm>
          <a:custGeom>
            <a:avLst/>
            <a:gdLst/>
            <a:ahLst/>
            <a:cxnLst/>
            <a:rect l="l" t="t" r="r" b="b"/>
            <a:pathLst>
              <a:path w="389890" h="102235">
                <a:moveTo>
                  <a:pt x="389359" y="102175"/>
                </a:moveTo>
                <a:lnTo>
                  <a:pt x="0" y="102175"/>
                </a:lnTo>
                <a:lnTo>
                  <a:pt x="0" y="0"/>
                </a:lnTo>
                <a:lnTo>
                  <a:pt x="389359" y="0"/>
                </a:lnTo>
                <a:lnTo>
                  <a:pt x="389359" y="102175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3" name="object 1853"/>
          <p:cNvSpPr/>
          <p:nvPr/>
        </p:nvSpPr>
        <p:spPr>
          <a:xfrm>
            <a:off x="10570756" y="1520514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4">
                <a:moveTo>
                  <a:pt x="0" y="0"/>
                </a:moveTo>
                <a:lnTo>
                  <a:pt x="596919" y="0"/>
                </a:lnTo>
              </a:path>
            </a:pathLst>
          </a:custGeom>
          <a:ln w="30937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4" name="object 1854"/>
          <p:cNvSpPr/>
          <p:nvPr/>
        </p:nvSpPr>
        <p:spPr>
          <a:xfrm>
            <a:off x="10583721" y="1563058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007" y="0"/>
                </a:lnTo>
              </a:path>
            </a:pathLst>
          </a:custGeom>
          <a:ln w="54149">
            <a:solidFill>
              <a:srgbClr val="E8AA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5" name="object 1855"/>
          <p:cNvSpPr/>
          <p:nvPr/>
        </p:nvSpPr>
        <p:spPr>
          <a:xfrm>
            <a:off x="10830524" y="1354823"/>
            <a:ext cx="77370" cy="150212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6" name="object 1856"/>
          <p:cNvSpPr/>
          <p:nvPr/>
        </p:nvSpPr>
        <p:spPr>
          <a:xfrm>
            <a:off x="11374676" y="2308630"/>
            <a:ext cx="422909" cy="527050"/>
          </a:xfrm>
          <a:custGeom>
            <a:avLst/>
            <a:gdLst/>
            <a:ahLst/>
            <a:cxnLst/>
            <a:rect l="l" t="t" r="r" b="b"/>
            <a:pathLst>
              <a:path w="422909" h="527050">
                <a:moveTo>
                  <a:pt x="422470" y="526778"/>
                </a:moveTo>
                <a:lnTo>
                  <a:pt x="0" y="526778"/>
                </a:lnTo>
                <a:lnTo>
                  <a:pt x="0" y="0"/>
                </a:lnTo>
                <a:lnTo>
                  <a:pt x="422470" y="0"/>
                </a:lnTo>
                <a:lnTo>
                  <a:pt x="422470" y="526778"/>
                </a:lnTo>
                <a:close/>
              </a:path>
            </a:pathLst>
          </a:custGeom>
          <a:solidFill>
            <a:srgbClr val="EC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7" name="object 1857"/>
          <p:cNvSpPr/>
          <p:nvPr/>
        </p:nvSpPr>
        <p:spPr>
          <a:xfrm>
            <a:off x="11479796" y="2610009"/>
            <a:ext cx="211651" cy="225399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8" name="object 1858"/>
          <p:cNvSpPr/>
          <p:nvPr/>
        </p:nvSpPr>
        <p:spPr>
          <a:xfrm>
            <a:off x="11377306" y="2835409"/>
            <a:ext cx="421005" cy="572135"/>
          </a:xfrm>
          <a:custGeom>
            <a:avLst/>
            <a:gdLst/>
            <a:ahLst/>
            <a:cxnLst/>
            <a:rect l="l" t="t" r="r" b="b"/>
            <a:pathLst>
              <a:path w="421004" h="572135">
                <a:moveTo>
                  <a:pt x="420754" y="0"/>
                </a:moveTo>
                <a:lnTo>
                  <a:pt x="0" y="0"/>
                </a:lnTo>
                <a:lnTo>
                  <a:pt x="0" y="571535"/>
                </a:lnTo>
                <a:lnTo>
                  <a:pt x="420754" y="571535"/>
                </a:lnTo>
                <a:lnTo>
                  <a:pt x="420754" y="0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9" name="object 1859"/>
          <p:cNvSpPr/>
          <p:nvPr/>
        </p:nvSpPr>
        <p:spPr>
          <a:xfrm>
            <a:off x="11375773" y="2934640"/>
            <a:ext cx="420370" cy="472440"/>
          </a:xfrm>
          <a:custGeom>
            <a:avLst/>
            <a:gdLst/>
            <a:ahLst/>
            <a:cxnLst/>
            <a:rect l="l" t="t" r="r" b="b"/>
            <a:pathLst>
              <a:path w="420370" h="472439">
                <a:moveTo>
                  <a:pt x="209986" y="0"/>
                </a:moveTo>
                <a:lnTo>
                  <a:pt x="161895" y="5555"/>
                </a:lnTo>
                <a:lnTo>
                  <a:pt x="117718" y="21376"/>
                </a:lnTo>
                <a:lnTo>
                  <a:pt x="78726" y="46192"/>
                </a:lnTo>
                <a:lnTo>
                  <a:pt x="46188" y="78732"/>
                </a:lnTo>
                <a:lnTo>
                  <a:pt x="21374" y="117726"/>
                </a:lnTo>
                <a:lnTo>
                  <a:pt x="5555" y="161904"/>
                </a:lnTo>
                <a:lnTo>
                  <a:pt x="0" y="209996"/>
                </a:lnTo>
                <a:lnTo>
                  <a:pt x="0" y="472304"/>
                </a:lnTo>
                <a:lnTo>
                  <a:pt x="419952" y="472304"/>
                </a:lnTo>
                <a:lnTo>
                  <a:pt x="419952" y="209996"/>
                </a:lnTo>
                <a:lnTo>
                  <a:pt x="414397" y="161904"/>
                </a:lnTo>
                <a:lnTo>
                  <a:pt x="398579" y="117726"/>
                </a:lnTo>
                <a:lnTo>
                  <a:pt x="373768" y="78732"/>
                </a:lnTo>
                <a:lnTo>
                  <a:pt x="341233" y="46192"/>
                </a:lnTo>
                <a:lnTo>
                  <a:pt x="302245" y="21376"/>
                </a:lnTo>
                <a:lnTo>
                  <a:pt x="258072" y="5555"/>
                </a:lnTo>
                <a:lnTo>
                  <a:pt x="209986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0" name="object 1860"/>
          <p:cNvSpPr/>
          <p:nvPr/>
        </p:nvSpPr>
        <p:spPr>
          <a:xfrm>
            <a:off x="11437811" y="2996160"/>
            <a:ext cx="291814" cy="412814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1" name="object 1861"/>
          <p:cNvSpPr/>
          <p:nvPr/>
        </p:nvSpPr>
        <p:spPr>
          <a:xfrm>
            <a:off x="11465916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0" y="0"/>
                </a:lnTo>
                <a:lnTo>
                  <a:pt x="5086" y="23363"/>
                </a:lnTo>
                <a:lnTo>
                  <a:pt x="18591" y="23363"/>
                </a:lnTo>
                <a:lnTo>
                  <a:pt x="23678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2" name="object 1862"/>
          <p:cNvSpPr/>
          <p:nvPr/>
        </p:nvSpPr>
        <p:spPr>
          <a:xfrm>
            <a:off x="11465916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22429" y="5726"/>
                </a:lnTo>
                <a:lnTo>
                  <a:pt x="18591" y="23363"/>
                </a:lnTo>
                <a:lnTo>
                  <a:pt x="5086" y="23363"/>
                </a:lnTo>
                <a:lnTo>
                  <a:pt x="1259" y="5726"/>
                </a:lnTo>
                <a:lnTo>
                  <a:pt x="0" y="0"/>
                </a:lnTo>
                <a:lnTo>
                  <a:pt x="23678" y="0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3" name="object 1863"/>
          <p:cNvSpPr/>
          <p:nvPr/>
        </p:nvSpPr>
        <p:spPr>
          <a:xfrm>
            <a:off x="11700854" y="23725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5899"/>
                </a:lnTo>
              </a:path>
            </a:pathLst>
          </a:custGeom>
          <a:ln w="78111">
            <a:solidFill>
              <a:srgbClr val="8CC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4" name="object 1864"/>
          <p:cNvSpPr/>
          <p:nvPr/>
        </p:nvSpPr>
        <p:spPr>
          <a:xfrm>
            <a:off x="11477775" y="23725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5899"/>
                </a:lnTo>
              </a:path>
            </a:pathLst>
          </a:custGeom>
          <a:ln w="78101">
            <a:solidFill>
              <a:srgbClr val="8CC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5" name="object 1865"/>
          <p:cNvSpPr/>
          <p:nvPr/>
        </p:nvSpPr>
        <p:spPr>
          <a:xfrm>
            <a:off x="11661799" y="2372548"/>
            <a:ext cx="78740" cy="166370"/>
          </a:xfrm>
          <a:custGeom>
            <a:avLst/>
            <a:gdLst/>
            <a:ahLst/>
            <a:cxnLst/>
            <a:rect l="l" t="t" r="r" b="b"/>
            <a:pathLst>
              <a:path w="78740" h="166369">
                <a:moveTo>
                  <a:pt x="0" y="165899"/>
                </a:moveTo>
                <a:lnTo>
                  <a:pt x="78111" y="165899"/>
                </a:lnTo>
                <a:lnTo>
                  <a:pt x="78111" y="0"/>
                </a:lnTo>
                <a:lnTo>
                  <a:pt x="0" y="0"/>
                </a:lnTo>
                <a:lnTo>
                  <a:pt x="0" y="165899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6" name="object 1866"/>
          <p:cNvSpPr/>
          <p:nvPr/>
        </p:nvSpPr>
        <p:spPr>
          <a:xfrm>
            <a:off x="11438725" y="2372548"/>
            <a:ext cx="78105" cy="166370"/>
          </a:xfrm>
          <a:custGeom>
            <a:avLst/>
            <a:gdLst/>
            <a:ahLst/>
            <a:cxnLst/>
            <a:rect l="l" t="t" r="r" b="b"/>
            <a:pathLst>
              <a:path w="78104" h="166369">
                <a:moveTo>
                  <a:pt x="0" y="165899"/>
                </a:moveTo>
                <a:lnTo>
                  <a:pt x="78101" y="165899"/>
                </a:lnTo>
                <a:lnTo>
                  <a:pt x="78101" y="0"/>
                </a:lnTo>
                <a:lnTo>
                  <a:pt x="0" y="0"/>
                </a:lnTo>
                <a:lnTo>
                  <a:pt x="0" y="165899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7" name="object 1867"/>
          <p:cNvSpPr/>
          <p:nvPr/>
        </p:nvSpPr>
        <p:spPr>
          <a:xfrm>
            <a:off x="11661393" y="2217868"/>
            <a:ext cx="78105" cy="63500"/>
          </a:xfrm>
          <a:custGeom>
            <a:avLst/>
            <a:gdLst/>
            <a:ahLst/>
            <a:cxnLst/>
            <a:rect l="l" t="t" r="r" b="b"/>
            <a:pathLst>
              <a:path w="78104" h="63500">
                <a:moveTo>
                  <a:pt x="39050" y="0"/>
                </a:moveTo>
                <a:lnTo>
                  <a:pt x="0" y="12925"/>
                </a:lnTo>
                <a:lnTo>
                  <a:pt x="0" y="62891"/>
                </a:lnTo>
                <a:lnTo>
                  <a:pt x="78101" y="62891"/>
                </a:lnTo>
                <a:lnTo>
                  <a:pt x="78101" y="12925"/>
                </a:lnTo>
                <a:lnTo>
                  <a:pt x="39050" y="0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8" name="object 1868"/>
          <p:cNvSpPr/>
          <p:nvPr/>
        </p:nvSpPr>
        <p:spPr>
          <a:xfrm>
            <a:off x="11438217" y="2217868"/>
            <a:ext cx="78105" cy="63500"/>
          </a:xfrm>
          <a:custGeom>
            <a:avLst/>
            <a:gdLst/>
            <a:ahLst/>
            <a:cxnLst/>
            <a:rect l="l" t="t" r="r" b="b"/>
            <a:pathLst>
              <a:path w="78104" h="63500">
                <a:moveTo>
                  <a:pt x="39050" y="0"/>
                </a:moveTo>
                <a:lnTo>
                  <a:pt x="0" y="12925"/>
                </a:lnTo>
                <a:lnTo>
                  <a:pt x="0" y="62891"/>
                </a:lnTo>
                <a:lnTo>
                  <a:pt x="78091" y="62891"/>
                </a:lnTo>
                <a:lnTo>
                  <a:pt x="78091" y="12925"/>
                </a:lnTo>
                <a:lnTo>
                  <a:pt x="39050" y="0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9" name="object 1869"/>
          <p:cNvSpPr/>
          <p:nvPr/>
        </p:nvSpPr>
        <p:spPr>
          <a:xfrm>
            <a:off x="11375783" y="2277611"/>
            <a:ext cx="421640" cy="31115"/>
          </a:xfrm>
          <a:custGeom>
            <a:avLst/>
            <a:gdLst/>
            <a:ahLst/>
            <a:cxnLst/>
            <a:rect l="l" t="t" r="r" b="b"/>
            <a:pathLst>
              <a:path w="421640" h="31114">
                <a:moveTo>
                  <a:pt x="0" y="31019"/>
                </a:moveTo>
                <a:lnTo>
                  <a:pt x="421363" y="31019"/>
                </a:lnTo>
                <a:lnTo>
                  <a:pt x="421363" y="0"/>
                </a:lnTo>
                <a:lnTo>
                  <a:pt x="0" y="0"/>
                </a:lnTo>
                <a:lnTo>
                  <a:pt x="0" y="31019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0" name="object 1870"/>
          <p:cNvSpPr/>
          <p:nvPr/>
        </p:nvSpPr>
        <p:spPr>
          <a:xfrm>
            <a:off x="11477258" y="2607471"/>
            <a:ext cx="216728" cy="230476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1" name="object 1871"/>
          <p:cNvSpPr/>
          <p:nvPr/>
        </p:nvSpPr>
        <p:spPr>
          <a:xfrm>
            <a:off x="11535488" y="3005695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139327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2" name="object 1872"/>
          <p:cNvSpPr/>
          <p:nvPr/>
        </p:nvSpPr>
        <p:spPr>
          <a:xfrm>
            <a:off x="11632557" y="3005695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139327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3" name="object 1873"/>
          <p:cNvSpPr/>
          <p:nvPr/>
        </p:nvSpPr>
        <p:spPr>
          <a:xfrm>
            <a:off x="11438380" y="3248700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4">
                <a:moveTo>
                  <a:pt x="293377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4" name="object 1874"/>
          <p:cNvSpPr/>
          <p:nvPr/>
        </p:nvSpPr>
        <p:spPr>
          <a:xfrm>
            <a:off x="11438420" y="3168192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0" y="161005"/>
                </a:moveTo>
                <a:lnTo>
                  <a:pt x="97088" y="161005"/>
                </a:lnTo>
                <a:lnTo>
                  <a:pt x="97088" y="0"/>
                </a:ln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5" name="object 1875"/>
          <p:cNvSpPr/>
          <p:nvPr/>
        </p:nvSpPr>
        <p:spPr>
          <a:xfrm>
            <a:off x="11535488" y="3168193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0" y="161005"/>
                </a:moveTo>
                <a:lnTo>
                  <a:pt x="97098" y="161005"/>
                </a:lnTo>
                <a:lnTo>
                  <a:pt x="97098" y="0"/>
                </a:lnTo>
                <a:lnTo>
                  <a:pt x="0" y="0"/>
                </a:lnTo>
                <a:lnTo>
                  <a:pt x="0" y="161005"/>
                </a:lnTo>
                <a:close/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6" name="object 1876"/>
          <p:cNvSpPr/>
          <p:nvPr/>
        </p:nvSpPr>
        <p:spPr>
          <a:xfrm>
            <a:off x="11632526" y="3168192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97098" y="0"/>
                </a:moveTo>
                <a:lnTo>
                  <a:pt x="0" y="0"/>
                </a:lnTo>
                <a:lnTo>
                  <a:pt x="0" y="161005"/>
                </a:lnTo>
                <a:lnTo>
                  <a:pt x="97098" y="161005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7" name="object 1877"/>
          <p:cNvSpPr/>
          <p:nvPr/>
        </p:nvSpPr>
        <p:spPr>
          <a:xfrm>
            <a:off x="11438349" y="332919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8" name="object 1878"/>
          <p:cNvSpPr/>
          <p:nvPr/>
        </p:nvSpPr>
        <p:spPr>
          <a:xfrm>
            <a:off x="11438349" y="340456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9" name="object 1879"/>
          <p:cNvSpPr/>
          <p:nvPr/>
        </p:nvSpPr>
        <p:spPr>
          <a:xfrm>
            <a:off x="11438349" y="314502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0" name="object 1880"/>
          <p:cNvSpPr/>
          <p:nvPr/>
        </p:nvSpPr>
        <p:spPr>
          <a:xfrm>
            <a:off x="11438420" y="316817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275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1" name="object 1881"/>
          <p:cNvSpPr/>
          <p:nvPr/>
        </p:nvSpPr>
        <p:spPr>
          <a:xfrm>
            <a:off x="9941904" y="2308630"/>
            <a:ext cx="422909" cy="527050"/>
          </a:xfrm>
          <a:custGeom>
            <a:avLst/>
            <a:gdLst/>
            <a:ahLst/>
            <a:cxnLst/>
            <a:rect l="l" t="t" r="r" b="b"/>
            <a:pathLst>
              <a:path w="422909" h="527050">
                <a:moveTo>
                  <a:pt x="422470" y="526778"/>
                </a:moveTo>
                <a:lnTo>
                  <a:pt x="0" y="526778"/>
                </a:lnTo>
                <a:lnTo>
                  <a:pt x="0" y="0"/>
                </a:lnTo>
                <a:lnTo>
                  <a:pt x="422470" y="0"/>
                </a:lnTo>
                <a:lnTo>
                  <a:pt x="422470" y="526778"/>
                </a:lnTo>
                <a:close/>
              </a:path>
            </a:pathLst>
          </a:custGeom>
          <a:solidFill>
            <a:srgbClr val="EC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2" name="object 1882"/>
          <p:cNvSpPr/>
          <p:nvPr/>
        </p:nvSpPr>
        <p:spPr>
          <a:xfrm>
            <a:off x="10047054" y="2610009"/>
            <a:ext cx="211621" cy="225399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3" name="object 1883"/>
          <p:cNvSpPr/>
          <p:nvPr/>
        </p:nvSpPr>
        <p:spPr>
          <a:xfrm>
            <a:off x="9944645" y="2835409"/>
            <a:ext cx="421005" cy="572135"/>
          </a:xfrm>
          <a:custGeom>
            <a:avLst/>
            <a:gdLst/>
            <a:ahLst/>
            <a:cxnLst/>
            <a:rect l="l" t="t" r="r" b="b"/>
            <a:pathLst>
              <a:path w="421004" h="572135">
                <a:moveTo>
                  <a:pt x="420744" y="0"/>
                </a:moveTo>
                <a:lnTo>
                  <a:pt x="0" y="0"/>
                </a:lnTo>
                <a:lnTo>
                  <a:pt x="0" y="571535"/>
                </a:lnTo>
                <a:lnTo>
                  <a:pt x="420744" y="571535"/>
                </a:lnTo>
                <a:lnTo>
                  <a:pt x="420744" y="0"/>
                </a:lnTo>
                <a:close/>
              </a:path>
            </a:pathLst>
          </a:custGeom>
          <a:solidFill>
            <a:srgbClr val="E8AA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4" name="object 1884"/>
          <p:cNvSpPr/>
          <p:nvPr/>
        </p:nvSpPr>
        <p:spPr>
          <a:xfrm>
            <a:off x="9943051" y="2934640"/>
            <a:ext cx="420370" cy="472440"/>
          </a:xfrm>
          <a:custGeom>
            <a:avLst/>
            <a:gdLst/>
            <a:ahLst/>
            <a:cxnLst/>
            <a:rect l="l" t="t" r="r" b="b"/>
            <a:pathLst>
              <a:path w="420370" h="472439">
                <a:moveTo>
                  <a:pt x="209986" y="0"/>
                </a:moveTo>
                <a:lnTo>
                  <a:pt x="161895" y="5555"/>
                </a:lnTo>
                <a:lnTo>
                  <a:pt x="117718" y="21376"/>
                </a:lnTo>
                <a:lnTo>
                  <a:pt x="78726" y="46192"/>
                </a:lnTo>
                <a:lnTo>
                  <a:pt x="46188" y="78732"/>
                </a:lnTo>
                <a:lnTo>
                  <a:pt x="21374" y="117726"/>
                </a:lnTo>
                <a:lnTo>
                  <a:pt x="5555" y="161904"/>
                </a:lnTo>
                <a:lnTo>
                  <a:pt x="0" y="209996"/>
                </a:lnTo>
                <a:lnTo>
                  <a:pt x="0" y="472304"/>
                </a:lnTo>
                <a:lnTo>
                  <a:pt x="419952" y="472304"/>
                </a:lnTo>
                <a:lnTo>
                  <a:pt x="419952" y="209996"/>
                </a:lnTo>
                <a:lnTo>
                  <a:pt x="414397" y="161904"/>
                </a:lnTo>
                <a:lnTo>
                  <a:pt x="398579" y="117726"/>
                </a:lnTo>
                <a:lnTo>
                  <a:pt x="373768" y="78732"/>
                </a:lnTo>
                <a:lnTo>
                  <a:pt x="341233" y="46192"/>
                </a:lnTo>
                <a:lnTo>
                  <a:pt x="302245" y="21376"/>
                </a:lnTo>
                <a:lnTo>
                  <a:pt x="258072" y="5555"/>
                </a:lnTo>
                <a:lnTo>
                  <a:pt x="209986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5" name="object 1885"/>
          <p:cNvSpPr/>
          <p:nvPr/>
        </p:nvSpPr>
        <p:spPr>
          <a:xfrm>
            <a:off x="10005089" y="2996160"/>
            <a:ext cx="291864" cy="412814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6" name="object 1886"/>
          <p:cNvSpPr/>
          <p:nvPr/>
        </p:nvSpPr>
        <p:spPr>
          <a:xfrm>
            <a:off x="10256319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0" y="0"/>
                </a:lnTo>
                <a:lnTo>
                  <a:pt x="1228" y="5726"/>
                </a:lnTo>
                <a:lnTo>
                  <a:pt x="5086" y="23363"/>
                </a:lnTo>
                <a:lnTo>
                  <a:pt x="18591" y="23363"/>
                </a:lnTo>
                <a:lnTo>
                  <a:pt x="23678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7" name="object 1887"/>
          <p:cNvSpPr/>
          <p:nvPr/>
        </p:nvSpPr>
        <p:spPr>
          <a:xfrm>
            <a:off x="10033214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0" y="0"/>
                </a:lnTo>
                <a:lnTo>
                  <a:pt x="5086" y="23363"/>
                </a:lnTo>
                <a:lnTo>
                  <a:pt x="18591" y="23363"/>
                </a:lnTo>
                <a:lnTo>
                  <a:pt x="23678" y="0"/>
                </a:lnTo>
                <a:close/>
              </a:path>
            </a:pathLst>
          </a:custGeom>
          <a:solidFill>
            <a:srgbClr val="FEF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8" name="object 1888"/>
          <p:cNvSpPr/>
          <p:nvPr/>
        </p:nvSpPr>
        <p:spPr>
          <a:xfrm>
            <a:off x="10256319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22439" y="5726"/>
                </a:lnTo>
                <a:lnTo>
                  <a:pt x="18591" y="23363"/>
                </a:lnTo>
                <a:lnTo>
                  <a:pt x="5086" y="23363"/>
                </a:lnTo>
                <a:lnTo>
                  <a:pt x="1228" y="5726"/>
                </a:lnTo>
                <a:lnTo>
                  <a:pt x="0" y="0"/>
                </a:lnTo>
                <a:lnTo>
                  <a:pt x="23678" y="0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9" name="object 1889"/>
          <p:cNvSpPr/>
          <p:nvPr/>
        </p:nvSpPr>
        <p:spPr>
          <a:xfrm>
            <a:off x="10033214" y="2349164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4">
                <a:moveTo>
                  <a:pt x="23678" y="0"/>
                </a:moveTo>
                <a:lnTo>
                  <a:pt x="22429" y="5726"/>
                </a:lnTo>
                <a:lnTo>
                  <a:pt x="18591" y="23363"/>
                </a:lnTo>
                <a:lnTo>
                  <a:pt x="5086" y="23363"/>
                </a:lnTo>
                <a:lnTo>
                  <a:pt x="1238" y="5726"/>
                </a:lnTo>
                <a:lnTo>
                  <a:pt x="0" y="0"/>
                </a:lnTo>
                <a:lnTo>
                  <a:pt x="23678" y="0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0" name="object 1890"/>
          <p:cNvSpPr/>
          <p:nvPr/>
        </p:nvSpPr>
        <p:spPr>
          <a:xfrm>
            <a:off x="10268183" y="23725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5899"/>
                </a:lnTo>
              </a:path>
            </a:pathLst>
          </a:custGeom>
          <a:ln w="78111">
            <a:solidFill>
              <a:srgbClr val="8CC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1" name="object 1891"/>
          <p:cNvSpPr/>
          <p:nvPr/>
        </p:nvSpPr>
        <p:spPr>
          <a:xfrm>
            <a:off x="10045053" y="23725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5899"/>
                </a:lnTo>
              </a:path>
            </a:pathLst>
          </a:custGeom>
          <a:ln w="78101">
            <a:solidFill>
              <a:srgbClr val="8CC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2" name="object 1892"/>
          <p:cNvSpPr/>
          <p:nvPr/>
        </p:nvSpPr>
        <p:spPr>
          <a:xfrm>
            <a:off x="10229128" y="2372548"/>
            <a:ext cx="78740" cy="166370"/>
          </a:xfrm>
          <a:custGeom>
            <a:avLst/>
            <a:gdLst/>
            <a:ahLst/>
            <a:cxnLst/>
            <a:rect l="l" t="t" r="r" b="b"/>
            <a:pathLst>
              <a:path w="78740" h="166369">
                <a:moveTo>
                  <a:pt x="0" y="165899"/>
                </a:moveTo>
                <a:lnTo>
                  <a:pt x="78111" y="165899"/>
                </a:lnTo>
                <a:lnTo>
                  <a:pt x="78111" y="0"/>
                </a:lnTo>
                <a:lnTo>
                  <a:pt x="0" y="0"/>
                </a:lnTo>
                <a:lnTo>
                  <a:pt x="0" y="165899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3" name="object 1893"/>
          <p:cNvSpPr/>
          <p:nvPr/>
        </p:nvSpPr>
        <p:spPr>
          <a:xfrm>
            <a:off x="10006003" y="2372548"/>
            <a:ext cx="78105" cy="166370"/>
          </a:xfrm>
          <a:custGeom>
            <a:avLst/>
            <a:gdLst/>
            <a:ahLst/>
            <a:cxnLst/>
            <a:rect l="l" t="t" r="r" b="b"/>
            <a:pathLst>
              <a:path w="78104" h="166369">
                <a:moveTo>
                  <a:pt x="0" y="165899"/>
                </a:moveTo>
                <a:lnTo>
                  <a:pt x="78101" y="165899"/>
                </a:lnTo>
                <a:lnTo>
                  <a:pt x="78101" y="0"/>
                </a:lnTo>
                <a:lnTo>
                  <a:pt x="0" y="0"/>
                </a:lnTo>
                <a:lnTo>
                  <a:pt x="0" y="165899"/>
                </a:lnTo>
                <a:close/>
              </a:path>
            </a:pathLst>
          </a:custGeom>
          <a:ln w="3175">
            <a:solidFill>
              <a:srgbClr val="A98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4" name="object 1894"/>
          <p:cNvSpPr/>
          <p:nvPr/>
        </p:nvSpPr>
        <p:spPr>
          <a:xfrm>
            <a:off x="10228722" y="2217868"/>
            <a:ext cx="78740" cy="63500"/>
          </a:xfrm>
          <a:custGeom>
            <a:avLst/>
            <a:gdLst/>
            <a:ahLst/>
            <a:cxnLst/>
            <a:rect l="l" t="t" r="r" b="b"/>
            <a:pathLst>
              <a:path w="78740" h="63500">
                <a:moveTo>
                  <a:pt x="39060" y="0"/>
                </a:moveTo>
                <a:lnTo>
                  <a:pt x="0" y="12925"/>
                </a:lnTo>
                <a:lnTo>
                  <a:pt x="0" y="62891"/>
                </a:lnTo>
                <a:lnTo>
                  <a:pt x="78111" y="62891"/>
                </a:lnTo>
                <a:lnTo>
                  <a:pt x="78111" y="12925"/>
                </a:lnTo>
                <a:lnTo>
                  <a:pt x="39060" y="0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5" name="object 1895"/>
          <p:cNvSpPr/>
          <p:nvPr/>
        </p:nvSpPr>
        <p:spPr>
          <a:xfrm>
            <a:off x="10005546" y="2217868"/>
            <a:ext cx="78105" cy="63500"/>
          </a:xfrm>
          <a:custGeom>
            <a:avLst/>
            <a:gdLst/>
            <a:ahLst/>
            <a:cxnLst/>
            <a:rect l="l" t="t" r="r" b="b"/>
            <a:pathLst>
              <a:path w="78104" h="63500">
                <a:moveTo>
                  <a:pt x="39050" y="0"/>
                </a:moveTo>
                <a:lnTo>
                  <a:pt x="0" y="12925"/>
                </a:lnTo>
                <a:lnTo>
                  <a:pt x="0" y="62891"/>
                </a:lnTo>
                <a:lnTo>
                  <a:pt x="78101" y="62891"/>
                </a:lnTo>
                <a:lnTo>
                  <a:pt x="78101" y="12925"/>
                </a:lnTo>
                <a:lnTo>
                  <a:pt x="39050" y="0"/>
                </a:lnTo>
                <a:close/>
              </a:path>
            </a:pathLst>
          </a:custGeom>
          <a:solidFill>
            <a:srgbClr val="A98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6" name="object 1896"/>
          <p:cNvSpPr/>
          <p:nvPr/>
        </p:nvSpPr>
        <p:spPr>
          <a:xfrm>
            <a:off x="9943010" y="2277611"/>
            <a:ext cx="421640" cy="31115"/>
          </a:xfrm>
          <a:custGeom>
            <a:avLst/>
            <a:gdLst/>
            <a:ahLst/>
            <a:cxnLst/>
            <a:rect l="l" t="t" r="r" b="b"/>
            <a:pathLst>
              <a:path w="421640" h="31114">
                <a:moveTo>
                  <a:pt x="0" y="31019"/>
                </a:moveTo>
                <a:lnTo>
                  <a:pt x="421363" y="31019"/>
                </a:lnTo>
                <a:lnTo>
                  <a:pt x="421363" y="0"/>
                </a:lnTo>
                <a:lnTo>
                  <a:pt x="0" y="0"/>
                </a:lnTo>
                <a:lnTo>
                  <a:pt x="0" y="31019"/>
                </a:lnTo>
                <a:close/>
              </a:path>
            </a:pathLst>
          </a:custGeom>
          <a:solidFill>
            <a:srgbClr val="EF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7" name="object 1897"/>
          <p:cNvSpPr/>
          <p:nvPr/>
        </p:nvSpPr>
        <p:spPr>
          <a:xfrm>
            <a:off x="10044516" y="2607471"/>
            <a:ext cx="216697" cy="230476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8" name="object 1898"/>
          <p:cNvSpPr/>
          <p:nvPr/>
        </p:nvSpPr>
        <p:spPr>
          <a:xfrm>
            <a:off x="10102756" y="3005695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139327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9" name="object 1899"/>
          <p:cNvSpPr/>
          <p:nvPr/>
        </p:nvSpPr>
        <p:spPr>
          <a:xfrm>
            <a:off x="10199885" y="3005695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139327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0" name="object 1900"/>
          <p:cNvSpPr/>
          <p:nvPr/>
        </p:nvSpPr>
        <p:spPr>
          <a:xfrm>
            <a:off x="10005709" y="3248700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4">
                <a:moveTo>
                  <a:pt x="293377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1" name="object 1901"/>
          <p:cNvSpPr/>
          <p:nvPr/>
        </p:nvSpPr>
        <p:spPr>
          <a:xfrm>
            <a:off x="10005678" y="3168192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0" y="161005"/>
                </a:moveTo>
                <a:lnTo>
                  <a:pt x="97088" y="161005"/>
                </a:lnTo>
                <a:lnTo>
                  <a:pt x="97088" y="0"/>
                </a:ln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2" name="object 1902"/>
          <p:cNvSpPr/>
          <p:nvPr/>
        </p:nvSpPr>
        <p:spPr>
          <a:xfrm>
            <a:off x="10102756" y="3168193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0" y="161005"/>
                </a:moveTo>
                <a:lnTo>
                  <a:pt x="97098" y="161005"/>
                </a:lnTo>
                <a:lnTo>
                  <a:pt x="97098" y="0"/>
                </a:lnTo>
                <a:lnTo>
                  <a:pt x="0" y="0"/>
                </a:lnTo>
                <a:lnTo>
                  <a:pt x="0" y="161005"/>
                </a:lnTo>
                <a:close/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3" name="object 1903"/>
          <p:cNvSpPr/>
          <p:nvPr/>
        </p:nvSpPr>
        <p:spPr>
          <a:xfrm>
            <a:off x="10199855" y="3168192"/>
            <a:ext cx="97155" cy="161290"/>
          </a:xfrm>
          <a:custGeom>
            <a:avLst/>
            <a:gdLst/>
            <a:ahLst/>
            <a:cxnLst/>
            <a:rect l="l" t="t" r="r" b="b"/>
            <a:pathLst>
              <a:path w="97154" h="161289">
                <a:moveTo>
                  <a:pt x="97098" y="0"/>
                </a:moveTo>
                <a:lnTo>
                  <a:pt x="0" y="0"/>
                </a:lnTo>
                <a:lnTo>
                  <a:pt x="0" y="161005"/>
                </a:lnTo>
                <a:lnTo>
                  <a:pt x="97098" y="161005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4" name="object 1904"/>
          <p:cNvSpPr/>
          <p:nvPr/>
        </p:nvSpPr>
        <p:spPr>
          <a:xfrm>
            <a:off x="10005678" y="332919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5" name="object 1905"/>
          <p:cNvSpPr/>
          <p:nvPr/>
        </p:nvSpPr>
        <p:spPr>
          <a:xfrm>
            <a:off x="10005678" y="340456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6" name="object 1906"/>
          <p:cNvSpPr/>
          <p:nvPr/>
        </p:nvSpPr>
        <p:spPr>
          <a:xfrm>
            <a:off x="10005678" y="314502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291275" y="0"/>
                </a:moveTo>
                <a:lnTo>
                  <a:pt x="0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7" name="object 1907"/>
          <p:cNvSpPr/>
          <p:nvPr/>
        </p:nvSpPr>
        <p:spPr>
          <a:xfrm>
            <a:off x="10005678" y="316817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275" y="0"/>
                </a:lnTo>
              </a:path>
            </a:pathLst>
          </a:custGeom>
          <a:ln w="10153">
            <a:solidFill>
              <a:srgbClr val="FEF6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8" name="object 1908"/>
          <p:cNvSpPr/>
          <p:nvPr/>
        </p:nvSpPr>
        <p:spPr>
          <a:xfrm>
            <a:off x="10825448" y="1590133"/>
            <a:ext cx="88315" cy="282706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9" name="object 1909"/>
          <p:cNvSpPr/>
          <p:nvPr/>
        </p:nvSpPr>
        <p:spPr>
          <a:xfrm>
            <a:off x="11661799" y="2372548"/>
            <a:ext cx="78111" cy="165899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0" name="object 1910"/>
          <p:cNvSpPr/>
          <p:nvPr/>
        </p:nvSpPr>
        <p:spPr>
          <a:xfrm>
            <a:off x="11438725" y="2372548"/>
            <a:ext cx="78101" cy="165899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1" name="object 1911"/>
          <p:cNvSpPr/>
          <p:nvPr/>
        </p:nvSpPr>
        <p:spPr>
          <a:xfrm>
            <a:off x="11546555" y="2669479"/>
            <a:ext cx="78101" cy="165929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2" name="object 1912"/>
          <p:cNvSpPr/>
          <p:nvPr/>
        </p:nvSpPr>
        <p:spPr>
          <a:xfrm>
            <a:off x="10229128" y="2372548"/>
            <a:ext cx="78111" cy="165899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3" name="object 1913"/>
          <p:cNvSpPr/>
          <p:nvPr/>
        </p:nvSpPr>
        <p:spPr>
          <a:xfrm>
            <a:off x="10006003" y="2372548"/>
            <a:ext cx="78101" cy="165899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4" name="object 1914"/>
          <p:cNvSpPr/>
          <p:nvPr/>
        </p:nvSpPr>
        <p:spPr>
          <a:xfrm>
            <a:off x="10113834" y="2669479"/>
            <a:ext cx="78101" cy="165929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5" name="object 1915"/>
          <p:cNvSpPr/>
          <p:nvPr/>
        </p:nvSpPr>
        <p:spPr>
          <a:xfrm>
            <a:off x="9939335" y="1100669"/>
            <a:ext cx="1861426" cy="2311351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6" name="object 1916"/>
          <p:cNvSpPr/>
          <p:nvPr/>
        </p:nvSpPr>
        <p:spPr>
          <a:xfrm>
            <a:off x="7857596" y="3287619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18" y="0"/>
                </a:moveTo>
                <a:lnTo>
                  <a:pt x="177933" y="4538"/>
                </a:lnTo>
                <a:lnTo>
                  <a:pt x="136173" y="17550"/>
                </a:lnTo>
                <a:lnTo>
                  <a:pt x="98347" y="38126"/>
                </a:lnTo>
                <a:lnTo>
                  <a:pt x="65363" y="65361"/>
                </a:lnTo>
                <a:lnTo>
                  <a:pt x="38128" y="98345"/>
                </a:lnTo>
                <a:lnTo>
                  <a:pt x="17551" y="136173"/>
                </a:lnTo>
                <a:lnTo>
                  <a:pt x="4539" y="177937"/>
                </a:lnTo>
                <a:lnTo>
                  <a:pt x="0" y="222729"/>
                </a:lnTo>
                <a:lnTo>
                  <a:pt x="4539" y="267519"/>
                </a:lnTo>
                <a:lnTo>
                  <a:pt x="17551" y="309281"/>
                </a:lnTo>
                <a:lnTo>
                  <a:pt x="38128" y="347105"/>
                </a:lnTo>
                <a:lnTo>
                  <a:pt x="65363" y="380086"/>
                </a:lnTo>
                <a:lnTo>
                  <a:pt x="98347" y="407317"/>
                </a:lnTo>
                <a:lnTo>
                  <a:pt x="136173" y="427890"/>
                </a:lnTo>
                <a:lnTo>
                  <a:pt x="177933" y="440899"/>
                </a:lnTo>
                <a:lnTo>
                  <a:pt x="222718" y="445437"/>
                </a:lnTo>
                <a:lnTo>
                  <a:pt x="267510" y="440899"/>
                </a:lnTo>
                <a:lnTo>
                  <a:pt x="309274" y="427890"/>
                </a:lnTo>
                <a:lnTo>
                  <a:pt x="347101" y="407317"/>
                </a:lnTo>
                <a:lnTo>
                  <a:pt x="380086" y="380086"/>
                </a:lnTo>
                <a:lnTo>
                  <a:pt x="407321" y="347105"/>
                </a:lnTo>
                <a:lnTo>
                  <a:pt x="427897" y="309281"/>
                </a:lnTo>
                <a:lnTo>
                  <a:pt x="440909" y="267519"/>
                </a:lnTo>
                <a:lnTo>
                  <a:pt x="445447" y="222729"/>
                </a:lnTo>
                <a:lnTo>
                  <a:pt x="440909" y="177937"/>
                </a:lnTo>
                <a:lnTo>
                  <a:pt x="427897" y="136173"/>
                </a:lnTo>
                <a:lnTo>
                  <a:pt x="407321" y="98345"/>
                </a:lnTo>
                <a:lnTo>
                  <a:pt x="380086" y="65361"/>
                </a:lnTo>
                <a:lnTo>
                  <a:pt x="347101" y="38126"/>
                </a:lnTo>
                <a:lnTo>
                  <a:pt x="309274" y="17550"/>
                </a:lnTo>
                <a:lnTo>
                  <a:pt x="267510" y="4538"/>
                </a:lnTo>
                <a:lnTo>
                  <a:pt x="222718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7" name="object 1917"/>
          <p:cNvSpPr/>
          <p:nvPr/>
        </p:nvSpPr>
        <p:spPr>
          <a:xfrm>
            <a:off x="7584282" y="3071347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29" y="0"/>
                </a:moveTo>
                <a:lnTo>
                  <a:pt x="177937" y="4538"/>
                </a:lnTo>
                <a:lnTo>
                  <a:pt x="136173" y="17548"/>
                </a:lnTo>
                <a:lnTo>
                  <a:pt x="98345" y="38123"/>
                </a:lnTo>
                <a:lnTo>
                  <a:pt x="65361" y="65354"/>
                </a:lnTo>
                <a:lnTo>
                  <a:pt x="38126" y="98336"/>
                </a:lnTo>
                <a:lnTo>
                  <a:pt x="17550" y="136161"/>
                </a:lnTo>
                <a:lnTo>
                  <a:pt x="4538" y="177920"/>
                </a:lnTo>
                <a:lnTo>
                  <a:pt x="0" y="222708"/>
                </a:lnTo>
                <a:lnTo>
                  <a:pt x="4538" y="267500"/>
                </a:lnTo>
                <a:lnTo>
                  <a:pt x="17550" y="309263"/>
                </a:lnTo>
                <a:lnTo>
                  <a:pt x="38126" y="347091"/>
                </a:lnTo>
                <a:lnTo>
                  <a:pt x="65361" y="380076"/>
                </a:lnTo>
                <a:lnTo>
                  <a:pt x="98345" y="407311"/>
                </a:lnTo>
                <a:lnTo>
                  <a:pt x="136173" y="427887"/>
                </a:lnTo>
                <a:lnTo>
                  <a:pt x="177937" y="440899"/>
                </a:lnTo>
                <a:lnTo>
                  <a:pt x="222729" y="445437"/>
                </a:lnTo>
                <a:lnTo>
                  <a:pt x="267517" y="440899"/>
                </a:lnTo>
                <a:lnTo>
                  <a:pt x="309279" y="427887"/>
                </a:lnTo>
                <a:lnTo>
                  <a:pt x="347107" y="407311"/>
                </a:lnTo>
                <a:lnTo>
                  <a:pt x="380093" y="380076"/>
                </a:lnTo>
                <a:lnTo>
                  <a:pt x="407328" y="347091"/>
                </a:lnTo>
                <a:lnTo>
                  <a:pt x="427906" y="309263"/>
                </a:lnTo>
                <a:lnTo>
                  <a:pt x="440918" y="267500"/>
                </a:lnTo>
                <a:lnTo>
                  <a:pt x="445458" y="222708"/>
                </a:lnTo>
                <a:lnTo>
                  <a:pt x="440918" y="177920"/>
                </a:lnTo>
                <a:lnTo>
                  <a:pt x="427906" y="136161"/>
                </a:lnTo>
                <a:lnTo>
                  <a:pt x="407328" y="98336"/>
                </a:lnTo>
                <a:lnTo>
                  <a:pt x="380093" y="65354"/>
                </a:lnTo>
                <a:lnTo>
                  <a:pt x="347107" y="38123"/>
                </a:lnTo>
                <a:lnTo>
                  <a:pt x="309279" y="17548"/>
                </a:lnTo>
                <a:lnTo>
                  <a:pt x="267517" y="4538"/>
                </a:lnTo>
                <a:lnTo>
                  <a:pt x="222729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8" name="object 1918"/>
          <p:cNvSpPr/>
          <p:nvPr/>
        </p:nvSpPr>
        <p:spPr>
          <a:xfrm>
            <a:off x="7342301" y="3288573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29" y="0"/>
                </a:moveTo>
                <a:lnTo>
                  <a:pt x="177937" y="4538"/>
                </a:lnTo>
                <a:lnTo>
                  <a:pt x="136173" y="17549"/>
                </a:lnTo>
                <a:lnTo>
                  <a:pt x="98345" y="38126"/>
                </a:lnTo>
                <a:lnTo>
                  <a:pt x="65361" y="65359"/>
                </a:lnTo>
                <a:lnTo>
                  <a:pt x="38126" y="98343"/>
                </a:lnTo>
                <a:lnTo>
                  <a:pt x="17550" y="136169"/>
                </a:lnTo>
                <a:lnTo>
                  <a:pt x="4538" y="177930"/>
                </a:lnTo>
                <a:lnTo>
                  <a:pt x="0" y="222718"/>
                </a:lnTo>
                <a:lnTo>
                  <a:pt x="4538" y="267510"/>
                </a:lnTo>
                <a:lnTo>
                  <a:pt x="17550" y="309274"/>
                </a:lnTo>
                <a:lnTo>
                  <a:pt x="38126" y="347101"/>
                </a:lnTo>
                <a:lnTo>
                  <a:pt x="65361" y="380086"/>
                </a:lnTo>
                <a:lnTo>
                  <a:pt x="98345" y="407321"/>
                </a:lnTo>
                <a:lnTo>
                  <a:pt x="136173" y="427897"/>
                </a:lnTo>
                <a:lnTo>
                  <a:pt x="177937" y="440909"/>
                </a:lnTo>
                <a:lnTo>
                  <a:pt x="222729" y="445447"/>
                </a:lnTo>
                <a:lnTo>
                  <a:pt x="267514" y="440909"/>
                </a:lnTo>
                <a:lnTo>
                  <a:pt x="309272" y="427897"/>
                </a:lnTo>
                <a:lnTo>
                  <a:pt x="347096" y="407321"/>
                </a:lnTo>
                <a:lnTo>
                  <a:pt x="380079" y="380086"/>
                </a:lnTo>
                <a:lnTo>
                  <a:pt x="407312" y="347101"/>
                </a:lnTo>
                <a:lnTo>
                  <a:pt x="427887" y="309274"/>
                </a:lnTo>
                <a:lnTo>
                  <a:pt x="440899" y="267510"/>
                </a:lnTo>
                <a:lnTo>
                  <a:pt x="445437" y="222718"/>
                </a:lnTo>
                <a:lnTo>
                  <a:pt x="440899" y="177930"/>
                </a:lnTo>
                <a:lnTo>
                  <a:pt x="427887" y="136169"/>
                </a:lnTo>
                <a:lnTo>
                  <a:pt x="407312" y="98343"/>
                </a:lnTo>
                <a:lnTo>
                  <a:pt x="380079" y="65359"/>
                </a:lnTo>
                <a:lnTo>
                  <a:pt x="347096" y="38126"/>
                </a:lnTo>
                <a:lnTo>
                  <a:pt x="309272" y="17549"/>
                </a:lnTo>
                <a:lnTo>
                  <a:pt x="267514" y="4538"/>
                </a:lnTo>
                <a:lnTo>
                  <a:pt x="222729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9" name="object 1919"/>
          <p:cNvSpPr/>
          <p:nvPr/>
        </p:nvSpPr>
        <p:spPr>
          <a:xfrm>
            <a:off x="8022328" y="3599588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29" y="0"/>
                </a:moveTo>
                <a:lnTo>
                  <a:pt x="177940" y="4538"/>
                </a:lnTo>
                <a:lnTo>
                  <a:pt x="136178" y="17548"/>
                </a:lnTo>
                <a:lnTo>
                  <a:pt x="98350" y="38123"/>
                </a:lnTo>
                <a:lnTo>
                  <a:pt x="65364" y="65356"/>
                </a:lnTo>
                <a:lnTo>
                  <a:pt x="38129" y="98339"/>
                </a:lnTo>
                <a:lnTo>
                  <a:pt x="17551" y="136165"/>
                </a:lnTo>
                <a:lnTo>
                  <a:pt x="4539" y="177927"/>
                </a:lnTo>
                <a:lnTo>
                  <a:pt x="0" y="222718"/>
                </a:lnTo>
                <a:lnTo>
                  <a:pt x="4539" y="267507"/>
                </a:lnTo>
                <a:lnTo>
                  <a:pt x="17551" y="309268"/>
                </a:lnTo>
                <a:lnTo>
                  <a:pt x="38129" y="347094"/>
                </a:lnTo>
                <a:lnTo>
                  <a:pt x="65364" y="380077"/>
                </a:lnTo>
                <a:lnTo>
                  <a:pt x="98350" y="407311"/>
                </a:lnTo>
                <a:lnTo>
                  <a:pt x="136178" y="427887"/>
                </a:lnTo>
                <a:lnTo>
                  <a:pt x="177940" y="440899"/>
                </a:lnTo>
                <a:lnTo>
                  <a:pt x="222729" y="445437"/>
                </a:lnTo>
                <a:lnTo>
                  <a:pt x="267520" y="440899"/>
                </a:lnTo>
                <a:lnTo>
                  <a:pt x="309284" y="427887"/>
                </a:lnTo>
                <a:lnTo>
                  <a:pt x="347112" y="407311"/>
                </a:lnTo>
                <a:lnTo>
                  <a:pt x="380096" y="380077"/>
                </a:lnTo>
                <a:lnTo>
                  <a:pt x="407331" y="347094"/>
                </a:lnTo>
                <a:lnTo>
                  <a:pt x="427907" y="309268"/>
                </a:lnTo>
                <a:lnTo>
                  <a:pt x="440919" y="267507"/>
                </a:lnTo>
                <a:lnTo>
                  <a:pt x="445458" y="222718"/>
                </a:lnTo>
                <a:lnTo>
                  <a:pt x="440919" y="177927"/>
                </a:lnTo>
                <a:lnTo>
                  <a:pt x="427907" y="136165"/>
                </a:lnTo>
                <a:lnTo>
                  <a:pt x="407331" y="98339"/>
                </a:lnTo>
                <a:lnTo>
                  <a:pt x="380096" y="65356"/>
                </a:lnTo>
                <a:lnTo>
                  <a:pt x="347112" y="38123"/>
                </a:lnTo>
                <a:lnTo>
                  <a:pt x="309284" y="17548"/>
                </a:lnTo>
                <a:lnTo>
                  <a:pt x="267520" y="4538"/>
                </a:lnTo>
                <a:lnTo>
                  <a:pt x="222729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0" name="object 1920"/>
          <p:cNvSpPr/>
          <p:nvPr/>
        </p:nvSpPr>
        <p:spPr>
          <a:xfrm>
            <a:off x="7680903" y="3792851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29" y="0"/>
                </a:moveTo>
                <a:lnTo>
                  <a:pt x="177937" y="4538"/>
                </a:lnTo>
                <a:lnTo>
                  <a:pt x="136173" y="17550"/>
                </a:lnTo>
                <a:lnTo>
                  <a:pt x="98345" y="38126"/>
                </a:lnTo>
                <a:lnTo>
                  <a:pt x="65361" y="65361"/>
                </a:lnTo>
                <a:lnTo>
                  <a:pt x="38126" y="98345"/>
                </a:lnTo>
                <a:lnTo>
                  <a:pt x="17550" y="136173"/>
                </a:lnTo>
                <a:lnTo>
                  <a:pt x="4538" y="177937"/>
                </a:lnTo>
                <a:lnTo>
                  <a:pt x="0" y="222729"/>
                </a:lnTo>
                <a:lnTo>
                  <a:pt x="4538" y="267519"/>
                </a:lnTo>
                <a:lnTo>
                  <a:pt x="17550" y="309281"/>
                </a:lnTo>
                <a:lnTo>
                  <a:pt x="38126" y="347105"/>
                </a:lnTo>
                <a:lnTo>
                  <a:pt x="65361" y="380086"/>
                </a:lnTo>
                <a:lnTo>
                  <a:pt x="98345" y="407317"/>
                </a:lnTo>
                <a:lnTo>
                  <a:pt x="136173" y="427890"/>
                </a:lnTo>
                <a:lnTo>
                  <a:pt x="177937" y="440899"/>
                </a:lnTo>
                <a:lnTo>
                  <a:pt x="222729" y="445437"/>
                </a:lnTo>
                <a:lnTo>
                  <a:pt x="267517" y="440899"/>
                </a:lnTo>
                <a:lnTo>
                  <a:pt x="309279" y="427890"/>
                </a:lnTo>
                <a:lnTo>
                  <a:pt x="347107" y="407317"/>
                </a:lnTo>
                <a:lnTo>
                  <a:pt x="380093" y="380086"/>
                </a:lnTo>
                <a:lnTo>
                  <a:pt x="407328" y="347105"/>
                </a:lnTo>
                <a:lnTo>
                  <a:pt x="427906" y="309281"/>
                </a:lnTo>
                <a:lnTo>
                  <a:pt x="440918" y="267519"/>
                </a:lnTo>
                <a:lnTo>
                  <a:pt x="445458" y="222729"/>
                </a:lnTo>
                <a:lnTo>
                  <a:pt x="440918" y="177937"/>
                </a:lnTo>
                <a:lnTo>
                  <a:pt x="427906" y="136173"/>
                </a:lnTo>
                <a:lnTo>
                  <a:pt x="407328" y="98345"/>
                </a:lnTo>
                <a:lnTo>
                  <a:pt x="380093" y="65361"/>
                </a:lnTo>
                <a:lnTo>
                  <a:pt x="347107" y="38126"/>
                </a:lnTo>
                <a:lnTo>
                  <a:pt x="309279" y="17550"/>
                </a:lnTo>
                <a:lnTo>
                  <a:pt x="267517" y="4538"/>
                </a:lnTo>
                <a:lnTo>
                  <a:pt x="222729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1" name="object 1921"/>
          <p:cNvSpPr/>
          <p:nvPr/>
        </p:nvSpPr>
        <p:spPr>
          <a:xfrm>
            <a:off x="7397354" y="3785003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08" y="0"/>
                </a:moveTo>
                <a:lnTo>
                  <a:pt x="177923" y="4538"/>
                </a:lnTo>
                <a:lnTo>
                  <a:pt x="136165" y="17548"/>
                </a:lnTo>
                <a:lnTo>
                  <a:pt x="98341" y="38123"/>
                </a:lnTo>
                <a:lnTo>
                  <a:pt x="65358" y="65354"/>
                </a:lnTo>
                <a:lnTo>
                  <a:pt x="38125" y="98336"/>
                </a:lnTo>
                <a:lnTo>
                  <a:pt x="17549" y="136161"/>
                </a:lnTo>
                <a:lnTo>
                  <a:pt x="4538" y="177920"/>
                </a:lnTo>
                <a:lnTo>
                  <a:pt x="0" y="222708"/>
                </a:lnTo>
                <a:lnTo>
                  <a:pt x="4538" y="267500"/>
                </a:lnTo>
                <a:lnTo>
                  <a:pt x="17549" y="309263"/>
                </a:lnTo>
                <a:lnTo>
                  <a:pt x="38125" y="347091"/>
                </a:lnTo>
                <a:lnTo>
                  <a:pt x="65358" y="380076"/>
                </a:lnTo>
                <a:lnTo>
                  <a:pt x="98341" y="407311"/>
                </a:lnTo>
                <a:lnTo>
                  <a:pt x="136165" y="427887"/>
                </a:lnTo>
                <a:lnTo>
                  <a:pt x="177923" y="440899"/>
                </a:lnTo>
                <a:lnTo>
                  <a:pt x="222708" y="445437"/>
                </a:lnTo>
                <a:lnTo>
                  <a:pt x="267500" y="440899"/>
                </a:lnTo>
                <a:lnTo>
                  <a:pt x="309263" y="427887"/>
                </a:lnTo>
                <a:lnTo>
                  <a:pt x="347091" y="407311"/>
                </a:lnTo>
                <a:lnTo>
                  <a:pt x="380076" y="380076"/>
                </a:lnTo>
                <a:lnTo>
                  <a:pt x="407311" y="347091"/>
                </a:lnTo>
                <a:lnTo>
                  <a:pt x="427887" y="309263"/>
                </a:lnTo>
                <a:lnTo>
                  <a:pt x="440899" y="267500"/>
                </a:lnTo>
                <a:lnTo>
                  <a:pt x="445437" y="222708"/>
                </a:lnTo>
                <a:lnTo>
                  <a:pt x="440899" y="177920"/>
                </a:lnTo>
                <a:lnTo>
                  <a:pt x="427887" y="136161"/>
                </a:lnTo>
                <a:lnTo>
                  <a:pt x="407311" y="98336"/>
                </a:lnTo>
                <a:lnTo>
                  <a:pt x="380076" y="65354"/>
                </a:lnTo>
                <a:lnTo>
                  <a:pt x="347091" y="38123"/>
                </a:lnTo>
                <a:lnTo>
                  <a:pt x="309263" y="17548"/>
                </a:lnTo>
                <a:lnTo>
                  <a:pt x="267500" y="4538"/>
                </a:lnTo>
                <a:lnTo>
                  <a:pt x="222708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2" name="object 1922"/>
          <p:cNvSpPr/>
          <p:nvPr/>
        </p:nvSpPr>
        <p:spPr>
          <a:xfrm>
            <a:off x="7271804" y="3543317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708" y="0"/>
                </a:moveTo>
                <a:lnTo>
                  <a:pt x="177920" y="4538"/>
                </a:lnTo>
                <a:lnTo>
                  <a:pt x="136161" y="17550"/>
                </a:lnTo>
                <a:lnTo>
                  <a:pt x="98336" y="38126"/>
                </a:lnTo>
                <a:lnTo>
                  <a:pt x="65354" y="65361"/>
                </a:lnTo>
                <a:lnTo>
                  <a:pt x="38123" y="98345"/>
                </a:lnTo>
                <a:lnTo>
                  <a:pt x="17548" y="136173"/>
                </a:lnTo>
                <a:lnTo>
                  <a:pt x="4538" y="177937"/>
                </a:lnTo>
                <a:lnTo>
                  <a:pt x="0" y="222729"/>
                </a:lnTo>
                <a:lnTo>
                  <a:pt x="4538" y="267516"/>
                </a:lnTo>
                <a:lnTo>
                  <a:pt x="17548" y="309276"/>
                </a:lnTo>
                <a:lnTo>
                  <a:pt x="38123" y="347101"/>
                </a:lnTo>
                <a:lnTo>
                  <a:pt x="65354" y="380082"/>
                </a:lnTo>
                <a:lnTo>
                  <a:pt x="98336" y="407314"/>
                </a:lnTo>
                <a:lnTo>
                  <a:pt x="136161" y="427889"/>
                </a:lnTo>
                <a:lnTo>
                  <a:pt x="177920" y="440899"/>
                </a:lnTo>
                <a:lnTo>
                  <a:pt x="222708" y="445437"/>
                </a:lnTo>
                <a:lnTo>
                  <a:pt x="267500" y="440899"/>
                </a:lnTo>
                <a:lnTo>
                  <a:pt x="309263" y="427889"/>
                </a:lnTo>
                <a:lnTo>
                  <a:pt x="347091" y="407314"/>
                </a:lnTo>
                <a:lnTo>
                  <a:pt x="380076" y="380082"/>
                </a:lnTo>
                <a:lnTo>
                  <a:pt x="407311" y="347101"/>
                </a:lnTo>
                <a:lnTo>
                  <a:pt x="427887" y="309276"/>
                </a:lnTo>
                <a:lnTo>
                  <a:pt x="440899" y="267516"/>
                </a:lnTo>
                <a:lnTo>
                  <a:pt x="445437" y="222729"/>
                </a:lnTo>
                <a:lnTo>
                  <a:pt x="440899" y="177937"/>
                </a:lnTo>
                <a:lnTo>
                  <a:pt x="427887" y="136173"/>
                </a:lnTo>
                <a:lnTo>
                  <a:pt x="407311" y="98345"/>
                </a:lnTo>
                <a:lnTo>
                  <a:pt x="380076" y="65361"/>
                </a:lnTo>
                <a:lnTo>
                  <a:pt x="347091" y="38126"/>
                </a:lnTo>
                <a:lnTo>
                  <a:pt x="309263" y="17550"/>
                </a:lnTo>
                <a:lnTo>
                  <a:pt x="267500" y="4538"/>
                </a:lnTo>
                <a:lnTo>
                  <a:pt x="222708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3" name="object 1923"/>
          <p:cNvSpPr/>
          <p:nvPr/>
        </p:nvSpPr>
        <p:spPr>
          <a:xfrm>
            <a:off x="7619048" y="344388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79" h="500379">
                <a:moveTo>
                  <a:pt x="249879" y="0"/>
                </a:moveTo>
                <a:lnTo>
                  <a:pt x="205061" y="4038"/>
                </a:lnTo>
                <a:lnTo>
                  <a:pt x="162838" y="15677"/>
                </a:lnTo>
                <a:lnTo>
                  <a:pt x="123926" y="34201"/>
                </a:lnTo>
                <a:lnTo>
                  <a:pt x="89038" y="58896"/>
                </a:lnTo>
                <a:lnTo>
                  <a:pt x="58891" y="89046"/>
                </a:lnTo>
                <a:lnTo>
                  <a:pt x="34198" y="123936"/>
                </a:lnTo>
                <a:lnTo>
                  <a:pt x="15676" y="162852"/>
                </a:lnTo>
                <a:lnTo>
                  <a:pt x="4038" y="205078"/>
                </a:lnTo>
                <a:lnTo>
                  <a:pt x="0" y="249900"/>
                </a:lnTo>
                <a:lnTo>
                  <a:pt x="4038" y="294715"/>
                </a:lnTo>
                <a:lnTo>
                  <a:pt x="15676" y="336937"/>
                </a:lnTo>
                <a:lnTo>
                  <a:pt x="34198" y="375851"/>
                </a:lnTo>
                <a:lnTo>
                  <a:pt x="58891" y="410740"/>
                </a:lnTo>
                <a:lnTo>
                  <a:pt x="89038" y="440890"/>
                </a:lnTo>
                <a:lnTo>
                  <a:pt x="123926" y="465586"/>
                </a:lnTo>
                <a:lnTo>
                  <a:pt x="162838" y="484111"/>
                </a:lnTo>
                <a:lnTo>
                  <a:pt x="205061" y="495751"/>
                </a:lnTo>
                <a:lnTo>
                  <a:pt x="249879" y="499789"/>
                </a:lnTo>
                <a:lnTo>
                  <a:pt x="294700" y="495751"/>
                </a:lnTo>
                <a:lnTo>
                  <a:pt x="336925" y="484111"/>
                </a:lnTo>
                <a:lnTo>
                  <a:pt x="375840" y="465586"/>
                </a:lnTo>
                <a:lnTo>
                  <a:pt x="410729" y="440890"/>
                </a:lnTo>
                <a:lnTo>
                  <a:pt x="440877" y="410740"/>
                </a:lnTo>
                <a:lnTo>
                  <a:pt x="465570" y="375851"/>
                </a:lnTo>
                <a:lnTo>
                  <a:pt x="484093" y="336937"/>
                </a:lnTo>
                <a:lnTo>
                  <a:pt x="495731" y="294715"/>
                </a:lnTo>
                <a:lnTo>
                  <a:pt x="499769" y="249900"/>
                </a:lnTo>
                <a:lnTo>
                  <a:pt x="495731" y="205078"/>
                </a:lnTo>
                <a:lnTo>
                  <a:pt x="484093" y="162852"/>
                </a:lnTo>
                <a:lnTo>
                  <a:pt x="465570" y="123936"/>
                </a:lnTo>
                <a:lnTo>
                  <a:pt x="440877" y="89046"/>
                </a:lnTo>
                <a:lnTo>
                  <a:pt x="410729" y="58896"/>
                </a:lnTo>
                <a:lnTo>
                  <a:pt x="375840" y="34201"/>
                </a:lnTo>
                <a:lnTo>
                  <a:pt x="336925" y="15677"/>
                </a:lnTo>
                <a:lnTo>
                  <a:pt x="294700" y="4038"/>
                </a:lnTo>
                <a:lnTo>
                  <a:pt x="249879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4" name="object 1924"/>
          <p:cNvSpPr/>
          <p:nvPr/>
        </p:nvSpPr>
        <p:spPr>
          <a:xfrm>
            <a:off x="7562560" y="3605905"/>
            <a:ext cx="525145" cy="1118870"/>
          </a:xfrm>
          <a:custGeom>
            <a:avLst/>
            <a:gdLst/>
            <a:ahLst/>
            <a:cxnLst/>
            <a:rect l="l" t="t" r="r" b="b"/>
            <a:pathLst>
              <a:path w="525145" h="1118870">
                <a:moveTo>
                  <a:pt x="38337" y="282303"/>
                </a:moveTo>
                <a:lnTo>
                  <a:pt x="49084" y="319521"/>
                </a:lnTo>
                <a:lnTo>
                  <a:pt x="82422" y="370632"/>
                </a:lnTo>
                <a:lnTo>
                  <a:pt x="113280" y="416845"/>
                </a:lnTo>
                <a:lnTo>
                  <a:pt x="141338" y="458511"/>
                </a:lnTo>
                <a:lnTo>
                  <a:pt x="166273" y="495985"/>
                </a:lnTo>
                <a:lnTo>
                  <a:pt x="187762" y="529619"/>
                </a:lnTo>
                <a:lnTo>
                  <a:pt x="201510" y="596607"/>
                </a:lnTo>
                <a:lnTo>
                  <a:pt x="203751" y="648625"/>
                </a:lnTo>
                <a:lnTo>
                  <a:pt x="203771" y="707726"/>
                </a:lnTo>
                <a:lnTo>
                  <a:pt x="202223" y="769963"/>
                </a:lnTo>
                <a:lnTo>
                  <a:pt x="199756" y="831387"/>
                </a:lnTo>
                <a:lnTo>
                  <a:pt x="197022" y="888051"/>
                </a:lnTo>
                <a:lnTo>
                  <a:pt x="188721" y="940407"/>
                </a:lnTo>
                <a:lnTo>
                  <a:pt x="170735" y="976070"/>
                </a:lnTo>
                <a:lnTo>
                  <a:pt x="110117" y="1010523"/>
                </a:lnTo>
                <a:lnTo>
                  <a:pt x="69689" y="1015919"/>
                </a:lnTo>
                <a:lnTo>
                  <a:pt x="23985" y="1017834"/>
                </a:lnTo>
                <a:lnTo>
                  <a:pt x="3403" y="1020642"/>
                </a:lnTo>
                <a:lnTo>
                  <a:pt x="0" y="1026311"/>
                </a:lnTo>
                <a:lnTo>
                  <a:pt x="13787" y="1033059"/>
                </a:lnTo>
                <a:lnTo>
                  <a:pt x="44779" y="1039106"/>
                </a:lnTo>
                <a:lnTo>
                  <a:pt x="90850" y="1044299"/>
                </a:lnTo>
                <a:lnTo>
                  <a:pt x="138675" y="1052519"/>
                </a:lnTo>
                <a:lnTo>
                  <a:pt x="171489" y="1068080"/>
                </a:lnTo>
                <a:lnTo>
                  <a:pt x="172532" y="1095296"/>
                </a:lnTo>
                <a:lnTo>
                  <a:pt x="161159" y="1117529"/>
                </a:lnTo>
                <a:lnTo>
                  <a:pt x="167201" y="1118521"/>
                </a:lnTo>
                <a:lnTo>
                  <a:pt x="189532" y="1103222"/>
                </a:lnTo>
                <a:lnTo>
                  <a:pt x="227026" y="1076583"/>
                </a:lnTo>
                <a:lnTo>
                  <a:pt x="269497" y="1056344"/>
                </a:lnTo>
                <a:lnTo>
                  <a:pt x="321123" y="1043877"/>
                </a:lnTo>
                <a:lnTo>
                  <a:pt x="375530" y="1037953"/>
                </a:lnTo>
                <a:lnTo>
                  <a:pt x="426341" y="1037344"/>
                </a:lnTo>
                <a:lnTo>
                  <a:pt x="521164" y="1037344"/>
                </a:lnTo>
                <a:lnTo>
                  <a:pt x="524661" y="1036346"/>
                </a:lnTo>
                <a:lnTo>
                  <a:pt x="518912" y="1027640"/>
                </a:lnTo>
                <a:lnTo>
                  <a:pt x="417762" y="1009775"/>
                </a:lnTo>
                <a:lnTo>
                  <a:pt x="366904" y="989283"/>
                </a:lnTo>
                <a:lnTo>
                  <a:pt x="329141" y="960493"/>
                </a:lnTo>
                <a:lnTo>
                  <a:pt x="308783" y="925000"/>
                </a:lnTo>
                <a:lnTo>
                  <a:pt x="304059" y="889344"/>
                </a:lnTo>
                <a:lnTo>
                  <a:pt x="302790" y="837936"/>
                </a:lnTo>
                <a:lnTo>
                  <a:pt x="303887" y="777446"/>
                </a:lnTo>
                <a:lnTo>
                  <a:pt x="306263" y="714547"/>
                </a:lnTo>
                <a:lnTo>
                  <a:pt x="308829" y="655907"/>
                </a:lnTo>
                <a:lnTo>
                  <a:pt x="310499" y="608198"/>
                </a:lnTo>
                <a:lnTo>
                  <a:pt x="319255" y="560025"/>
                </a:lnTo>
                <a:lnTo>
                  <a:pt x="340111" y="513541"/>
                </a:lnTo>
                <a:lnTo>
                  <a:pt x="367999" y="471708"/>
                </a:lnTo>
                <a:lnTo>
                  <a:pt x="370136" y="469257"/>
                </a:lnTo>
                <a:lnTo>
                  <a:pt x="215058" y="469257"/>
                </a:lnTo>
                <a:lnTo>
                  <a:pt x="183934" y="444857"/>
                </a:lnTo>
                <a:lnTo>
                  <a:pt x="129666" y="381752"/>
                </a:lnTo>
                <a:lnTo>
                  <a:pt x="98469" y="343154"/>
                </a:lnTo>
                <a:lnTo>
                  <a:pt x="71575" y="308413"/>
                </a:lnTo>
                <a:lnTo>
                  <a:pt x="51189" y="286780"/>
                </a:lnTo>
                <a:lnTo>
                  <a:pt x="38337" y="282303"/>
                </a:lnTo>
                <a:close/>
              </a:path>
              <a:path w="525145" h="1118870">
                <a:moveTo>
                  <a:pt x="521164" y="1037344"/>
                </a:moveTo>
                <a:lnTo>
                  <a:pt x="426341" y="1037344"/>
                </a:lnTo>
                <a:lnTo>
                  <a:pt x="467179" y="1040822"/>
                </a:lnTo>
                <a:lnTo>
                  <a:pt x="504224" y="1042178"/>
                </a:lnTo>
                <a:lnTo>
                  <a:pt x="521164" y="1037344"/>
                </a:lnTo>
                <a:close/>
              </a:path>
              <a:path w="525145" h="1118870">
                <a:moveTo>
                  <a:pt x="198837" y="67954"/>
                </a:moveTo>
                <a:lnTo>
                  <a:pt x="197002" y="89989"/>
                </a:lnTo>
                <a:lnTo>
                  <a:pt x="198678" y="130544"/>
                </a:lnTo>
                <a:lnTo>
                  <a:pt x="201469" y="170456"/>
                </a:lnTo>
                <a:lnTo>
                  <a:pt x="204251" y="207980"/>
                </a:lnTo>
                <a:lnTo>
                  <a:pt x="208176" y="261366"/>
                </a:lnTo>
                <a:lnTo>
                  <a:pt x="212756" y="321539"/>
                </a:lnTo>
                <a:lnTo>
                  <a:pt x="217499" y="379425"/>
                </a:lnTo>
                <a:lnTo>
                  <a:pt x="221919" y="425951"/>
                </a:lnTo>
                <a:lnTo>
                  <a:pt x="222446" y="459325"/>
                </a:lnTo>
                <a:lnTo>
                  <a:pt x="215058" y="469257"/>
                </a:lnTo>
                <a:lnTo>
                  <a:pt x="370136" y="469257"/>
                </a:lnTo>
                <a:lnTo>
                  <a:pt x="397849" y="437486"/>
                </a:lnTo>
                <a:lnTo>
                  <a:pt x="399953" y="435626"/>
                </a:lnTo>
                <a:lnTo>
                  <a:pt x="320074" y="435626"/>
                </a:lnTo>
                <a:lnTo>
                  <a:pt x="305371" y="425951"/>
                </a:lnTo>
                <a:lnTo>
                  <a:pt x="317417" y="369374"/>
                </a:lnTo>
                <a:lnTo>
                  <a:pt x="326384" y="332460"/>
                </a:lnTo>
                <a:lnTo>
                  <a:pt x="272408" y="332460"/>
                </a:lnTo>
                <a:lnTo>
                  <a:pt x="253204" y="290500"/>
                </a:lnTo>
                <a:lnTo>
                  <a:pt x="242564" y="248601"/>
                </a:lnTo>
                <a:lnTo>
                  <a:pt x="232002" y="200873"/>
                </a:lnTo>
                <a:lnTo>
                  <a:pt x="222098" y="153405"/>
                </a:lnTo>
                <a:lnTo>
                  <a:pt x="213430" y="112286"/>
                </a:lnTo>
                <a:lnTo>
                  <a:pt x="206577" y="83602"/>
                </a:lnTo>
                <a:lnTo>
                  <a:pt x="198837" y="67954"/>
                </a:lnTo>
                <a:close/>
              </a:path>
              <a:path w="525145" h="1118870">
                <a:moveTo>
                  <a:pt x="465318" y="362811"/>
                </a:moveTo>
                <a:lnTo>
                  <a:pt x="450151" y="364999"/>
                </a:lnTo>
                <a:lnTo>
                  <a:pt x="412751" y="386028"/>
                </a:lnTo>
                <a:lnTo>
                  <a:pt x="362630" y="415945"/>
                </a:lnTo>
                <a:lnTo>
                  <a:pt x="320074" y="435626"/>
                </a:lnTo>
                <a:lnTo>
                  <a:pt x="399953" y="435626"/>
                </a:lnTo>
                <a:lnTo>
                  <a:pt x="424595" y="413838"/>
                </a:lnTo>
                <a:lnTo>
                  <a:pt x="449664" y="392078"/>
                </a:lnTo>
                <a:lnTo>
                  <a:pt x="464197" y="373453"/>
                </a:lnTo>
                <a:lnTo>
                  <a:pt x="465318" y="362811"/>
                </a:lnTo>
                <a:close/>
              </a:path>
              <a:path w="525145" h="1118870">
                <a:moveTo>
                  <a:pt x="396625" y="0"/>
                </a:moveTo>
                <a:lnTo>
                  <a:pt x="373492" y="35901"/>
                </a:lnTo>
                <a:lnTo>
                  <a:pt x="346944" y="111541"/>
                </a:lnTo>
                <a:lnTo>
                  <a:pt x="327940" y="166627"/>
                </a:lnTo>
                <a:lnTo>
                  <a:pt x="308650" y="224268"/>
                </a:lnTo>
                <a:lnTo>
                  <a:pt x="291725" y="277746"/>
                </a:lnTo>
                <a:lnTo>
                  <a:pt x="279815" y="320343"/>
                </a:lnTo>
                <a:lnTo>
                  <a:pt x="272408" y="332460"/>
                </a:lnTo>
                <a:lnTo>
                  <a:pt x="326384" y="332460"/>
                </a:lnTo>
                <a:lnTo>
                  <a:pt x="331086" y="313103"/>
                </a:lnTo>
                <a:lnTo>
                  <a:pt x="345508" y="258712"/>
                </a:lnTo>
                <a:lnTo>
                  <a:pt x="359811" y="207777"/>
                </a:lnTo>
                <a:lnTo>
                  <a:pt x="373125" y="161872"/>
                </a:lnTo>
                <a:lnTo>
                  <a:pt x="384578" y="122571"/>
                </a:lnTo>
                <a:lnTo>
                  <a:pt x="393301" y="91451"/>
                </a:lnTo>
                <a:lnTo>
                  <a:pt x="406253" y="30517"/>
                </a:lnTo>
                <a:lnTo>
                  <a:pt x="405668" y="2802"/>
                </a:lnTo>
                <a:lnTo>
                  <a:pt x="396625" y="0"/>
                </a:lnTo>
                <a:close/>
              </a:path>
            </a:pathLst>
          </a:custGeom>
          <a:solidFill>
            <a:srgbClr val="CC8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5" name="object 1925"/>
          <p:cNvSpPr/>
          <p:nvPr/>
        </p:nvSpPr>
        <p:spPr>
          <a:xfrm>
            <a:off x="7901099" y="3653720"/>
            <a:ext cx="237474" cy="226316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6" name="object 1926"/>
          <p:cNvSpPr/>
          <p:nvPr/>
        </p:nvSpPr>
        <p:spPr>
          <a:xfrm>
            <a:off x="17667949" y="2918354"/>
            <a:ext cx="1811020" cy="433070"/>
          </a:xfrm>
          <a:custGeom>
            <a:avLst/>
            <a:gdLst/>
            <a:ahLst/>
            <a:cxnLst/>
            <a:rect l="l" t="t" r="r" b="b"/>
            <a:pathLst>
              <a:path w="1811019" h="433070">
                <a:moveTo>
                  <a:pt x="0" y="0"/>
                </a:moveTo>
                <a:lnTo>
                  <a:pt x="1810638" y="0"/>
                </a:lnTo>
                <a:lnTo>
                  <a:pt x="1810638" y="432877"/>
                </a:lnTo>
                <a:lnTo>
                  <a:pt x="0" y="432877"/>
                </a:lnTo>
                <a:lnTo>
                  <a:pt x="0" y="0"/>
                </a:lnTo>
                <a:close/>
              </a:path>
            </a:pathLst>
          </a:custGeom>
          <a:solidFill>
            <a:srgbClr val="B3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7" name="object 1927"/>
          <p:cNvSpPr/>
          <p:nvPr/>
        </p:nvSpPr>
        <p:spPr>
          <a:xfrm>
            <a:off x="18702619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125" y="0"/>
                </a:moveTo>
                <a:lnTo>
                  <a:pt x="0" y="0"/>
                </a:lnTo>
                <a:lnTo>
                  <a:pt x="0" y="9991"/>
                </a:lnTo>
                <a:lnTo>
                  <a:pt x="69125" y="9991"/>
                </a:lnTo>
                <a:lnTo>
                  <a:pt x="6912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8" name="object 1928"/>
          <p:cNvSpPr/>
          <p:nvPr/>
        </p:nvSpPr>
        <p:spPr>
          <a:xfrm>
            <a:off x="18702619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9" name="object 1929"/>
          <p:cNvSpPr/>
          <p:nvPr/>
        </p:nvSpPr>
        <p:spPr>
          <a:xfrm>
            <a:off x="18702630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12" y="0"/>
                </a:moveTo>
                <a:lnTo>
                  <a:pt x="0" y="0"/>
                </a:lnTo>
                <a:lnTo>
                  <a:pt x="0" y="4975"/>
                </a:lnTo>
                <a:lnTo>
                  <a:pt x="62312" y="4975"/>
                </a:lnTo>
                <a:lnTo>
                  <a:pt x="6231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0" name="object 1930"/>
          <p:cNvSpPr/>
          <p:nvPr/>
        </p:nvSpPr>
        <p:spPr>
          <a:xfrm>
            <a:off x="18702619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1" name="object 1931"/>
          <p:cNvSpPr/>
          <p:nvPr/>
        </p:nvSpPr>
        <p:spPr>
          <a:xfrm>
            <a:off x="18702639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2" name="object 1932"/>
          <p:cNvSpPr/>
          <p:nvPr/>
        </p:nvSpPr>
        <p:spPr>
          <a:xfrm>
            <a:off x="18702619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3" name="object 1933"/>
          <p:cNvSpPr/>
          <p:nvPr/>
        </p:nvSpPr>
        <p:spPr>
          <a:xfrm>
            <a:off x="18702639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4" name="object 1934"/>
          <p:cNvSpPr/>
          <p:nvPr/>
        </p:nvSpPr>
        <p:spPr>
          <a:xfrm>
            <a:off x="18702619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5" name="object 1935"/>
          <p:cNvSpPr/>
          <p:nvPr/>
        </p:nvSpPr>
        <p:spPr>
          <a:xfrm>
            <a:off x="18702639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6" name="object 1936"/>
          <p:cNvSpPr/>
          <p:nvPr/>
        </p:nvSpPr>
        <p:spPr>
          <a:xfrm>
            <a:off x="18702619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7" name="object 1937"/>
          <p:cNvSpPr/>
          <p:nvPr/>
        </p:nvSpPr>
        <p:spPr>
          <a:xfrm>
            <a:off x="18702639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64"/>
                </a:lnTo>
                <a:lnTo>
                  <a:pt x="49610" y="5564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8" name="object 1938"/>
          <p:cNvSpPr/>
          <p:nvPr/>
        </p:nvSpPr>
        <p:spPr>
          <a:xfrm>
            <a:off x="18702619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9" name="object 1939"/>
          <p:cNvSpPr/>
          <p:nvPr/>
        </p:nvSpPr>
        <p:spPr>
          <a:xfrm>
            <a:off x="18702639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0" name="object 1940"/>
          <p:cNvSpPr/>
          <p:nvPr/>
        </p:nvSpPr>
        <p:spPr>
          <a:xfrm>
            <a:off x="18702619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1" name="object 1941"/>
          <p:cNvSpPr/>
          <p:nvPr/>
        </p:nvSpPr>
        <p:spPr>
          <a:xfrm>
            <a:off x="18702639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2" name="object 1942"/>
          <p:cNvSpPr/>
          <p:nvPr/>
        </p:nvSpPr>
        <p:spPr>
          <a:xfrm>
            <a:off x="18702659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165" y="0"/>
                </a:moveTo>
                <a:lnTo>
                  <a:pt x="0" y="0"/>
                </a:lnTo>
                <a:lnTo>
                  <a:pt x="0" y="5513"/>
                </a:lnTo>
                <a:lnTo>
                  <a:pt x="61165" y="5513"/>
                </a:lnTo>
                <a:lnTo>
                  <a:pt x="6116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3" name="object 1943"/>
          <p:cNvSpPr/>
          <p:nvPr/>
        </p:nvSpPr>
        <p:spPr>
          <a:xfrm>
            <a:off x="18702608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52" y="0"/>
                </a:moveTo>
                <a:lnTo>
                  <a:pt x="0" y="0"/>
                </a:lnTo>
                <a:lnTo>
                  <a:pt x="0" y="6051"/>
                </a:lnTo>
                <a:lnTo>
                  <a:pt x="70252" y="6051"/>
                </a:lnTo>
                <a:lnTo>
                  <a:pt x="7025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4" name="object 1944"/>
          <p:cNvSpPr/>
          <p:nvPr/>
        </p:nvSpPr>
        <p:spPr>
          <a:xfrm>
            <a:off x="18702670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12" y="0"/>
                </a:moveTo>
                <a:lnTo>
                  <a:pt x="0" y="0"/>
                </a:lnTo>
                <a:lnTo>
                  <a:pt x="0" y="2751"/>
                </a:lnTo>
                <a:lnTo>
                  <a:pt x="58312" y="2751"/>
                </a:lnTo>
                <a:lnTo>
                  <a:pt x="5831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5" name="object 1945"/>
          <p:cNvSpPr/>
          <p:nvPr/>
        </p:nvSpPr>
        <p:spPr>
          <a:xfrm>
            <a:off x="18702588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88" y="0"/>
                </a:moveTo>
                <a:lnTo>
                  <a:pt x="0" y="0"/>
                </a:lnTo>
                <a:lnTo>
                  <a:pt x="0" y="2751"/>
                </a:lnTo>
                <a:lnTo>
                  <a:pt x="64688" y="2751"/>
                </a:lnTo>
                <a:lnTo>
                  <a:pt x="6468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6" name="object 1946"/>
          <p:cNvSpPr/>
          <p:nvPr/>
        </p:nvSpPr>
        <p:spPr>
          <a:xfrm>
            <a:off x="18702619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7" name="object 1947"/>
          <p:cNvSpPr/>
          <p:nvPr/>
        </p:nvSpPr>
        <p:spPr>
          <a:xfrm>
            <a:off x="18892166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074" y="0"/>
                </a:lnTo>
                <a:lnTo>
                  <a:pt x="69074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8" name="object 1948"/>
          <p:cNvSpPr/>
          <p:nvPr/>
        </p:nvSpPr>
        <p:spPr>
          <a:xfrm>
            <a:off x="18909630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71" y="0"/>
                </a:lnTo>
                <a:lnTo>
                  <a:pt x="5167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9" name="object 1949"/>
          <p:cNvSpPr/>
          <p:nvPr/>
        </p:nvSpPr>
        <p:spPr>
          <a:xfrm>
            <a:off x="18898968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22" y="0"/>
                </a:lnTo>
                <a:lnTo>
                  <a:pt x="6232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0" name="object 1950"/>
          <p:cNvSpPr/>
          <p:nvPr/>
        </p:nvSpPr>
        <p:spPr>
          <a:xfrm>
            <a:off x="18909630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71" y="0"/>
                </a:lnTo>
                <a:lnTo>
                  <a:pt x="5167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1" name="object 1951"/>
          <p:cNvSpPr/>
          <p:nvPr/>
        </p:nvSpPr>
        <p:spPr>
          <a:xfrm>
            <a:off x="18911661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2" name="object 1952"/>
          <p:cNvSpPr/>
          <p:nvPr/>
        </p:nvSpPr>
        <p:spPr>
          <a:xfrm>
            <a:off x="18909630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3" name="object 1953"/>
          <p:cNvSpPr/>
          <p:nvPr/>
        </p:nvSpPr>
        <p:spPr>
          <a:xfrm>
            <a:off x="18911661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4" name="object 1954"/>
          <p:cNvSpPr/>
          <p:nvPr/>
        </p:nvSpPr>
        <p:spPr>
          <a:xfrm>
            <a:off x="18909630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5" name="object 1955"/>
          <p:cNvSpPr/>
          <p:nvPr/>
        </p:nvSpPr>
        <p:spPr>
          <a:xfrm>
            <a:off x="18911661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6" name="object 1956"/>
          <p:cNvSpPr/>
          <p:nvPr/>
        </p:nvSpPr>
        <p:spPr>
          <a:xfrm>
            <a:off x="18909630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7" name="object 1957"/>
          <p:cNvSpPr/>
          <p:nvPr/>
        </p:nvSpPr>
        <p:spPr>
          <a:xfrm>
            <a:off x="18911661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8" name="object 1958"/>
          <p:cNvSpPr/>
          <p:nvPr/>
        </p:nvSpPr>
        <p:spPr>
          <a:xfrm>
            <a:off x="18909630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9" name="object 1959"/>
          <p:cNvSpPr/>
          <p:nvPr/>
        </p:nvSpPr>
        <p:spPr>
          <a:xfrm>
            <a:off x="18911661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0" name="object 1960"/>
          <p:cNvSpPr/>
          <p:nvPr/>
        </p:nvSpPr>
        <p:spPr>
          <a:xfrm>
            <a:off x="18909630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1" name="object 1961"/>
          <p:cNvSpPr/>
          <p:nvPr/>
        </p:nvSpPr>
        <p:spPr>
          <a:xfrm>
            <a:off x="18911661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2" name="object 1962"/>
          <p:cNvSpPr/>
          <p:nvPr/>
        </p:nvSpPr>
        <p:spPr>
          <a:xfrm>
            <a:off x="18900086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175" y="0"/>
                </a:lnTo>
                <a:lnTo>
                  <a:pt x="61175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3" name="object 1963"/>
          <p:cNvSpPr/>
          <p:nvPr/>
        </p:nvSpPr>
        <p:spPr>
          <a:xfrm>
            <a:off x="18891050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262" y="0"/>
                </a:lnTo>
                <a:lnTo>
                  <a:pt x="70262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4" name="object 1964"/>
          <p:cNvSpPr/>
          <p:nvPr/>
        </p:nvSpPr>
        <p:spPr>
          <a:xfrm>
            <a:off x="18902929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5" name="object 1965"/>
          <p:cNvSpPr/>
          <p:nvPr/>
        </p:nvSpPr>
        <p:spPr>
          <a:xfrm>
            <a:off x="18896634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37" y="0"/>
                </a:lnTo>
                <a:lnTo>
                  <a:pt x="64637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6" name="object 1966"/>
          <p:cNvSpPr/>
          <p:nvPr/>
        </p:nvSpPr>
        <p:spPr>
          <a:xfrm>
            <a:off x="18909630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7" name="object 1967"/>
          <p:cNvSpPr/>
          <p:nvPr/>
        </p:nvSpPr>
        <p:spPr>
          <a:xfrm>
            <a:off x="18702621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67" y="0"/>
                </a:moveTo>
                <a:lnTo>
                  <a:pt x="0" y="0"/>
                </a:lnTo>
                <a:lnTo>
                  <a:pt x="0" y="122624"/>
                </a:lnTo>
                <a:lnTo>
                  <a:pt x="53062" y="122624"/>
                </a:lnTo>
                <a:lnTo>
                  <a:pt x="51399" y="102528"/>
                </a:lnTo>
                <a:lnTo>
                  <a:pt x="52741" y="89333"/>
                </a:lnTo>
                <a:lnTo>
                  <a:pt x="82076" y="48712"/>
                </a:lnTo>
                <a:lnTo>
                  <a:pt x="131367" y="33344"/>
                </a:lnTo>
                <a:lnTo>
                  <a:pt x="13136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8" name="object 1968"/>
          <p:cNvSpPr/>
          <p:nvPr/>
        </p:nvSpPr>
        <p:spPr>
          <a:xfrm>
            <a:off x="18702659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9" name="object 1969"/>
          <p:cNvSpPr/>
          <p:nvPr/>
        </p:nvSpPr>
        <p:spPr>
          <a:xfrm>
            <a:off x="18702659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0" name="object 1970"/>
          <p:cNvSpPr/>
          <p:nvPr/>
        </p:nvSpPr>
        <p:spPr>
          <a:xfrm>
            <a:off x="18702659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1" name="object 1971"/>
          <p:cNvSpPr/>
          <p:nvPr/>
        </p:nvSpPr>
        <p:spPr>
          <a:xfrm>
            <a:off x="18728450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2" name="object 1972"/>
          <p:cNvSpPr/>
          <p:nvPr/>
        </p:nvSpPr>
        <p:spPr>
          <a:xfrm>
            <a:off x="18736594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25" y="0"/>
                </a:moveTo>
                <a:lnTo>
                  <a:pt x="0" y="4975"/>
                </a:lnTo>
                <a:lnTo>
                  <a:pt x="32958" y="41345"/>
                </a:lnTo>
                <a:lnTo>
                  <a:pt x="37283" y="36370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3" name="object 1973"/>
          <p:cNvSpPr/>
          <p:nvPr/>
        </p:nvSpPr>
        <p:spPr>
          <a:xfrm>
            <a:off x="18747306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265" y="0"/>
                </a:moveTo>
                <a:lnTo>
                  <a:pt x="0" y="0"/>
                </a:lnTo>
                <a:lnTo>
                  <a:pt x="35933" y="48259"/>
                </a:lnTo>
                <a:lnTo>
                  <a:pt x="40685" y="43782"/>
                </a:lnTo>
                <a:lnTo>
                  <a:pt x="826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4" name="object 1974"/>
          <p:cNvSpPr/>
          <p:nvPr/>
        </p:nvSpPr>
        <p:spPr>
          <a:xfrm>
            <a:off x="18785230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802" y="0"/>
                </a:moveTo>
                <a:lnTo>
                  <a:pt x="0" y="0"/>
                </a:lnTo>
                <a:lnTo>
                  <a:pt x="14915" y="37395"/>
                </a:lnTo>
                <a:lnTo>
                  <a:pt x="20530" y="34532"/>
                </a:lnTo>
                <a:lnTo>
                  <a:pt x="68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5" name="object 1975"/>
          <p:cNvSpPr/>
          <p:nvPr/>
        </p:nvSpPr>
        <p:spPr>
          <a:xfrm>
            <a:off x="18728450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6" name="object 1976"/>
          <p:cNvSpPr/>
          <p:nvPr/>
        </p:nvSpPr>
        <p:spPr>
          <a:xfrm>
            <a:off x="18736585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25" y="0"/>
                </a:moveTo>
                <a:lnTo>
                  <a:pt x="0" y="4975"/>
                </a:lnTo>
                <a:lnTo>
                  <a:pt x="22104" y="29343"/>
                </a:lnTo>
                <a:lnTo>
                  <a:pt x="26429" y="24368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7" name="object 1977"/>
          <p:cNvSpPr/>
          <p:nvPr/>
        </p:nvSpPr>
        <p:spPr>
          <a:xfrm>
            <a:off x="18728450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8" name="object 1978"/>
          <p:cNvSpPr/>
          <p:nvPr/>
        </p:nvSpPr>
        <p:spPr>
          <a:xfrm>
            <a:off x="18736614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25" y="0"/>
                </a:moveTo>
                <a:lnTo>
                  <a:pt x="0" y="4975"/>
                </a:lnTo>
                <a:lnTo>
                  <a:pt x="15819" y="22490"/>
                </a:lnTo>
                <a:lnTo>
                  <a:pt x="20205" y="17514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9" name="object 1979"/>
          <p:cNvSpPr/>
          <p:nvPr/>
        </p:nvSpPr>
        <p:spPr>
          <a:xfrm>
            <a:off x="18750928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060" y="0"/>
                </a:moveTo>
                <a:lnTo>
                  <a:pt x="44776" y="7295"/>
                </a:lnTo>
                <a:lnTo>
                  <a:pt x="6796" y="51452"/>
                </a:lnTo>
                <a:lnTo>
                  <a:pt x="0" y="88419"/>
                </a:lnTo>
                <a:lnTo>
                  <a:pt x="217" y="94519"/>
                </a:lnTo>
                <a:lnTo>
                  <a:pt x="4755" y="94519"/>
                </a:lnTo>
                <a:lnTo>
                  <a:pt x="3092" y="74423"/>
                </a:lnTo>
                <a:lnTo>
                  <a:pt x="4434" y="61228"/>
                </a:lnTo>
                <a:lnTo>
                  <a:pt x="33769" y="20612"/>
                </a:lnTo>
                <a:lnTo>
                  <a:pt x="83060" y="5239"/>
                </a:lnTo>
                <a:lnTo>
                  <a:pt x="8306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0" name="object 1980"/>
          <p:cNvSpPr/>
          <p:nvPr/>
        </p:nvSpPr>
        <p:spPr>
          <a:xfrm>
            <a:off x="18829926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77" y="0"/>
                </a:moveTo>
                <a:lnTo>
                  <a:pt x="0" y="0"/>
                </a:lnTo>
                <a:lnTo>
                  <a:pt x="0" y="33344"/>
                </a:lnTo>
                <a:lnTo>
                  <a:pt x="20043" y="35041"/>
                </a:lnTo>
                <a:lnTo>
                  <a:pt x="36206" y="40234"/>
                </a:lnTo>
                <a:lnTo>
                  <a:pt x="72571" y="77193"/>
                </a:lnTo>
                <a:lnTo>
                  <a:pt x="79967" y="102528"/>
                </a:lnTo>
                <a:lnTo>
                  <a:pt x="78304" y="122624"/>
                </a:lnTo>
                <a:lnTo>
                  <a:pt x="131377" y="122624"/>
                </a:lnTo>
                <a:lnTo>
                  <a:pt x="13137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1" name="object 1981"/>
          <p:cNvSpPr/>
          <p:nvPr/>
        </p:nvSpPr>
        <p:spPr>
          <a:xfrm>
            <a:off x="18935420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2" name="object 1982"/>
          <p:cNvSpPr/>
          <p:nvPr/>
        </p:nvSpPr>
        <p:spPr>
          <a:xfrm>
            <a:off x="18935420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3" name="object 1983"/>
          <p:cNvSpPr/>
          <p:nvPr/>
        </p:nvSpPr>
        <p:spPr>
          <a:xfrm>
            <a:off x="18935420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4" name="object 1984"/>
          <p:cNvSpPr/>
          <p:nvPr/>
        </p:nvSpPr>
        <p:spPr>
          <a:xfrm>
            <a:off x="18922931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5" name="object 1985"/>
          <p:cNvSpPr/>
          <p:nvPr/>
        </p:nvSpPr>
        <p:spPr>
          <a:xfrm>
            <a:off x="18890036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58" y="0"/>
                </a:moveTo>
                <a:lnTo>
                  <a:pt x="0" y="36370"/>
                </a:lnTo>
                <a:lnTo>
                  <a:pt x="4376" y="41345"/>
                </a:lnTo>
                <a:lnTo>
                  <a:pt x="37283" y="4975"/>
                </a:lnTo>
                <a:lnTo>
                  <a:pt x="3295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6" name="object 1986"/>
          <p:cNvSpPr/>
          <p:nvPr/>
        </p:nvSpPr>
        <p:spPr>
          <a:xfrm>
            <a:off x="18876023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0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7" name="object 1987"/>
          <p:cNvSpPr/>
          <p:nvPr/>
        </p:nvSpPr>
        <p:spPr>
          <a:xfrm>
            <a:off x="18858152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37" y="0"/>
                </a:lnTo>
                <a:lnTo>
                  <a:pt x="0" y="34532"/>
                </a:lnTo>
                <a:lnTo>
                  <a:pt x="567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8" name="object 1988"/>
          <p:cNvSpPr/>
          <p:nvPr/>
        </p:nvSpPr>
        <p:spPr>
          <a:xfrm>
            <a:off x="18922931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9" name="object 1989"/>
          <p:cNvSpPr/>
          <p:nvPr/>
        </p:nvSpPr>
        <p:spPr>
          <a:xfrm>
            <a:off x="18900900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104" y="0"/>
                </a:moveTo>
                <a:lnTo>
                  <a:pt x="0" y="24368"/>
                </a:lnTo>
                <a:lnTo>
                  <a:pt x="4386" y="29343"/>
                </a:lnTo>
                <a:lnTo>
                  <a:pt x="26429" y="4975"/>
                </a:lnTo>
                <a:lnTo>
                  <a:pt x="22104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0" name="object 1990"/>
          <p:cNvSpPr/>
          <p:nvPr/>
        </p:nvSpPr>
        <p:spPr>
          <a:xfrm>
            <a:off x="18922931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1" name="object 1991"/>
          <p:cNvSpPr/>
          <p:nvPr/>
        </p:nvSpPr>
        <p:spPr>
          <a:xfrm>
            <a:off x="18907093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29" y="0"/>
                </a:moveTo>
                <a:lnTo>
                  <a:pt x="0" y="17514"/>
                </a:lnTo>
                <a:lnTo>
                  <a:pt x="4325" y="22490"/>
                </a:lnTo>
                <a:lnTo>
                  <a:pt x="20144" y="4975"/>
                </a:lnTo>
                <a:lnTo>
                  <a:pt x="158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2" name="object 1992"/>
          <p:cNvSpPr/>
          <p:nvPr/>
        </p:nvSpPr>
        <p:spPr>
          <a:xfrm>
            <a:off x="18829935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43" y="6942"/>
                </a:lnTo>
                <a:lnTo>
                  <a:pt x="36206" y="12137"/>
                </a:lnTo>
                <a:lnTo>
                  <a:pt x="72571" y="49088"/>
                </a:lnTo>
                <a:lnTo>
                  <a:pt x="79967" y="74423"/>
                </a:lnTo>
                <a:lnTo>
                  <a:pt x="78304" y="94519"/>
                </a:lnTo>
                <a:lnTo>
                  <a:pt x="82843" y="94519"/>
                </a:lnTo>
                <a:lnTo>
                  <a:pt x="76259" y="51452"/>
                </a:lnTo>
                <a:lnTo>
                  <a:pt x="52126" y="16260"/>
                </a:lnTo>
                <a:lnTo>
                  <a:pt x="21185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3" name="object 1993"/>
          <p:cNvSpPr/>
          <p:nvPr/>
        </p:nvSpPr>
        <p:spPr>
          <a:xfrm>
            <a:off x="18819254" y="2912576"/>
            <a:ext cx="25400" cy="29209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394" y="28968"/>
                </a:moveTo>
                <a:lnTo>
                  <a:pt x="0" y="28968"/>
                </a:lnTo>
                <a:lnTo>
                  <a:pt x="0" y="0"/>
                </a:lnTo>
                <a:lnTo>
                  <a:pt x="25394" y="0"/>
                </a:lnTo>
                <a:lnTo>
                  <a:pt x="25394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4" name="object 1994"/>
          <p:cNvSpPr/>
          <p:nvPr/>
        </p:nvSpPr>
        <p:spPr>
          <a:xfrm>
            <a:off x="18443967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064" y="0"/>
                </a:moveTo>
                <a:lnTo>
                  <a:pt x="0" y="0"/>
                </a:lnTo>
                <a:lnTo>
                  <a:pt x="0" y="9991"/>
                </a:lnTo>
                <a:lnTo>
                  <a:pt x="69064" y="9991"/>
                </a:lnTo>
                <a:lnTo>
                  <a:pt x="69064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5" name="object 1995"/>
          <p:cNvSpPr/>
          <p:nvPr/>
        </p:nvSpPr>
        <p:spPr>
          <a:xfrm>
            <a:off x="18444007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6" name="object 1996"/>
          <p:cNvSpPr/>
          <p:nvPr/>
        </p:nvSpPr>
        <p:spPr>
          <a:xfrm>
            <a:off x="18444018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12" y="0"/>
                </a:moveTo>
                <a:lnTo>
                  <a:pt x="0" y="0"/>
                </a:lnTo>
                <a:lnTo>
                  <a:pt x="0" y="4975"/>
                </a:lnTo>
                <a:lnTo>
                  <a:pt x="62312" y="4975"/>
                </a:lnTo>
                <a:lnTo>
                  <a:pt x="6231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7" name="object 1997"/>
          <p:cNvSpPr/>
          <p:nvPr/>
        </p:nvSpPr>
        <p:spPr>
          <a:xfrm>
            <a:off x="18444007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8" name="object 1998"/>
          <p:cNvSpPr/>
          <p:nvPr/>
        </p:nvSpPr>
        <p:spPr>
          <a:xfrm>
            <a:off x="18444027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9" name="object 1999"/>
          <p:cNvSpPr/>
          <p:nvPr/>
        </p:nvSpPr>
        <p:spPr>
          <a:xfrm>
            <a:off x="18444007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0" name="object 2000"/>
          <p:cNvSpPr/>
          <p:nvPr/>
        </p:nvSpPr>
        <p:spPr>
          <a:xfrm>
            <a:off x="18444027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1" name="object 2001"/>
          <p:cNvSpPr/>
          <p:nvPr/>
        </p:nvSpPr>
        <p:spPr>
          <a:xfrm>
            <a:off x="18444007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2" name="object 2002"/>
          <p:cNvSpPr/>
          <p:nvPr/>
        </p:nvSpPr>
        <p:spPr>
          <a:xfrm>
            <a:off x="18444027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3" name="object 2003"/>
          <p:cNvSpPr/>
          <p:nvPr/>
        </p:nvSpPr>
        <p:spPr>
          <a:xfrm>
            <a:off x="18444007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4" name="object 2004"/>
          <p:cNvSpPr/>
          <p:nvPr/>
        </p:nvSpPr>
        <p:spPr>
          <a:xfrm>
            <a:off x="18444027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64"/>
                </a:lnTo>
                <a:lnTo>
                  <a:pt x="49610" y="5564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5" name="object 2005"/>
          <p:cNvSpPr/>
          <p:nvPr/>
        </p:nvSpPr>
        <p:spPr>
          <a:xfrm>
            <a:off x="18444007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6" name="object 2006"/>
          <p:cNvSpPr/>
          <p:nvPr/>
        </p:nvSpPr>
        <p:spPr>
          <a:xfrm>
            <a:off x="18444027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7" name="object 2007"/>
          <p:cNvSpPr/>
          <p:nvPr/>
        </p:nvSpPr>
        <p:spPr>
          <a:xfrm>
            <a:off x="18444007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8" name="object 2008"/>
          <p:cNvSpPr/>
          <p:nvPr/>
        </p:nvSpPr>
        <p:spPr>
          <a:xfrm>
            <a:off x="18444027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9" name="object 2009"/>
          <p:cNvSpPr/>
          <p:nvPr/>
        </p:nvSpPr>
        <p:spPr>
          <a:xfrm>
            <a:off x="18443947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165" y="0"/>
                </a:moveTo>
                <a:lnTo>
                  <a:pt x="0" y="0"/>
                </a:lnTo>
                <a:lnTo>
                  <a:pt x="0" y="5513"/>
                </a:lnTo>
                <a:lnTo>
                  <a:pt x="61165" y="5513"/>
                </a:lnTo>
                <a:lnTo>
                  <a:pt x="6116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0" name="object 2010"/>
          <p:cNvSpPr/>
          <p:nvPr/>
        </p:nvSpPr>
        <p:spPr>
          <a:xfrm>
            <a:off x="18443998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52" y="0"/>
                </a:moveTo>
                <a:lnTo>
                  <a:pt x="0" y="0"/>
                </a:lnTo>
                <a:lnTo>
                  <a:pt x="0" y="6051"/>
                </a:lnTo>
                <a:lnTo>
                  <a:pt x="70252" y="6051"/>
                </a:lnTo>
                <a:lnTo>
                  <a:pt x="7025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1" name="object 2011"/>
          <p:cNvSpPr/>
          <p:nvPr/>
        </p:nvSpPr>
        <p:spPr>
          <a:xfrm>
            <a:off x="18443967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01" y="0"/>
                </a:moveTo>
                <a:lnTo>
                  <a:pt x="0" y="0"/>
                </a:lnTo>
                <a:lnTo>
                  <a:pt x="0" y="2751"/>
                </a:lnTo>
                <a:lnTo>
                  <a:pt x="58301" y="2751"/>
                </a:lnTo>
                <a:lnTo>
                  <a:pt x="5830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2" name="object 2012"/>
          <p:cNvSpPr/>
          <p:nvPr/>
        </p:nvSpPr>
        <p:spPr>
          <a:xfrm>
            <a:off x="18443936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27" y="0"/>
                </a:moveTo>
                <a:lnTo>
                  <a:pt x="0" y="0"/>
                </a:lnTo>
                <a:lnTo>
                  <a:pt x="0" y="2751"/>
                </a:lnTo>
                <a:lnTo>
                  <a:pt x="64627" y="2751"/>
                </a:lnTo>
                <a:lnTo>
                  <a:pt x="6462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3" name="object 2013"/>
          <p:cNvSpPr/>
          <p:nvPr/>
        </p:nvSpPr>
        <p:spPr>
          <a:xfrm>
            <a:off x="18444007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4" name="object 2014"/>
          <p:cNvSpPr/>
          <p:nvPr/>
        </p:nvSpPr>
        <p:spPr>
          <a:xfrm>
            <a:off x="18633453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125" y="0"/>
                </a:lnTo>
                <a:lnTo>
                  <a:pt x="69125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5" name="object 2015"/>
          <p:cNvSpPr/>
          <p:nvPr/>
        </p:nvSpPr>
        <p:spPr>
          <a:xfrm>
            <a:off x="18651019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61" y="0"/>
                </a:lnTo>
                <a:lnTo>
                  <a:pt x="5166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6" name="object 2016"/>
          <p:cNvSpPr/>
          <p:nvPr/>
        </p:nvSpPr>
        <p:spPr>
          <a:xfrm>
            <a:off x="18640358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12" y="0"/>
                </a:lnTo>
                <a:lnTo>
                  <a:pt x="6231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7" name="object 2017"/>
          <p:cNvSpPr/>
          <p:nvPr/>
        </p:nvSpPr>
        <p:spPr>
          <a:xfrm>
            <a:off x="18651019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61" y="0"/>
                </a:lnTo>
                <a:lnTo>
                  <a:pt x="5166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8" name="object 2018"/>
          <p:cNvSpPr/>
          <p:nvPr/>
        </p:nvSpPr>
        <p:spPr>
          <a:xfrm>
            <a:off x="18653049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9" name="object 2019"/>
          <p:cNvSpPr/>
          <p:nvPr/>
        </p:nvSpPr>
        <p:spPr>
          <a:xfrm>
            <a:off x="18651019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0" name="object 2020"/>
          <p:cNvSpPr/>
          <p:nvPr/>
        </p:nvSpPr>
        <p:spPr>
          <a:xfrm>
            <a:off x="18653049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1" name="object 2021"/>
          <p:cNvSpPr/>
          <p:nvPr/>
        </p:nvSpPr>
        <p:spPr>
          <a:xfrm>
            <a:off x="18651019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2" name="object 2022"/>
          <p:cNvSpPr/>
          <p:nvPr/>
        </p:nvSpPr>
        <p:spPr>
          <a:xfrm>
            <a:off x="18653049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3" name="object 2023"/>
          <p:cNvSpPr/>
          <p:nvPr/>
        </p:nvSpPr>
        <p:spPr>
          <a:xfrm>
            <a:off x="18651019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4" name="object 2024"/>
          <p:cNvSpPr/>
          <p:nvPr/>
        </p:nvSpPr>
        <p:spPr>
          <a:xfrm>
            <a:off x="18653049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5" name="object 2025"/>
          <p:cNvSpPr/>
          <p:nvPr/>
        </p:nvSpPr>
        <p:spPr>
          <a:xfrm>
            <a:off x="18651019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6" name="object 2026"/>
          <p:cNvSpPr/>
          <p:nvPr/>
        </p:nvSpPr>
        <p:spPr>
          <a:xfrm>
            <a:off x="18653049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7" name="object 2027"/>
          <p:cNvSpPr/>
          <p:nvPr/>
        </p:nvSpPr>
        <p:spPr>
          <a:xfrm>
            <a:off x="18651019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8" name="object 2028"/>
          <p:cNvSpPr/>
          <p:nvPr/>
        </p:nvSpPr>
        <p:spPr>
          <a:xfrm>
            <a:off x="18653049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9" name="object 2029"/>
          <p:cNvSpPr/>
          <p:nvPr/>
        </p:nvSpPr>
        <p:spPr>
          <a:xfrm>
            <a:off x="18641474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175" y="0"/>
                </a:lnTo>
                <a:lnTo>
                  <a:pt x="61175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0" name="object 2030"/>
          <p:cNvSpPr/>
          <p:nvPr/>
        </p:nvSpPr>
        <p:spPr>
          <a:xfrm>
            <a:off x="18632337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262" y="0"/>
                </a:lnTo>
                <a:lnTo>
                  <a:pt x="70262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1" name="object 2031"/>
          <p:cNvSpPr/>
          <p:nvPr/>
        </p:nvSpPr>
        <p:spPr>
          <a:xfrm>
            <a:off x="18644317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2" name="object 2032"/>
          <p:cNvSpPr/>
          <p:nvPr/>
        </p:nvSpPr>
        <p:spPr>
          <a:xfrm>
            <a:off x="18637921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88" y="0"/>
                </a:lnTo>
                <a:lnTo>
                  <a:pt x="64688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3" name="object 2033"/>
          <p:cNvSpPr/>
          <p:nvPr/>
        </p:nvSpPr>
        <p:spPr>
          <a:xfrm>
            <a:off x="18651019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4" name="object 2034"/>
          <p:cNvSpPr/>
          <p:nvPr/>
        </p:nvSpPr>
        <p:spPr>
          <a:xfrm>
            <a:off x="18443998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77" y="0"/>
                </a:moveTo>
                <a:lnTo>
                  <a:pt x="0" y="0"/>
                </a:lnTo>
                <a:lnTo>
                  <a:pt x="0" y="122624"/>
                </a:lnTo>
                <a:lnTo>
                  <a:pt x="53062" y="122624"/>
                </a:lnTo>
                <a:lnTo>
                  <a:pt x="51399" y="102528"/>
                </a:lnTo>
                <a:lnTo>
                  <a:pt x="52741" y="89333"/>
                </a:lnTo>
                <a:lnTo>
                  <a:pt x="82076" y="48712"/>
                </a:lnTo>
                <a:lnTo>
                  <a:pt x="131377" y="33344"/>
                </a:lnTo>
                <a:lnTo>
                  <a:pt x="13137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5" name="object 2035"/>
          <p:cNvSpPr/>
          <p:nvPr/>
        </p:nvSpPr>
        <p:spPr>
          <a:xfrm>
            <a:off x="18443947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6" name="object 2036"/>
          <p:cNvSpPr/>
          <p:nvPr/>
        </p:nvSpPr>
        <p:spPr>
          <a:xfrm>
            <a:off x="18443947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7" name="object 2037"/>
          <p:cNvSpPr/>
          <p:nvPr/>
        </p:nvSpPr>
        <p:spPr>
          <a:xfrm>
            <a:off x="18443947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8" name="object 2038"/>
          <p:cNvSpPr/>
          <p:nvPr/>
        </p:nvSpPr>
        <p:spPr>
          <a:xfrm>
            <a:off x="18469838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9" name="object 2039"/>
          <p:cNvSpPr/>
          <p:nvPr/>
        </p:nvSpPr>
        <p:spPr>
          <a:xfrm>
            <a:off x="18477982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25" y="0"/>
                </a:moveTo>
                <a:lnTo>
                  <a:pt x="0" y="4975"/>
                </a:lnTo>
                <a:lnTo>
                  <a:pt x="32907" y="41345"/>
                </a:lnTo>
                <a:lnTo>
                  <a:pt x="37283" y="36370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0" name="object 2040"/>
          <p:cNvSpPr/>
          <p:nvPr/>
        </p:nvSpPr>
        <p:spPr>
          <a:xfrm>
            <a:off x="18488522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336" y="0"/>
                </a:moveTo>
                <a:lnTo>
                  <a:pt x="0" y="0"/>
                </a:lnTo>
                <a:lnTo>
                  <a:pt x="35994" y="48259"/>
                </a:lnTo>
                <a:lnTo>
                  <a:pt x="40756" y="43782"/>
                </a:lnTo>
                <a:lnTo>
                  <a:pt x="833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1" name="object 2041"/>
          <p:cNvSpPr/>
          <p:nvPr/>
        </p:nvSpPr>
        <p:spPr>
          <a:xfrm>
            <a:off x="18526617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802" y="0"/>
                </a:moveTo>
                <a:lnTo>
                  <a:pt x="0" y="0"/>
                </a:lnTo>
                <a:lnTo>
                  <a:pt x="14854" y="37395"/>
                </a:lnTo>
                <a:lnTo>
                  <a:pt x="20530" y="34532"/>
                </a:lnTo>
                <a:lnTo>
                  <a:pt x="68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2" name="object 2042"/>
          <p:cNvSpPr/>
          <p:nvPr/>
        </p:nvSpPr>
        <p:spPr>
          <a:xfrm>
            <a:off x="18469838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3" name="object 2043"/>
          <p:cNvSpPr/>
          <p:nvPr/>
        </p:nvSpPr>
        <p:spPr>
          <a:xfrm>
            <a:off x="18477972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25" y="0"/>
                </a:moveTo>
                <a:lnTo>
                  <a:pt x="0" y="4975"/>
                </a:lnTo>
                <a:lnTo>
                  <a:pt x="22043" y="29343"/>
                </a:lnTo>
                <a:lnTo>
                  <a:pt x="26429" y="24368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4" name="object 2044"/>
          <p:cNvSpPr/>
          <p:nvPr/>
        </p:nvSpPr>
        <p:spPr>
          <a:xfrm>
            <a:off x="18469838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5" name="object 2045"/>
          <p:cNvSpPr/>
          <p:nvPr/>
        </p:nvSpPr>
        <p:spPr>
          <a:xfrm>
            <a:off x="18477952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15" y="0"/>
                </a:moveTo>
                <a:lnTo>
                  <a:pt x="0" y="4975"/>
                </a:lnTo>
                <a:lnTo>
                  <a:pt x="15829" y="22490"/>
                </a:lnTo>
                <a:lnTo>
                  <a:pt x="20154" y="17514"/>
                </a:lnTo>
                <a:lnTo>
                  <a:pt x="4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6" name="object 2046"/>
          <p:cNvSpPr/>
          <p:nvPr/>
        </p:nvSpPr>
        <p:spPr>
          <a:xfrm>
            <a:off x="18492306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068" y="0"/>
                </a:moveTo>
                <a:lnTo>
                  <a:pt x="44776" y="7295"/>
                </a:lnTo>
                <a:lnTo>
                  <a:pt x="6803" y="51452"/>
                </a:lnTo>
                <a:lnTo>
                  <a:pt x="0" y="88419"/>
                </a:lnTo>
                <a:lnTo>
                  <a:pt x="215" y="94519"/>
                </a:lnTo>
                <a:lnTo>
                  <a:pt x="4754" y="94519"/>
                </a:lnTo>
                <a:lnTo>
                  <a:pt x="3090" y="74423"/>
                </a:lnTo>
                <a:lnTo>
                  <a:pt x="4432" y="61228"/>
                </a:lnTo>
                <a:lnTo>
                  <a:pt x="33767" y="20612"/>
                </a:lnTo>
                <a:lnTo>
                  <a:pt x="83068" y="5239"/>
                </a:lnTo>
                <a:lnTo>
                  <a:pt x="8306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7" name="object 2047"/>
          <p:cNvSpPr/>
          <p:nvPr/>
        </p:nvSpPr>
        <p:spPr>
          <a:xfrm>
            <a:off x="18571213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77" y="0"/>
                </a:moveTo>
                <a:lnTo>
                  <a:pt x="0" y="0"/>
                </a:lnTo>
                <a:lnTo>
                  <a:pt x="0" y="33344"/>
                </a:lnTo>
                <a:lnTo>
                  <a:pt x="20043" y="35041"/>
                </a:lnTo>
                <a:lnTo>
                  <a:pt x="36206" y="40234"/>
                </a:lnTo>
                <a:lnTo>
                  <a:pt x="72571" y="77193"/>
                </a:lnTo>
                <a:lnTo>
                  <a:pt x="79971" y="102528"/>
                </a:lnTo>
                <a:lnTo>
                  <a:pt x="78314" y="122624"/>
                </a:lnTo>
                <a:lnTo>
                  <a:pt x="131377" y="122624"/>
                </a:lnTo>
                <a:lnTo>
                  <a:pt x="13137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8" name="object 2048"/>
          <p:cNvSpPr/>
          <p:nvPr/>
        </p:nvSpPr>
        <p:spPr>
          <a:xfrm>
            <a:off x="18676808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9" name="object 2049"/>
          <p:cNvSpPr/>
          <p:nvPr/>
        </p:nvSpPr>
        <p:spPr>
          <a:xfrm>
            <a:off x="18676808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0" name="object 2050"/>
          <p:cNvSpPr/>
          <p:nvPr/>
        </p:nvSpPr>
        <p:spPr>
          <a:xfrm>
            <a:off x="18676808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1" name="object 2051"/>
          <p:cNvSpPr/>
          <p:nvPr/>
        </p:nvSpPr>
        <p:spPr>
          <a:xfrm>
            <a:off x="18664218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2" name="object 2052"/>
          <p:cNvSpPr/>
          <p:nvPr/>
        </p:nvSpPr>
        <p:spPr>
          <a:xfrm>
            <a:off x="18631321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68" y="0"/>
                </a:moveTo>
                <a:lnTo>
                  <a:pt x="0" y="36370"/>
                </a:lnTo>
                <a:lnTo>
                  <a:pt x="4325" y="41345"/>
                </a:lnTo>
                <a:lnTo>
                  <a:pt x="37283" y="4975"/>
                </a:lnTo>
                <a:lnTo>
                  <a:pt x="3296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3" name="object 2053"/>
          <p:cNvSpPr/>
          <p:nvPr/>
        </p:nvSpPr>
        <p:spPr>
          <a:xfrm>
            <a:off x="18617310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420" y="0"/>
                </a:lnTo>
                <a:lnTo>
                  <a:pt x="0" y="43782"/>
                </a:lnTo>
                <a:lnTo>
                  <a:pt x="475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4" name="object 2054"/>
          <p:cNvSpPr/>
          <p:nvPr/>
        </p:nvSpPr>
        <p:spPr>
          <a:xfrm>
            <a:off x="18599439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7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5" name="object 2055"/>
          <p:cNvSpPr/>
          <p:nvPr/>
        </p:nvSpPr>
        <p:spPr>
          <a:xfrm>
            <a:off x="18664218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6" name="object 2056"/>
          <p:cNvSpPr/>
          <p:nvPr/>
        </p:nvSpPr>
        <p:spPr>
          <a:xfrm>
            <a:off x="18642186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114" y="0"/>
                </a:moveTo>
                <a:lnTo>
                  <a:pt x="0" y="24368"/>
                </a:lnTo>
                <a:lnTo>
                  <a:pt x="4325" y="29343"/>
                </a:lnTo>
                <a:lnTo>
                  <a:pt x="26429" y="4975"/>
                </a:lnTo>
                <a:lnTo>
                  <a:pt x="22114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7" name="object 2057"/>
          <p:cNvSpPr/>
          <p:nvPr/>
        </p:nvSpPr>
        <p:spPr>
          <a:xfrm>
            <a:off x="18664218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8" name="object 2058"/>
          <p:cNvSpPr/>
          <p:nvPr/>
        </p:nvSpPr>
        <p:spPr>
          <a:xfrm>
            <a:off x="18648381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90" y="0"/>
                </a:moveTo>
                <a:lnTo>
                  <a:pt x="0" y="17514"/>
                </a:lnTo>
                <a:lnTo>
                  <a:pt x="4386" y="22490"/>
                </a:lnTo>
                <a:lnTo>
                  <a:pt x="20205" y="4975"/>
                </a:lnTo>
                <a:lnTo>
                  <a:pt x="1589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9" name="object 2059"/>
          <p:cNvSpPr/>
          <p:nvPr/>
        </p:nvSpPr>
        <p:spPr>
          <a:xfrm>
            <a:off x="18571213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43" y="6942"/>
                </a:lnTo>
                <a:lnTo>
                  <a:pt x="36206" y="12137"/>
                </a:lnTo>
                <a:lnTo>
                  <a:pt x="72571" y="49088"/>
                </a:lnTo>
                <a:lnTo>
                  <a:pt x="79971" y="74423"/>
                </a:lnTo>
                <a:lnTo>
                  <a:pt x="78314" y="94519"/>
                </a:lnTo>
                <a:lnTo>
                  <a:pt x="82843" y="94519"/>
                </a:lnTo>
                <a:lnTo>
                  <a:pt x="76263" y="51452"/>
                </a:lnTo>
                <a:lnTo>
                  <a:pt x="52130" y="16260"/>
                </a:lnTo>
                <a:lnTo>
                  <a:pt x="21185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0" name="object 2060"/>
          <p:cNvSpPr/>
          <p:nvPr/>
        </p:nvSpPr>
        <p:spPr>
          <a:xfrm>
            <a:off x="18560631" y="2912576"/>
            <a:ext cx="26034" cy="29209"/>
          </a:xfrm>
          <a:custGeom>
            <a:avLst/>
            <a:gdLst/>
            <a:ahLst/>
            <a:cxnLst/>
            <a:rect l="l" t="t" r="r" b="b"/>
            <a:pathLst>
              <a:path w="26034" h="29210">
                <a:moveTo>
                  <a:pt x="25404" y="28968"/>
                </a:moveTo>
                <a:lnTo>
                  <a:pt x="0" y="28968"/>
                </a:lnTo>
                <a:lnTo>
                  <a:pt x="0" y="0"/>
                </a:lnTo>
                <a:lnTo>
                  <a:pt x="25404" y="0"/>
                </a:lnTo>
                <a:lnTo>
                  <a:pt x="25404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1" name="object 2061"/>
          <p:cNvSpPr/>
          <p:nvPr/>
        </p:nvSpPr>
        <p:spPr>
          <a:xfrm>
            <a:off x="18185294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125" y="0"/>
                </a:moveTo>
                <a:lnTo>
                  <a:pt x="0" y="0"/>
                </a:lnTo>
                <a:lnTo>
                  <a:pt x="0" y="9991"/>
                </a:lnTo>
                <a:lnTo>
                  <a:pt x="69125" y="9991"/>
                </a:lnTo>
                <a:lnTo>
                  <a:pt x="6912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2" name="object 2062"/>
          <p:cNvSpPr/>
          <p:nvPr/>
        </p:nvSpPr>
        <p:spPr>
          <a:xfrm>
            <a:off x="18185234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722" y="0"/>
                </a:moveTo>
                <a:lnTo>
                  <a:pt x="0" y="0"/>
                </a:lnTo>
                <a:lnTo>
                  <a:pt x="0" y="59926"/>
                </a:lnTo>
                <a:lnTo>
                  <a:pt x="51722" y="59926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3" name="object 2063"/>
          <p:cNvSpPr/>
          <p:nvPr/>
        </p:nvSpPr>
        <p:spPr>
          <a:xfrm>
            <a:off x="18185303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12" y="0"/>
                </a:moveTo>
                <a:lnTo>
                  <a:pt x="0" y="0"/>
                </a:lnTo>
                <a:lnTo>
                  <a:pt x="0" y="4975"/>
                </a:lnTo>
                <a:lnTo>
                  <a:pt x="62312" y="4975"/>
                </a:lnTo>
                <a:lnTo>
                  <a:pt x="6231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4" name="object 2064"/>
          <p:cNvSpPr/>
          <p:nvPr/>
        </p:nvSpPr>
        <p:spPr>
          <a:xfrm>
            <a:off x="18185234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722" y="0"/>
                </a:moveTo>
                <a:lnTo>
                  <a:pt x="0" y="0"/>
                </a:lnTo>
                <a:lnTo>
                  <a:pt x="0" y="16377"/>
                </a:lnTo>
                <a:lnTo>
                  <a:pt x="51722" y="16377"/>
                </a:lnTo>
                <a:lnTo>
                  <a:pt x="5172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5" name="object 2065"/>
          <p:cNvSpPr/>
          <p:nvPr/>
        </p:nvSpPr>
        <p:spPr>
          <a:xfrm>
            <a:off x="18185303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6" name="object 2066"/>
          <p:cNvSpPr/>
          <p:nvPr/>
        </p:nvSpPr>
        <p:spPr>
          <a:xfrm>
            <a:off x="18185234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67"/>
                </a:lnTo>
                <a:lnTo>
                  <a:pt x="51722" y="28267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7" name="object 2067"/>
          <p:cNvSpPr/>
          <p:nvPr/>
        </p:nvSpPr>
        <p:spPr>
          <a:xfrm>
            <a:off x="18185303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8" name="object 2068"/>
          <p:cNvSpPr/>
          <p:nvPr/>
        </p:nvSpPr>
        <p:spPr>
          <a:xfrm>
            <a:off x="18185234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67"/>
                </a:lnTo>
                <a:lnTo>
                  <a:pt x="51722" y="28267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9" name="object 2069"/>
          <p:cNvSpPr/>
          <p:nvPr/>
        </p:nvSpPr>
        <p:spPr>
          <a:xfrm>
            <a:off x="18185303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0" name="object 2070"/>
          <p:cNvSpPr/>
          <p:nvPr/>
        </p:nvSpPr>
        <p:spPr>
          <a:xfrm>
            <a:off x="18185234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57"/>
                </a:lnTo>
                <a:lnTo>
                  <a:pt x="51722" y="28257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1" name="object 2071"/>
          <p:cNvSpPr/>
          <p:nvPr/>
        </p:nvSpPr>
        <p:spPr>
          <a:xfrm>
            <a:off x="18185303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64"/>
                </a:lnTo>
                <a:lnTo>
                  <a:pt x="49620" y="5564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2" name="object 2072"/>
          <p:cNvSpPr/>
          <p:nvPr/>
        </p:nvSpPr>
        <p:spPr>
          <a:xfrm>
            <a:off x="18185234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16"/>
                </a:lnTo>
                <a:lnTo>
                  <a:pt x="51722" y="28216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3" name="object 2073"/>
          <p:cNvSpPr/>
          <p:nvPr/>
        </p:nvSpPr>
        <p:spPr>
          <a:xfrm>
            <a:off x="18185303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4" name="object 2074"/>
          <p:cNvSpPr/>
          <p:nvPr/>
        </p:nvSpPr>
        <p:spPr>
          <a:xfrm>
            <a:off x="18185234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06"/>
                </a:lnTo>
                <a:lnTo>
                  <a:pt x="51722" y="28206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5" name="object 2075"/>
          <p:cNvSpPr/>
          <p:nvPr/>
        </p:nvSpPr>
        <p:spPr>
          <a:xfrm>
            <a:off x="18185303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6" name="object 2076"/>
          <p:cNvSpPr/>
          <p:nvPr/>
        </p:nvSpPr>
        <p:spPr>
          <a:xfrm>
            <a:off x="18185263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236" y="0"/>
                </a:moveTo>
                <a:lnTo>
                  <a:pt x="0" y="0"/>
                </a:lnTo>
                <a:lnTo>
                  <a:pt x="0" y="5513"/>
                </a:lnTo>
                <a:lnTo>
                  <a:pt x="61236" y="5513"/>
                </a:lnTo>
                <a:lnTo>
                  <a:pt x="6123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7" name="object 2077"/>
          <p:cNvSpPr/>
          <p:nvPr/>
        </p:nvSpPr>
        <p:spPr>
          <a:xfrm>
            <a:off x="18185223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313" y="0"/>
                </a:moveTo>
                <a:lnTo>
                  <a:pt x="0" y="0"/>
                </a:lnTo>
                <a:lnTo>
                  <a:pt x="0" y="6051"/>
                </a:lnTo>
                <a:lnTo>
                  <a:pt x="70313" y="6051"/>
                </a:lnTo>
                <a:lnTo>
                  <a:pt x="7031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8" name="object 2078"/>
          <p:cNvSpPr/>
          <p:nvPr/>
        </p:nvSpPr>
        <p:spPr>
          <a:xfrm>
            <a:off x="18185294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62" y="0"/>
                </a:moveTo>
                <a:lnTo>
                  <a:pt x="0" y="0"/>
                </a:lnTo>
                <a:lnTo>
                  <a:pt x="0" y="2751"/>
                </a:lnTo>
                <a:lnTo>
                  <a:pt x="58362" y="2751"/>
                </a:lnTo>
                <a:lnTo>
                  <a:pt x="5836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9" name="object 2079"/>
          <p:cNvSpPr/>
          <p:nvPr/>
        </p:nvSpPr>
        <p:spPr>
          <a:xfrm>
            <a:off x="18185263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88" y="0"/>
                </a:moveTo>
                <a:lnTo>
                  <a:pt x="0" y="0"/>
                </a:lnTo>
                <a:lnTo>
                  <a:pt x="0" y="2751"/>
                </a:lnTo>
                <a:lnTo>
                  <a:pt x="64688" y="2751"/>
                </a:lnTo>
                <a:lnTo>
                  <a:pt x="6468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0" name="object 2080"/>
          <p:cNvSpPr/>
          <p:nvPr/>
        </p:nvSpPr>
        <p:spPr>
          <a:xfrm>
            <a:off x="18185234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722" y="0"/>
                </a:moveTo>
                <a:lnTo>
                  <a:pt x="0" y="0"/>
                </a:lnTo>
                <a:lnTo>
                  <a:pt x="0" y="28257"/>
                </a:lnTo>
                <a:lnTo>
                  <a:pt x="51722" y="28257"/>
                </a:lnTo>
                <a:lnTo>
                  <a:pt x="5172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1" name="object 2081"/>
          <p:cNvSpPr/>
          <p:nvPr/>
        </p:nvSpPr>
        <p:spPr>
          <a:xfrm>
            <a:off x="18374841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125" y="0"/>
                </a:lnTo>
                <a:lnTo>
                  <a:pt x="69125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2" name="object 2082"/>
          <p:cNvSpPr/>
          <p:nvPr/>
        </p:nvSpPr>
        <p:spPr>
          <a:xfrm>
            <a:off x="18392305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71" y="0"/>
                </a:lnTo>
                <a:lnTo>
                  <a:pt x="5167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3" name="object 2083"/>
          <p:cNvSpPr/>
          <p:nvPr/>
        </p:nvSpPr>
        <p:spPr>
          <a:xfrm>
            <a:off x="18381643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12" y="0"/>
                </a:lnTo>
                <a:lnTo>
                  <a:pt x="6231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4" name="object 2084"/>
          <p:cNvSpPr/>
          <p:nvPr/>
        </p:nvSpPr>
        <p:spPr>
          <a:xfrm>
            <a:off x="18392305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71" y="0"/>
                </a:lnTo>
                <a:lnTo>
                  <a:pt x="5167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5" name="object 2085"/>
          <p:cNvSpPr/>
          <p:nvPr/>
        </p:nvSpPr>
        <p:spPr>
          <a:xfrm>
            <a:off x="18394336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6" name="object 2086"/>
          <p:cNvSpPr/>
          <p:nvPr/>
        </p:nvSpPr>
        <p:spPr>
          <a:xfrm>
            <a:off x="18392305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7" name="object 2087"/>
          <p:cNvSpPr/>
          <p:nvPr/>
        </p:nvSpPr>
        <p:spPr>
          <a:xfrm>
            <a:off x="18394336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8" name="object 2088"/>
          <p:cNvSpPr/>
          <p:nvPr/>
        </p:nvSpPr>
        <p:spPr>
          <a:xfrm>
            <a:off x="18392305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9" name="object 2089"/>
          <p:cNvSpPr/>
          <p:nvPr/>
        </p:nvSpPr>
        <p:spPr>
          <a:xfrm>
            <a:off x="18394336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0" name="object 2090"/>
          <p:cNvSpPr/>
          <p:nvPr/>
        </p:nvSpPr>
        <p:spPr>
          <a:xfrm>
            <a:off x="18392305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1" name="object 2091"/>
          <p:cNvSpPr/>
          <p:nvPr/>
        </p:nvSpPr>
        <p:spPr>
          <a:xfrm>
            <a:off x="18394336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2" name="object 2092"/>
          <p:cNvSpPr/>
          <p:nvPr/>
        </p:nvSpPr>
        <p:spPr>
          <a:xfrm>
            <a:off x="18392305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3" name="object 2093"/>
          <p:cNvSpPr/>
          <p:nvPr/>
        </p:nvSpPr>
        <p:spPr>
          <a:xfrm>
            <a:off x="18394336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4" name="object 2094"/>
          <p:cNvSpPr/>
          <p:nvPr/>
        </p:nvSpPr>
        <p:spPr>
          <a:xfrm>
            <a:off x="18392305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5" name="object 2095"/>
          <p:cNvSpPr/>
          <p:nvPr/>
        </p:nvSpPr>
        <p:spPr>
          <a:xfrm>
            <a:off x="18394336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6" name="object 2096"/>
          <p:cNvSpPr/>
          <p:nvPr/>
        </p:nvSpPr>
        <p:spPr>
          <a:xfrm>
            <a:off x="18382761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226" y="0"/>
                </a:lnTo>
                <a:lnTo>
                  <a:pt x="61226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7" name="object 2097"/>
          <p:cNvSpPr/>
          <p:nvPr/>
        </p:nvSpPr>
        <p:spPr>
          <a:xfrm>
            <a:off x="18373622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313" y="0"/>
                </a:lnTo>
                <a:lnTo>
                  <a:pt x="70313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8" name="object 2098"/>
          <p:cNvSpPr/>
          <p:nvPr/>
        </p:nvSpPr>
        <p:spPr>
          <a:xfrm>
            <a:off x="18385705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9" name="object 2099"/>
          <p:cNvSpPr/>
          <p:nvPr/>
        </p:nvSpPr>
        <p:spPr>
          <a:xfrm>
            <a:off x="18379309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88" y="0"/>
                </a:lnTo>
                <a:lnTo>
                  <a:pt x="64688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0" name="object 2100"/>
          <p:cNvSpPr/>
          <p:nvPr/>
        </p:nvSpPr>
        <p:spPr>
          <a:xfrm>
            <a:off x="18392305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1" name="object 2101"/>
          <p:cNvSpPr/>
          <p:nvPr/>
        </p:nvSpPr>
        <p:spPr>
          <a:xfrm>
            <a:off x="18185234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28" y="0"/>
                </a:moveTo>
                <a:lnTo>
                  <a:pt x="0" y="0"/>
                </a:lnTo>
                <a:lnTo>
                  <a:pt x="0" y="122624"/>
                </a:lnTo>
                <a:lnTo>
                  <a:pt x="53123" y="122624"/>
                </a:lnTo>
                <a:lnTo>
                  <a:pt x="51432" y="102528"/>
                </a:lnTo>
                <a:lnTo>
                  <a:pt x="52765" y="89333"/>
                </a:lnTo>
                <a:lnTo>
                  <a:pt x="82120" y="48712"/>
                </a:lnTo>
                <a:lnTo>
                  <a:pt x="131428" y="33344"/>
                </a:lnTo>
                <a:lnTo>
                  <a:pt x="1314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2" name="object 2102"/>
          <p:cNvSpPr/>
          <p:nvPr/>
        </p:nvSpPr>
        <p:spPr>
          <a:xfrm>
            <a:off x="18185274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91" y="0"/>
                </a:moveTo>
                <a:lnTo>
                  <a:pt x="0" y="0"/>
                </a:lnTo>
                <a:lnTo>
                  <a:pt x="0" y="6975"/>
                </a:lnTo>
                <a:lnTo>
                  <a:pt x="25891" y="6975"/>
                </a:lnTo>
                <a:lnTo>
                  <a:pt x="2589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3" name="object 2103"/>
          <p:cNvSpPr/>
          <p:nvPr/>
        </p:nvSpPr>
        <p:spPr>
          <a:xfrm>
            <a:off x="18185274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91" y="0"/>
                </a:moveTo>
                <a:lnTo>
                  <a:pt x="0" y="0"/>
                </a:lnTo>
                <a:lnTo>
                  <a:pt x="0" y="6975"/>
                </a:lnTo>
                <a:lnTo>
                  <a:pt x="25891" y="6975"/>
                </a:lnTo>
                <a:lnTo>
                  <a:pt x="2589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4" name="object 2104"/>
          <p:cNvSpPr/>
          <p:nvPr/>
        </p:nvSpPr>
        <p:spPr>
          <a:xfrm>
            <a:off x="18185274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91" y="0"/>
                </a:moveTo>
                <a:lnTo>
                  <a:pt x="0" y="0"/>
                </a:lnTo>
                <a:lnTo>
                  <a:pt x="0" y="6975"/>
                </a:lnTo>
                <a:lnTo>
                  <a:pt x="25891" y="6975"/>
                </a:lnTo>
                <a:lnTo>
                  <a:pt x="2589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5" name="object 2105"/>
          <p:cNvSpPr/>
          <p:nvPr/>
        </p:nvSpPr>
        <p:spPr>
          <a:xfrm>
            <a:off x="18211217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6" name="object 2106"/>
          <p:cNvSpPr/>
          <p:nvPr/>
        </p:nvSpPr>
        <p:spPr>
          <a:xfrm>
            <a:off x="18219360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25" y="0"/>
                </a:moveTo>
                <a:lnTo>
                  <a:pt x="0" y="4975"/>
                </a:lnTo>
                <a:lnTo>
                  <a:pt x="32907" y="41345"/>
                </a:lnTo>
                <a:lnTo>
                  <a:pt x="37294" y="36370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7" name="object 2107"/>
          <p:cNvSpPr/>
          <p:nvPr/>
        </p:nvSpPr>
        <p:spPr>
          <a:xfrm>
            <a:off x="18229870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325" y="0"/>
                </a:moveTo>
                <a:lnTo>
                  <a:pt x="0" y="0"/>
                </a:lnTo>
                <a:lnTo>
                  <a:pt x="35943" y="48259"/>
                </a:lnTo>
                <a:lnTo>
                  <a:pt x="40695" y="43782"/>
                </a:lnTo>
                <a:lnTo>
                  <a:pt x="8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8" name="object 2108"/>
          <p:cNvSpPr/>
          <p:nvPr/>
        </p:nvSpPr>
        <p:spPr>
          <a:xfrm>
            <a:off x="18267996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802" y="0"/>
                </a:moveTo>
                <a:lnTo>
                  <a:pt x="0" y="0"/>
                </a:lnTo>
                <a:lnTo>
                  <a:pt x="14854" y="37395"/>
                </a:lnTo>
                <a:lnTo>
                  <a:pt x="20540" y="34532"/>
                </a:lnTo>
                <a:lnTo>
                  <a:pt x="68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9" name="object 2109"/>
          <p:cNvSpPr/>
          <p:nvPr/>
        </p:nvSpPr>
        <p:spPr>
          <a:xfrm>
            <a:off x="18211217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0" name="object 2110"/>
          <p:cNvSpPr/>
          <p:nvPr/>
        </p:nvSpPr>
        <p:spPr>
          <a:xfrm>
            <a:off x="18219309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25" y="0"/>
                </a:moveTo>
                <a:lnTo>
                  <a:pt x="0" y="4975"/>
                </a:lnTo>
                <a:lnTo>
                  <a:pt x="22053" y="29343"/>
                </a:lnTo>
                <a:lnTo>
                  <a:pt x="26379" y="24368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1" name="object 2111"/>
          <p:cNvSpPr/>
          <p:nvPr/>
        </p:nvSpPr>
        <p:spPr>
          <a:xfrm>
            <a:off x="18211217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2" name="object 2112"/>
          <p:cNvSpPr/>
          <p:nvPr/>
        </p:nvSpPr>
        <p:spPr>
          <a:xfrm>
            <a:off x="18219340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15" y="0"/>
                </a:moveTo>
                <a:lnTo>
                  <a:pt x="0" y="4975"/>
                </a:lnTo>
                <a:lnTo>
                  <a:pt x="15829" y="22490"/>
                </a:lnTo>
                <a:lnTo>
                  <a:pt x="20154" y="17514"/>
                </a:lnTo>
                <a:lnTo>
                  <a:pt x="4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3" name="object 2113"/>
          <p:cNvSpPr/>
          <p:nvPr/>
        </p:nvSpPr>
        <p:spPr>
          <a:xfrm>
            <a:off x="18233643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069" y="0"/>
                </a:moveTo>
                <a:lnTo>
                  <a:pt x="44756" y="7295"/>
                </a:lnTo>
                <a:lnTo>
                  <a:pt x="6782" y="51452"/>
                </a:lnTo>
                <a:lnTo>
                  <a:pt x="0" y="88419"/>
                </a:lnTo>
                <a:lnTo>
                  <a:pt x="216" y="94519"/>
                </a:lnTo>
                <a:lnTo>
                  <a:pt x="4765" y="94519"/>
                </a:lnTo>
                <a:lnTo>
                  <a:pt x="3073" y="74423"/>
                </a:lnTo>
                <a:lnTo>
                  <a:pt x="4407" y="61228"/>
                </a:lnTo>
                <a:lnTo>
                  <a:pt x="33761" y="20612"/>
                </a:lnTo>
                <a:lnTo>
                  <a:pt x="83069" y="5239"/>
                </a:lnTo>
                <a:lnTo>
                  <a:pt x="8306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4" name="object 2114"/>
          <p:cNvSpPr/>
          <p:nvPr/>
        </p:nvSpPr>
        <p:spPr>
          <a:xfrm>
            <a:off x="18312499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38" y="0"/>
                </a:moveTo>
                <a:lnTo>
                  <a:pt x="0" y="0"/>
                </a:lnTo>
                <a:lnTo>
                  <a:pt x="0" y="33344"/>
                </a:lnTo>
                <a:lnTo>
                  <a:pt x="20058" y="35041"/>
                </a:lnTo>
                <a:lnTo>
                  <a:pt x="36244" y="40234"/>
                </a:lnTo>
                <a:lnTo>
                  <a:pt x="72632" y="77193"/>
                </a:lnTo>
                <a:lnTo>
                  <a:pt x="80028" y="102528"/>
                </a:lnTo>
                <a:lnTo>
                  <a:pt x="78365" y="122624"/>
                </a:lnTo>
                <a:lnTo>
                  <a:pt x="131438" y="122624"/>
                </a:lnTo>
                <a:lnTo>
                  <a:pt x="13143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5" name="object 2115"/>
          <p:cNvSpPr/>
          <p:nvPr/>
        </p:nvSpPr>
        <p:spPr>
          <a:xfrm>
            <a:off x="18418095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6" name="object 2116"/>
          <p:cNvSpPr/>
          <p:nvPr/>
        </p:nvSpPr>
        <p:spPr>
          <a:xfrm>
            <a:off x="18418095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7" name="object 2117"/>
          <p:cNvSpPr/>
          <p:nvPr/>
        </p:nvSpPr>
        <p:spPr>
          <a:xfrm>
            <a:off x="18418095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8" name="object 2118"/>
          <p:cNvSpPr/>
          <p:nvPr/>
        </p:nvSpPr>
        <p:spPr>
          <a:xfrm>
            <a:off x="18405606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80" y="0"/>
                </a:lnTo>
                <a:lnTo>
                  <a:pt x="1258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9" name="object 2119"/>
          <p:cNvSpPr/>
          <p:nvPr/>
        </p:nvSpPr>
        <p:spPr>
          <a:xfrm>
            <a:off x="18372711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58" y="0"/>
                </a:moveTo>
                <a:lnTo>
                  <a:pt x="0" y="36370"/>
                </a:lnTo>
                <a:lnTo>
                  <a:pt x="4325" y="41345"/>
                </a:lnTo>
                <a:lnTo>
                  <a:pt x="37294" y="4975"/>
                </a:lnTo>
                <a:lnTo>
                  <a:pt x="3295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0" name="object 2120"/>
          <p:cNvSpPr/>
          <p:nvPr/>
        </p:nvSpPr>
        <p:spPr>
          <a:xfrm>
            <a:off x="18358597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5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1" name="object 2121"/>
          <p:cNvSpPr/>
          <p:nvPr/>
        </p:nvSpPr>
        <p:spPr>
          <a:xfrm>
            <a:off x="18340827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2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2" name="object 2122"/>
          <p:cNvSpPr/>
          <p:nvPr/>
        </p:nvSpPr>
        <p:spPr>
          <a:xfrm>
            <a:off x="18405606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80" y="0"/>
                </a:lnTo>
                <a:lnTo>
                  <a:pt x="1258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3" name="object 2123"/>
          <p:cNvSpPr/>
          <p:nvPr/>
        </p:nvSpPr>
        <p:spPr>
          <a:xfrm>
            <a:off x="18383575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104" y="0"/>
                </a:moveTo>
                <a:lnTo>
                  <a:pt x="0" y="24368"/>
                </a:lnTo>
                <a:lnTo>
                  <a:pt x="4335" y="29343"/>
                </a:lnTo>
                <a:lnTo>
                  <a:pt x="26439" y="4975"/>
                </a:lnTo>
                <a:lnTo>
                  <a:pt x="22104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4" name="object 2124"/>
          <p:cNvSpPr/>
          <p:nvPr/>
        </p:nvSpPr>
        <p:spPr>
          <a:xfrm>
            <a:off x="18405606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80" y="0"/>
                </a:lnTo>
                <a:lnTo>
                  <a:pt x="1258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5" name="object 2125"/>
          <p:cNvSpPr/>
          <p:nvPr/>
        </p:nvSpPr>
        <p:spPr>
          <a:xfrm>
            <a:off x="18389768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80" y="0"/>
                </a:moveTo>
                <a:lnTo>
                  <a:pt x="0" y="17514"/>
                </a:lnTo>
                <a:lnTo>
                  <a:pt x="4325" y="22490"/>
                </a:lnTo>
                <a:lnTo>
                  <a:pt x="20215" y="4975"/>
                </a:lnTo>
                <a:lnTo>
                  <a:pt x="1588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6" name="object 2126"/>
          <p:cNvSpPr/>
          <p:nvPr/>
        </p:nvSpPr>
        <p:spPr>
          <a:xfrm>
            <a:off x="18312550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58" y="6942"/>
                </a:lnTo>
                <a:lnTo>
                  <a:pt x="36244" y="12137"/>
                </a:lnTo>
                <a:lnTo>
                  <a:pt x="72632" y="49088"/>
                </a:lnTo>
                <a:lnTo>
                  <a:pt x="80028" y="74423"/>
                </a:lnTo>
                <a:lnTo>
                  <a:pt x="78365" y="94519"/>
                </a:lnTo>
                <a:lnTo>
                  <a:pt x="82904" y="94519"/>
                </a:lnTo>
                <a:lnTo>
                  <a:pt x="76320" y="51452"/>
                </a:lnTo>
                <a:lnTo>
                  <a:pt x="52186" y="16260"/>
                </a:lnTo>
                <a:lnTo>
                  <a:pt x="21220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7" name="object 2127"/>
          <p:cNvSpPr/>
          <p:nvPr/>
        </p:nvSpPr>
        <p:spPr>
          <a:xfrm>
            <a:off x="18301918" y="2912576"/>
            <a:ext cx="26034" cy="29209"/>
          </a:xfrm>
          <a:custGeom>
            <a:avLst/>
            <a:gdLst/>
            <a:ahLst/>
            <a:cxnLst/>
            <a:rect l="l" t="t" r="r" b="b"/>
            <a:pathLst>
              <a:path w="26034" h="29210">
                <a:moveTo>
                  <a:pt x="25404" y="28968"/>
                </a:moveTo>
                <a:lnTo>
                  <a:pt x="0" y="28968"/>
                </a:lnTo>
                <a:lnTo>
                  <a:pt x="0" y="0"/>
                </a:lnTo>
                <a:lnTo>
                  <a:pt x="25404" y="0"/>
                </a:lnTo>
                <a:lnTo>
                  <a:pt x="25404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8" name="object 2128"/>
          <p:cNvSpPr/>
          <p:nvPr/>
        </p:nvSpPr>
        <p:spPr>
          <a:xfrm>
            <a:off x="17926581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125" y="0"/>
                </a:moveTo>
                <a:lnTo>
                  <a:pt x="0" y="0"/>
                </a:lnTo>
                <a:lnTo>
                  <a:pt x="0" y="9991"/>
                </a:lnTo>
                <a:lnTo>
                  <a:pt x="69125" y="9991"/>
                </a:lnTo>
                <a:lnTo>
                  <a:pt x="6912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9" name="object 2129"/>
          <p:cNvSpPr/>
          <p:nvPr/>
        </p:nvSpPr>
        <p:spPr>
          <a:xfrm>
            <a:off x="17926673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71" y="0"/>
                </a:moveTo>
                <a:lnTo>
                  <a:pt x="0" y="0"/>
                </a:lnTo>
                <a:lnTo>
                  <a:pt x="0" y="59926"/>
                </a:lnTo>
                <a:lnTo>
                  <a:pt x="51671" y="59926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0" name="object 2130"/>
          <p:cNvSpPr/>
          <p:nvPr/>
        </p:nvSpPr>
        <p:spPr>
          <a:xfrm>
            <a:off x="17926581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22" y="0"/>
                </a:moveTo>
                <a:lnTo>
                  <a:pt x="0" y="0"/>
                </a:lnTo>
                <a:lnTo>
                  <a:pt x="0" y="4975"/>
                </a:lnTo>
                <a:lnTo>
                  <a:pt x="62322" y="4975"/>
                </a:lnTo>
                <a:lnTo>
                  <a:pt x="6232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1" name="object 2131"/>
          <p:cNvSpPr/>
          <p:nvPr/>
        </p:nvSpPr>
        <p:spPr>
          <a:xfrm>
            <a:off x="17926673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71" y="0"/>
                </a:moveTo>
                <a:lnTo>
                  <a:pt x="0" y="0"/>
                </a:lnTo>
                <a:lnTo>
                  <a:pt x="0" y="16377"/>
                </a:lnTo>
                <a:lnTo>
                  <a:pt x="51671" y="16377"/>
                </a:lnTo>
                <a:lnTo>
                  <a:pt x="5167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2" name="object 2132"/>
          <p:cNvSpPr/>
          <p:nvPr/>
        </p:nvSpPr>
        <p:spPr>
          <a:xfrm>
            <a:off x="17926591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3" name="object 2133"/>
          <p:cNvSpPr/>
          <p:nvPr/>
        </p:nvSpPr>
        <p:spPr>
          <a:xfrm>
            <a:off x="17926673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67"/>
                </a:lnTo>
                <a:lnTo>
                  <a:pt x="51671" y="28267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4" name="object 2134"/>
          <p:cNvSpPr/>
          <p:nvPr/>
        </p:nvSpPr>
        <p:spPr>
          <a:xfrm>
            <a:off x="17926591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5" name="object 2135"/>
          <p:cNvSpPr/>
          <p:nvPr/>
        </p:nvSpPr>
        <p:spPr>
          <a:xfrm>
            <a:off x="17926673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67"/>
                </a:lnTo>
                <a:lnTo>
                  <a:pt x="51671" y="28267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6" name="object 2136"/>
          <p:cNvSpPr/>
          <p:nvPr/>
        </p:nvSpPr>
        <p:spPr>
          <a:xfrm>
            <a:off x="17926591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7" name="object 2137"/>
          <p:cNvSpPr/>
          <p:nvPr/>
        </p:nvSpPr>
        <p:spPr>
          <a:xfrm>
            <a:off x="17926673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57"/>
                </a:lnTo>
                <a:lnTo>
                  <a:pt x="51671" y="28257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8" name="object 2138"/>
          <p:cNvSpPr/>
          <p:nvPr/>
        </p:nvSpPr>
        <p:spPr>
          <a:xfrm>
            <a:off x="17926591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64"/>
                </a:lnTo>
                <a:lnTo>
                  <a:pt x="49620" y="5564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9" name="object 2139"/>
          <p:cNvSpPr/>
          <p:nvPr/>
        </p:nvSpPr>
        <p:spPr>
          <a:xfrm>
            <a:off x="17926673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16"/>
                </a:lnTo>
                <a:lnTo>
                  <a:pt x="51671" y="28216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0" name="object 2140"/>
          <p:cNvSpPr/>
          <p:nvPr/>
        </p:nvSpPr>
        <p:spPr>
          <a:xfrm>
            <a:off x="17926591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1" name="object 2141"/>
          <p:cNvSpPr/>
          <p:nvPr/>
        </p:nvSpPr>
        <p:spPr>
          <a:xfrm>
            <a:off x="17926673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06"/>
                </a:lnTo>
                <a:lnTo>
                  <a:pt x="51671" y="28206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2" name="object 2142"/>
          <p:cNvSpPr/>
          <p:nvPr/>
        </p:nvSpPr>
        <p:spPr>
          <a:xfrm>
            <a:off x="17926591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20" y="0"/>
                </a:moveTo>
                <a:lnTo>
                  <a:pt x="0" y="0"/>
                </a:lnTo>
                <a:lnTo>
                  <a:pt x="0" y="5513"/>
                </a:lnTo>
                <a:lnTo>
                  <a:pt x="49620" y="5513"/>
                </a:lnTo>
                <a:lnTo>
                  <a:pt x="496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3" name="object 2143"/>
          <p:cNvSpPr/>
          <p:nvPr/>
        </p:nvSpPr>
        <p:spPr>
          <a:xfrm>
            <a:off x="17926662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226" y="0"/>
                </a:moveTo>
                <a:lnTo>
                  <a:pt x="0" y="0"/>
                </a:lnTo>
                <a:lnTo>
                  <a:pt x="0" y="5513"/>
                </a:lnTo>
                <a:lnTo>
                  <a:pt x="61226" y="5513"/>
                </a:lnTo>
                <a:lnTo>
                  <a:pt x="6122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4" name="object 2144"/>
          <p:cNvSpPr/>
          <p:nvPr/>
        </p:nvSpPr>
        <p:spPr>
          <a:xfrm>
            <a:off x="17926611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313" y="0"/>
                </a:moveTo>
                <a:lnTo>
                  <a:pt x="0" y="0"/>
                </a:lnTo>
                <a:lnTo>
                  <a:pt x="0" y="6051"/>
                </a:lnTo>
                <a:lnTo>
                  <a:pt x="70313" y="6051"/>
                </a:lnTo>
                <a:lnTo>
                  <a:pt x="7031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5" name="object 2145"/>
          <p:cNvSpPr/>
          <p:nvPr/>
        </p:nvSpPr>
        <p:spPr>
          <a:xfrm>
            <a:off x="17926631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12" y="0"/>
                </a:moveTo>
                <a:lnTo>
                  <a:pt x="0" y="0"/>
                </a:lnTo>
                <a:lnTo>
                  <a:pt x="0" y="2751"/>
                </a:lnTo>
                <a:lnTo>
                  <a:pt x="58312" y="2751"/>
                </a:lnTo>
                <a:lnTo>
                  <a:pt x="5831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6" name="object 2146"/>
          <p:cNvSpPr/>
          <p:nvPr/>
        </p:nvSpPr>
        <p:spPr>
          <a:xfrm>
            <a:off x="17926651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88" y="0"/>
                </a:moveTo>
                <a:lnTo>
                  <a:pt x="0" y="0"/>
                </a:lnTo>
                <a:lnTo>
                  <a:pt x="0" y="2751"/>
                </a:lnTo>
                <a:lnTo>
                  <a:pt x="64688" y="2751"/>
                </a:lnTo>
                <a:lnTo>
                  <a:pt x="6468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7" name="object 2147"/>
          <p:cNvSpPr/>
          <p:nvPr/>
        </p:nvSpPr>
        <p:spPr>
          <a:xfrm>
            <a:off x="17926673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71" y="0"/>
                </a:moveTo>
                <a:lnTo>
                  <a:pt x="0" y="0"/>
                </a:lnTo>
                <a:lnTo>
                  <a:pt x="0" y="28257"/>
                </a:lnTo>
                <a:lnTo>
                  <a:pt x="51671" y="28257"/>
                </a:lnTo>
                <a:lnTo>
                  <a:pt x="51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8" name="object 2148"/>
          <p:cNvSpPr/>
          <p:nvPr/>
        </p:nvSpPr>
        <p:spPr>
          <a:xfrm>
            <a:off x="18116229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064" y="0"/>
                </a:lnTo>
                <a:lnTo>
                  <a:pt x="69064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9" name="object 2149"/>
          <p:cNvSpPr/>
          <p:nvPr/>
        </p:nvSpPr>
        <p:spPr>
          <a:xfrm>
            <a:off x="18133592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61" y="0"/>
                </a:lnTo>
                <a:lnTo>
                  <a:pt x="5166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0" name="object 2150"/>
          <p:cNvSpPr/>
          <p:nvPr/>
        </p:nvSpPr>
        <p:spPr>
          <a:xfrm>
            <a:off x="18123033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261" y="0"/>
                </a:lnTo>
                <a:lnTo>
                  <a:pt x="62261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1" name="object 2151"/>
          <p:cNvSpPr/>
          <p:nvPr/>
        </p:nvSpPr>
        <p:spPr>
          <a:xfrm>
            <a:off x="18133592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61" y="0"/>
                </a:lnTo>
                <a:lnTo>
                  <a:pt x="5166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2" name="object 2152"/>
          <p:cNvSpPr/>
          <p:nvPr/>
        </p:nvSpPr>
        <p:spPr>
          <a:xfrm>
            <a:off x="18135724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3" name="object 2153"/>
          <p:cNvSpPr/>
          <p:nvPr/>
        </p:nvSpPr>
        <p:spPr>
          <a:xfrm>
            <a:off x="18133592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4" name="object 2154"/>
          <p:cNvSpPr/>
          <p:nvPr/>
        </p:nvSpPr>
        <p:spPr>
          <a:xfrm>
            <a:off x="18135724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5" name="object 2155"/>
          <p:cNvSpPr/>
          <p:nvPr/>
        </p:nvSpPr>
        <p:spPr>
          <a:xfrm>
            <a:off x="18133592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6" name="object 2156"/>
          <p:cNvSpPr/>
          <p:nvPr/>
        </p:nvSpPr>
        <p:spPr>
          <a:xfrm>
            <a:off x="18135724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7" name="object 2157"/>
          <p:cNvSpPr/>
          <p:nvPr/>
        </p:nvSpPr>
        <p:spPr>
          <a:xfrm>
            <a:off x="18133592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8" name="object 2158"/>
          <p:cNvSpPr/>
          <p:nvPr/>
        </p:nvSpPr>
        <p:spPr>
          <a:xfrm>
            <a:off x="18135724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9" name="object 2159"/>
          <p:cNvSpPr/>
          <p:nvPr/>
        </p:nvSpPr>
        <p:spPr>
          <a:xfrm>
            <a:off x="18133592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0" name="object 2160"/>
          <p:cNvSpPr/>
          <p:nvPr/>
        </p:nvSpPr>
        <p:spPr>
          <a:xfrm>
            <a:off x="18135724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1" name="object 2161"/>
          <p:cNvSpPr/>
          <p:nvPr/>
        </p:nvSpPr>
        <p:spPr>
          <a:xfrm>
            <a:off x="18133592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2" name="object 2162"/>
          <p:cNvSpPr/>
          <p:nvPr/>
        </p:nvSpPr>
        <p:spPr>
          <a:xfrm>
            <a:off x="18135724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559" y="0"/>
                </a:lnTo>
                <a:lnTo>
                  <a:pt x="49559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3" name="object 2163"/>
          <p:cNvSpPr/>
          <p:nvPr/>
        </p:nvSpPr>
        <p:spPr>
          <a:xfrm>
            <a:off x="18124149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165" y="0"/>
                </a:lnTo>
                <a:lnTo>
                  <a:pt x="61165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4" name="object 2164"/>
          <p:cNvSpPr/>
          <p:nvPr/>
        </p:nvSpPr>
        <p:spPr>
          <a:xfrm>
            <a:off x="18115010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252" y="0"/>
                </a:lnTo>
                <a:lnTo>
                  <a:pt x="70252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5" name="object 2165"/>
          <p:cNvSpPr/>
          <p:nvPr/>
        </p:nvSpPr>
        <p:spPr>
          <a:xfrm>
            <a:off x="18126992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6" name="object 2166"/>
          <p:cNvSpPr/>
          <p:nvPr/>
        </p:nvSpPr>
        <p:spPr>
          <a:xfrm>
            <a:off x="18120596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27" y="0"/>
                </a:lnTo>
                <a:lnTo>
                  <a:pt x="64627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7" name="object 2167"/>
          <p:cNvSpPr/>
          <p:nvPr/>
        </p:nvSpPr>
        <p:spPr>
          <a:xfrm>
            <a:off x="18133592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8" name="object 2168"/>
          <p:cNvSpPr/>
          <p:nvPr/>
        </p:nvSpPr>
        <p:spPr>
          <a:xfrm>
            <a:off x="17926623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28" y="0"/>
                </a:moveTo>
                <a:lnTo>
                  <a:pt x="0" y="0"/>
                </a:lnTo>
                <a:lnTo>
                  <a:pt x="0" y="122624"/>
                </a:lnTo>
                <a:lnTo>
                  <a:pt x="53072" y="122624"/>
                </a:lnTo>
                <a:lnTo>
                  <a:pt x="51409" y="102528"/>
                </a:lnTo>
                <a:lnTo>
                  <a:pt x="52751" y="89333"/>
                </a:lnTo>
                <a:lnTo>
                  <a:pt x="82083" y="48712"/>
                </a:lnTo>
                <a:lnTo>
                  <a:pt x="131428" y="33344"/>
                </a:lnTo>
                <a:lnTo>
                  <a:pt x="1314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9" name="object 2169"/>
          <p:cNvSpPr/>
          <p:nvPr/>
        </p:nvSpPr>
        <p:spPr>
          <a:xfrm>
            <a:off x="17926611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40" y="0"/>
                </a:moveTo>
                <a:lnTo>
                  <a:pt x="0" y="0"/>
                </a:lnTo>
                <a:lnTo>
                  <a:pt x="0" y="6975"/>
                </a:lnTo>
                <a:lnTo>
                  <a:pt x="25840" y="6975"/>
                </a:lnTo>
                <a:lnTo>
                  <a:pt x="2584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0" name="object 2170"/>
          <p:cNvSpPr/>
          <p:nvPr/>
        </p:nvSpPr>
        <p:spPr>
          <a:xfrm>
            <a:off x="17926611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40" y="0"/>
                </a:moveTo>
                <a:lnTo>
                  <a:pt x="0" y="0"/>
                </a:lnTo>
                <a:lnTo>
                  <a:pt x="0" y="6975"/>
                </a:lnTo>
                <a:lnTo>
                  <a:pt x="25840" y="6975"/>
                </a:lnTo>
                <a:lnTo>
                  <a:pt x="2584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1" name="object 2171"/>
          <p:cNvSpPr/>
          <p:nvPr/>
        </p:nvSpPr>
        <p:spPr>
          <a:xfrm>
            <a:off x="17926611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40" y="0"/>
                </a:moveTo>
                <a:lnTo>
                  <a:pt x="0" y="0"/>
                </a:lnTo>
                <a:lnTo>
                  <a:pt x="0" y="6975"/>
                </a:lnTo>
                <a:lnTo>
                  <a:pt x="25840" y="6975"/>
                </a:lnTo>
                <a:lnTo>
                  <a:pt x="2584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2" name="object 2172"/>
          <p:cNvSpPr/>
          <p:nvPr/>
        </p:nvSpPr>
        <p:spPr>
          <a:xfrm>
            <a:off x="17952462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80" y="0"/>
                </a:moveTo>
                <a:lnTo>
                  <a:pt x="0" y="0"/>
                </a:lnTo>
                <a:lnTo>
                  <a:pt x="0" y="6975"/>
                </a:lnTo>
                <a:lnTo>
                  <a:pt x="12580" y="6975"/>
                </a:lnTo>
                <a:lnTo>
                  <a:pt x="1258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3" name="object 2173"/>
          <p:cNvSpPr/>
          <p:nvPr/>
        </p:nvSpPr>
        <p:spPr>
          <a:xfrm>
            <a:off x="17960657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76" y="0"/>
                </a:moveTo>
                <a:lnTo>
                  <a:pt x="0" y="4975"/>
                </a:lnTo>
                <a:lnTo>
                  <a:pt x="32958" y="41345"/>
                </a:lnTo>
                <a:lnTo>
                  <a:pt x="37283" y="36370"/>
                </a:lnTo>
                <a:lnTo>
                  <a:pt x="437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4" name="object 2174"/>
          <p:cNvSpPr/>
          <p:nvPr/>
        </p:nvSpPr>
        <p:spPr>
          <a:xfrm>
            <a:off x="17971258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325" y="0"/>
                </a:moveTo>
                <a:lnTo>
                  <a:pt x="0" y="0"/>
                </a:lnTo>
                <a:lnTo>
                  <a:pt x="35933" y="48259"/>
                </a:lnTo>
                <a:lnTo>
                  <a:pt x="40695" y="43782"/>
                </a:lnTo>
                <a:lnTo>
                  <a:pt x="8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5" name="object 2175"/>
          <p:cNvSpPr/>
          <p:nvPr/>
        </p:nvSpPr>
        <p:spPr>
          <a:xfrm>
            <a:off x="18009292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792" y="0"/>
                </a:moveTo>
                <a:lnTo>
                  <a:pt x="0" y="0"/>
                </a:lnTo>
                <a:lnTo>
                  <a:pt x="14905" y="37395"/>
                </a:lnTo>
                <a:lnTo>
                  <a:pt x="20530" y="34532"/>
                </a:lnTo>
                <a:lnTo>
                  <a:pt x="679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6" name="object 2176"/>
          <p:cNvSpPr/>
          <p:nvPr/>
        </p:nvSpPr>
        <p:spPr>
          <a:xfrm>
            <a:off x="17952462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80" y="0"/>
                </a:moveTo>
                <a:lnTo>
                  <a:pt x="0" y="0"/>
                </a:lnTo>
                <a:lnTo>
                  <a:pt x="0" y="6975"/>
                </a:lnTo>
                <a:lnTo>
                  <a:pt x="12580" y="6975"/>
                </a:lnTo>
                <a:lnTo>
                  <a:pt x="1258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7" name="object 2177"/>
          <p:cNvSpPr/>
          <p:nvPr/>
        </p:nvSpPr>
        <p:spPr>
          <a:xfrm>
            <a:off x="17960647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76" y="0"/>
                </a:moveTo>
                <a:lnTo>
                  <a:pt x="0" y="4975"/>
                </a:lnTo>
                <a:lnTo>
                  <a:pt x="22104" y="29343"/>
                </a:lnTo>
                <a:lnTo>
                  <a:pt x="26429" y="24368"/>
                </a:lnTo>
                <a:lnTo>
                  <a:pt x="437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8" name="object 2178"/>
          <p:cNvSpPr/>
          <p:nvPr/>
        </p:nvSpPr>
        <p:spPr>
          <a:xfrm>
            <a:off x="17952462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80" y="0"/>
                </a:moveTo>
                <a:lnTo>
                  <a:pt x="0" y="0"/>
                </a:lnTo>
                <a:lnTo>
                  <a:pt x="0" y="6975"/>
                </a:lnTo>
                <a:lnTo>
                  <a:pt x="12580" y="6975"/>
                </a:lnTo>
                <a:lnTo>
                  <a:pt x="1258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9" name="object 2179"/>
          <p:cNvSpPr/>
          <p:nvPr/>
        </p:nvSpPr>
        <p:spPr>
          <a:xfrm>
            <a:off x="17960576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66" y="0"/>
                </a:moveTo>
                <a:lnTo>
                  <a:pt x="0" y="4975"/>
                </a:lnTo>
                <a:lnTo>
                  <a:pt x="15880" y="22490"/>
                </a:lnTo>
                <a:lnTo>
                  <a:pt x="20205" y="17514"/>
                </a:lnTo>
                <a:lnTo>
                  <a:pt x="436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0" name="object 2180"/>
          <p:cNvSpPr/>
          <p:nvPr/>
        </p:nvSpPr>
        <p:spPr>
          <a:xfrm>
            <a:off x="17974980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110" y="0"/>
                </a:moveTo>
                <a:lnTo>
                  <a:pt x="44783" y="7295"/>
                </a:lnTo>
                <a:lnTo>
                  <a:pt x="6800" y="51452"/>
                </a:lnTo>
                <a:lnTo>
                  <a:pt x="0" y="88419"/>
                </a:lnTo>
                <a:lnTo>
                  <a:pt x="216" y="94519"/>
                </a:lnTo>
                <a:lnTo>
                  <a:pt x="4755" y="94519"/>
                </a:lnTo>
                <a:lnTo>
                  <a:pt x="3092" y="74423"/>
                </a:lnTo>
                <a:lnTo>
                  <a:pt x="4434" y="61228"/>
                </a:lnTo>
                <a:lnTo>
                  <a:pt x="33765" y="20612"/>
                </a:lnTo>
                <a:lnTo>
                  <a:pt x="83110" y="5239"/>
                </a:lnTo>
                <a:lnTo>
                  <a:pt x="831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1" name="object 2181"/>
          <p:cNvSpPr/>
          <p:nvPr/>
        </p:nvSpPr>
        <p:spPr>
          <a:xfrm>
            <a:off x="18053888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67" y="0"/>
                </a:moveTo>
                <a:lnTo>
                  <a:pt x="0" y="0"/>
                </a:lnTo>
                <a:lnTo>
                  <a:pt x="0" y="33344"/>
                </a:lnTo>
                <a:lnTo>
                  <a:pt x="20053" y="35041"/>
                </a:lnTo>
                <a:lnTo>
                  <a:pt x="36235" y="40234"/>
                </a:lnTo>
                <a:lnTo>
                  <a:pt x="72621" y="77193"/>
                </a:lnTo>
                <a:lnTo>
                  <a:pt x="79996" y="102528"/>
                </a:lnTo>
                <a:lnTo>
                  <a:pt x="78304" y="122624"/>
                </a:lnTo>
                <a:lnTo>
                  <a:pt x="131367" y="122624"/>
                </a:lnTo>
                <a:lnTo>
                  <a:pt x="13136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2" name="object 2182"/>
          <p:cNvSpPr/>
          <p:nvPr/>
        </p:nvSpPr>
        <p:spPr>
          <a:xfrm>
            <a:off x="18159483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3" name="object 2183"/>
          <p:cNvSpPr/>
          <p:nvPr/>
        </p:nvSpPr>
        <p:spPr>
          <a:xfrm>
            <a:off x="18159483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4" name="object 2184"/>
          <p:cNvSpPr/>
          <p:nvPr/>
        </p:nvSpPr>
        <p:spPr>
          <a:xfrm>
            <a:off x="18159483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5" name="object 2185"/>
          <p:cNvSpPr/>
          <p:nvPr/>
        </p:nvSpPr>
        <p:spPr>
          <a:xfrm>
            <a:off x="18146893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6" name="object 2186"/>
          <p:cNvSpPr/>
          <p:nvPr/>
        </p:nvSpPr>
        <p:spPr>
          <a:xfrm>
            <a:off x="18113996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07" y="0"/>
                </a:moveTo>
                <a:lnTo>
                  <a:pt x="0" y="36370"/>
                </a:lnTo>
                <a:lnTo>
                  <a:pt x="4325" y="41345"/>
                </a:lnTo>
                <a:lnTo>
                  <a:pt x="37283" y="4975"/>
                </a:lnTo>
                <a:lnTo>
                  <a:pt x="32907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7" name="object 2187"/>
          <p:cNvSpPr/>
          <p:nvPr/>
        </p:nvSpPr>
        <p:spPr>
          <a:xfrm>
            <a:off x="18099985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5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8" name="object 2188"/>
          <p:cNvSpPr/>
          <p:nvPr/>
        </p:nvSpPr>
        <p:spPr>
          <a:xfrm>
            <a:off x="18082114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7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9" name="object 2189"/>
          <p:cNvSpPr/>
          <p:nvPr/>
        </p:nvSpPr>
        <p:spPr>
          <a:xfrm>
            <a:off x="18146893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0" name="object 2190"/>
          <p:cNvSpPr/>
          <p:nvPr/>
        </p:nvSpPr>
        <p:spPr>
          <a:xfrm>
            <a:off x="18124861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053" y="0"/>
                </a:moveTo>
                <a:lnTo>
                  <a:pt x="0" y="24368"/>
                </a:lnTo>
                <a:lnTo>
                  <a:pt x="4325" y="29343"/>
                </a:lnTo>
                <a:lnTo>
                  <a:pt x="26429" y="4975"/>
                </a:lnTo>
                <a:lnTo>
                  <a:pt x="2205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1" name="object 2191"/>
          <p:cNvSpPr/>
          <p:nvPr/>
        </p:nvSpPr>
        <p:spPr>
          <a:xfrm>
            <a:off x="18146893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2" name="object 2192"/>
          <p:cNvSpPr/>
          <p:nvPr/>
        </p:nvSpPr>
        <p:spPr>
          <a:xfrm>
            <a:off x="18131156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39" y="0"/>
                </a:moveTo>
                <a:lnTo>
                  <a:pt x="0" y="17514"/>
                </a:lnTo>
                <a:lnTo>
                  <a:pt x="4325" y="22490"/>
                </a:lnTo>
                <a:lnTo>
                  <a:pt x="20205" y="4975"/>
                </a:lnTo>
                <a:lnTo>
                  <a:pt x="158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3" name="object 2193"/>
          <p:cNvSpPr/>
          <p:nvPr/>
        </p:nvSpPr>
        <p:spPr>
          <a:xfrm>
            <a:off x="18053938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53" y="6942"/>
                </a:lnTo>
                <a:lnTo>
                  <a:pt x="36235" y="12137"/>
                </a:lnTo>
                <a:lnTo>
                  <a:pt x="72621" y="49088"/>
                </a:lnTo>
                <a:lnTo>
                  <a:pt x="79996" y="74423"/>
                </a:lnTo>
                <a:lnTo>
                  <a:pt x="78304" y="94519"/>
                </a:lnTo>
                <a:lnTo>
                  <a:pt x="82853" y="94519"/>
                </a:lnTo>
                <a:lnTo>
                  <a:pt x="76308" y="51452"/>
                </a:lnTo>
                <a:lnTo>
                  <a:pt x="52180" y="16260"/>
                </a:lnTo>
                <a:lnTo>
                  <a:pt x="21215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4" name="object 2194"/>
          <p:cNvSpPr/>
          <p:nvPr/>
        </p:nvSpPr>
        <p:spPr>
          <a:xfrm>
            <a:off x="18043205" y="2912576"/>
            <a:ext cx="26034" cy="29209"/>
          </a:xfrm>
          <a:custGeom>
            <a:avLst/>
            <a:gdLst/>
            <a:ahLst/>
            <a:cxnLst/>
            <a:rect l="l" t="t" r="r" b="b"/>
            <a:pathLst>
              <a:path w="26034" h="29210">
                <a:moveTo>
                  <a:pt x="25404" y="28968"/>
                </a:moveTo>
                <a:lnTo>
                  <a:pt x="0" y="28968"/>
                </a:lnTo>
                <a:lnTo>
                  <a:pt x="0" y="0"/>
                </a:lnTo>
                <a:lnTo>
                  <a:pt x="25404" y="0"/>
                </a:lnTo>
                <a:lnTo>
                  <a:pt x="25404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5" name="object 2195"/>
          <p:cNvSpPr/>
          <p:nvPr/>
        </p:nvSpPr>
        <p:spPr>
          <a:xfrm>
            <a:off x="17667978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115" y="0"/>
                </a:moveTo>
                <a:lnTo>
                  <a:pt x="0" y="0"/>
                </a:lnTo>
                <a:lnTo>
                  <a:pt x="0" y="9991"/>
                </a:lnTo>
                <a:lnTo>
                  <a:pt x="69115" y="9991"/>
                </a:lnTo>
                <a:lnTo>
                  <a:pt x="691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6" name="object 2196"/>
          <p:cNvSpPr/>
          <p:nvPr/>
        </p:nvSpPr>
        <p:spPr>
          <a:xfrm>
            <a:off x="17667969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7" name="object 2197"/>
          <p:cNvSpPr/>
          <p:nvPr/>
        </p:nvSpPr>
        <p:spPr>
          <a:xfrm>
            <a:off x="17667989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02" y="0"/>
                </a:moveTo>
                <a:lnTo>
                  <a:pt x="0" y="0"/>
                </a:lnTo>
                <a:lnTo>
                  <a:pt x="0" y="4975"/>
                </a:lnTo>
                <a:lnTo>
                  <a:pt x="62302" y="4975"/>
                </a:lnTo>
                <a:lnTo>
                  <a:pt x="623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8" name="object 2198"/>
          <p:cNvSpPr/>
          <p:nvPr/>
        </p:nvSpPr>
        <p:spPr>
          <a:xfrm>
            <a:off x="17667969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9" name="object 2199"/>
          <p:cNvSpPr/>
          <p:nvPr/>
        </p:nvSpPr>
        <p:spPr>
          <a:xfrm>
            <a:off x="17667989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0" name="object 2200"/>
          <p:cNvSpPr/>
          <p:nvPr/>
        </p:nvSpPr>
        <p:spPr>
          <a:xfrm>
            <a:off x="17667969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1" name="object 2201"/>
          <p:cNvSpPr/>
          <p:nvPr/>
        </p:nvSpPr>
        <p:spPr>
          <a:xfrm>
            <a:off x="17667989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2" name="object 2202"/>
          <p:cNvSpPr/>
          <p:nvPr/>
        </p:nvSpPr>
        <p:spPr>
          <a:xfrm>
            <a:off x="17667969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3" name="object 2203"/>
          <p:cNvSpPr/>
          <p:nvPr/>
        </p:nvSpPr>
        <p:spPr>
          <a:xfrm>
            <a:off x="17667989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4" name="object 2204"/>
          <p:cNvSpPr/>
          <p:nvPr/>
        </p:nvSpPr>
        <p:spPr>
          <a:xfrm>
            <a:off x="17667969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5" name="object 2205"/>
          <p:cNvSpPr/>
          <p:nvPr/>
        </p:nvSpPr>
        <p:spPr>
          <a:xfrm>
            <a:off x="17667989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64"/>
                </a:lnTo>
                <a:lnTo>
                  <a:pt x="49610" y="5564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6" name="object 2206"/>
          <p:cNvSpPr/>
          <p:nvPr/>
        </p:nvSpPr>
        <p:spPr>
          <a:xfrm>
            <a:off x="17667969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7" name="object 2207"/>
          <p:cNvSpPr/>
          <p:nvPr/>
        </p:nvSpPr>
        <p:spPr>
          <a:xfrm>
            <a:off x="17667989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8" name="object 2208"/>
          <p:cNvSpPr/>
          <p:nvPr/>
        </p:nvSpPr>
        <p:spPr>
          <a:xfrm>
            <a:off x="17667969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9" name="object 2209"/>
          <p:cNvSpPr/>
          <p:nvPr/>
        </p:nvSpPr>
        <p:spPr>
          <a:xfrm>
            <a:off x="17667989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0" name="object 2210"/>
          <p:cNvSpPr/>
          <p:nvPr/>
        </p:nvSpPr>
        <p:spPr>
          <a:xfrm>
            <a:off x="17668009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165" y="0"/>
                </a:moveTo>
                <a:lnTo>
                  <a:pt x="0" y="0"/>
                </a:lnTo>
                <a:lnTo>
                  <a:pt x="0" y="5513"/>
                </a:lnTo>
                <a:lnTo>
                  <a:pt x="61165" y="5513"/>
                </a:lnTo>
                <a:lnTo>
                  <a:pt x="6116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1" name="object 2211"/>
          <p:cNvSpPr/>
          <p:nvPr/>
        </p:nvSpPr>
        <p:spPr>
          <a:xfrm>
            <a:off x="17667958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52" y="0"/>
                </a:moveTo>
                <a:lnTo>
                  <a:pt x="0" y="0"/>
                </a:lnTo>
                <a:lnTo>
                  <a:pt x="0" y="6051"/>
                </a:lnTo>
                <a:lnTo>
                  <a:pt x="70252" y="6051"/>
                </a:lnTo>
                <a:lnTo>
                  <a:pt x="7025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2" name="object 2212"/>
          <p:cNvSpPr/>
          <p:nvPr/>
        </p:nvSpPr>
        <p:spPr>
          <a:xfrm>
            <a:off x="17668030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01" y="0"/>
                </a:moveTo>
                <a:lnTo>
                  <a:pt x="0" y="0"/>
                </a:lnTo>
                <a:lnTo>
                  <a:pt x="0" y="2751"/>
                </a:lnTo>
                <a:lnTo>
                  <a:pt x="58301" y="2751"/>
                </a:lnTo>
                <a:lnTo>
                  <a:pt x="5830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3" name="object 2213"/>
          <p:cNvSpPr/>
          <p:nvPr/>
        </p:nvSpPr>
        <p:spPr>
          <a:xfrm>
            <a:off x="17667949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78" y="0"/>
                </a:moveTo>
                <a:lnTo>
                  <a:pt x="0" y="0"/>
                </a:lnTo>
                <a:lnTo>
                  <a:pt x="0" y="2751"/>
                </a:lnTo>
                <a:lnTo>
                  <a:pt x="64678" y="2751"/>
                </a:lnTo>
                <a:lnTo>
                  <a:pt x="6467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4" name="object 2214"/>
          <p:cNvSpPr/>
          <p:nvPr/>
        </p:nvSpPr>
        <p:spPr>
          <a:xfrm>
            <a:off x="17667969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5" name="object 2215"/>
          <p:cNvSpPr/>
          <p:nvPr/>
        </p:nvSpPr>
        <p:spPr>
          <a:xfrm>
            <a:off x="17857516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064" y="0"/>
                </a:lnTo>
                <a:lnTo>
                  <a:pt x="69064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6" name="object 2216"/>
          <p:cNvSpPr/>
          <p:nvPr/>
        </p:nvSpPr>
        <p:spPr>
          <a:xfrm>
            <a:off x="17874980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61" y="0"/>
                </a:lnTo>
                <a:lnTo>
                  <a:pt x="5166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7" name="object 2217"/>
          <p:cNvSpPr/>
          <p:nvPr/>
        </p:nvSpPr>
        <p:spPr>
          <a:xfrm>
            <a:off x="17864318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12" y="0"/>
                </a:lnTo>
                <a:lnTo>
                  <a:pt x="6231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8" name="object 2218"/>
          <p:cNvSpPr/>
          <p:nvPr/>
        </p:nvSpPr>
        <p:spPr>
          <a:xfrm>
            <a:off x="17874980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61" y="0"/>
                </a:lnTo>
                <a:lnTo>
                  <a:pt x="5166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9" name="object 2219"/>
          <p:cNvSpPr/>
          <p:nvPr/>
        </p:nvSpPr>
        <p:spPr>
          <a:xfrm>
            <a:off x="17877011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0" name="object 2220"/>
          <p:cNvSpPr/>
          <p:nvPr/>
        </p:nvSpPr>
        <p:spPr>
          <a:xfrm>
            <a:off x="17874980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1" name="object 2221"/>
          <p:cNvSpPr/>
          <p:nvPr/>
        </p:nvSpPr>
        <p:spPr>
          <a:xfrm>
            <a:off x="17877011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2" name="object 2222"/>
          <p:cNvSpPr/>
          <p:nvPr/>
        </p:nvSpPr>
        <p:spPr>
          <a:xfrm>
            <a:off x="17874980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3" name="object 2223"/>
          <p:cNvSpPr/>
          <p:nvPr/>
        </p:nvSpPr>
        <p:spPr>
          <a:xfrm>
            <a:off x="17877011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4" name="object 2224"/>
          <p:cNvSpPr/>
          <p:nvPr/>
        </p:nvSpPr>
        <p:spPr>
          <a:xfrm>
            <a:off x="17874980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5" name="object 2225"/>
          <p:cNvSpPr/>
          <p:nvPr/>
        </p:nvSpPr>
        <p:spPr>
          <a:xfrm>
            <a:off x="17877011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6" name="object 2226"/>
          <p:cNvSpPr/>
          <p:nvPr/>
        </p:nvSpPr>
        <p:spPr>
          <a:xfrm>
            <a:off x="17874980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7" name="object 2227"/>
          <p:cNvSpPr/>
          <p:nvPr/>
        </p:nvSpPr>
        <p:spPr>
          <a:xfrm>
            <a:off x="17877011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8" name="object 2228"/>
          <p:cNvSpPr/>
          <p:nvPr/>
        </p:nvSpPr>
        <p:spPr>
          <a:xfrm>
            <a:off x="17874980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9" name="object 2229"/>
          <p:cNvSpPr/>
          <p:nvPr/>
        </p:nvSpPr>
        <p:spPr>
          <a:xfrm>
            <a:off x="17877011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0" name="object 2230"/>
          <p:cNvSpPr/>
          <p:nvPr/>
        </p:nvSpPr>
        <p:spPr>
          <a:xfrm>
            <a:off x="17865436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175" y="0"/>
                </a:lnTo>
                <a:lnTo>
                  <a:pt x="61175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1" name="object 2231"/>
          <p:cNvSpPr/>
          <p:nvPr/>
        </p:nvSpPr>
        <p:spPr>
          <a:xfrm>
            <a:off x="17856399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252" y="0"/>
                </a:lnTo>
                <a:lnTo>
                  <a:pt x="70252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2" name="object 2232"/>
          <p:cNvSpPr/>
          <p:nvPr/>
        </p:nvSpPr>
        <p:spPr>
          <a:xfrm>
            <a:off x="17868279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01" y="0"/>
                </a:lnTo>
                <a:lnTo>
                  <a:pt x="58301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3" name="object 2233"/>
          <p:cNvSpPr/>
          <p:nvPr/>
        </p:nvSpPr>
        <p:spPr>
          <a:xfrm>
            <a:off x="17861984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27" y="0"/>
                </a:lnTo>
                <a:lnTo>
                  <a:pt x="64627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4" name="object 2234"/>
          <p:cNvSpPr/>
          <p:nvPr/>
        </p:nvSpPr>
        <p:spPr>
          <a:xfrm>
            <a:off x="17874980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61" y="0"/>
                </a:lnTo>
                <a:lnTo>
                  <a:pt x="5166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5" name="object 2235"/>
          <p:cNvSpPr/>
          <p:nvPr/>
        </p:nvSpPr>
        <p:spPr>
          <a:xfrm>
            <a:off x="17667971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67" y="0"/>
                </a:moveTo>
                <a:lnTo>
                  <a:pt x="0" y="0"/>
                </a:lnTo>
                <a:lnTo>
                  <a:pt x="0" y="122624"/>
                </a:lnTo>
                <a:lnTo>
                  <a:pt x="53062" y="122624"/>
                </a:lnTo>
                <a:lnTo>
                  <a:pt x="51399" y="102528"/>
                </a:lnTo>
                <a:lnTo>
                  <a:pt x="52742" y="89333"/>
                </a:lnTo>
                <a:lnTo>
                  <a:pt x="82080" y="48712"/>
                </a:lnTo>
                <a:lnTo>
                  <a:pt x="131367" y="33344"/>
                </a:lnTo>
                <a:lnTo>
                  <a:pt x="13136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6" name="object 2236"/>
          <p:cNvSpPr/>
          <p:nvPr/>
        </p:nvSpPr>
        <p:spPr>
          <a:xfrm>
            <a:off x="17668009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7" name="object 2237"/>
          <p:cNvSpPr/>
          <p:nvPr/>
        </p:nvSpPr>
        <p:spPr>
          <a:xfrm>
            <a:off x="17668009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8" name="object 2238"/>
          <p:cNvSpPr/>
          <p:nvPr/>
        </p:nvSpPr>
        <p:spPr>
          <a:xfrm>
            <a:off x="17668009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9" name="object 2239"/>
          <p:cNvSpPr/>
          <p:nvPr/>
        </p:nvSpPr>
        <p:spPr>
          <a:xfrm>
            <a:off x="17693800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0" name="object 2240"/>
          <p:cNvSpPr/>
          <p:nvPr/>
        </p:nvSpPr>
        <p:spPr>
          <a:xfrm>
            <a:off x="17701924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25" y="0"/>
                </a:moveTo>
                <a:lnTo>
                  <a:pt x="0" y="4975"/>
                </a:lnTo>
                <a:lnTo>
                  <a:pt x="32968" y="41345"/>
                </a:lnTo>
                <a:lnTo>
                  <a:pt x="37304" y="36370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1" name="object 2241"/>
          <p:cNvSpPr/>
          <p:nvPr/>
        </p:nvSpPr>
        <p:spPr>
          <a:xfrm>
            <a:off x="17712636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275" y="0"/>
                </a:moveTo>
                <a:lnTo>
                  <a:pt x="0" y="0"/>
                </a:lnTo>
                <a:lnTo>
                  <a:pt x="35943" y="48259"/>
                </a:lnTo>
                <a:lnTo>
                  <a:pt x="40705" y="43782"/>
                </a:lnTo>
                <a:lnTo>
                  <a:pt x="827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2" name="object 2242"/>
          <p:cNvSpPr/>
          <p:nvPr/>
        </p:nvSpPr>
        <p:spPr>
          <a:xfrm>
            <a:off x="17750580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802" y="0"/>
                </a:moveTo>
                <a:lnTo>
                  <a:pt x="0" y="0"/>
                </a:lnTo>
                <a:lnTo>
                  <a:pt x="14854" y="37395"/>
                </a:lnTo>
                <a:lnTo>
                  <a:pt x="20530" y="34532"/>
                </a:lnTo>
                <a:lnTo>
                  <a:pt x="68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3" name="object 2243"/>
          <p:cNvSpPr/>
          <p:nvPr/>
        </p:nvSpPr>
        <p:spPr>
          <a:xfrm>
            <a:off x="17693800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4" name="object 2244"/>
          <p:cNvSpPr/>
          <p:nvPr/>
        </p:nvSpPr>
        <p:spPr>
          <a:xfrm>
            <a:off x="17701924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25" y="0"/>
                </a:moveTo>
                <a:lnTo>
                  <a:pt x="0" y="4975"/>
                </a:lnTo>
                <a:lnTo>
                  <a:pt x="22114" y="29343"/>
                </a:lnTo>
                <a:lnTo>
                  <a:pt x="26439" y="24368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5" name="object 2245"/>
          <p:cNvSpPr/>
          <p:nvPr/>
        </p:nvSpPr>
        <p:spPr>
          <a:xfrm>
            <a:off x="17693800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6" name="object 2246"/>
          <p:cNvSpPr/>
          <p:nvPr/>
        </p:nvSpPr>
        <p:spPr>
          <a:xfrm>
            <a:off x="17701955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25" y="0"/>
                </a:moveTo>
                <a:lnTo>
                  <a:pt x="0" y="4975"/>
                </a:lnTo>
                <a:lnTo>
                  <a:pt x="15839" y="22490"/>
                </a:lnTo>
                <a:lnTo>
                  <a:pt x="20215" y="17514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7" name="object 2247"/>
          <p:cNvSpPr/>
          <p:nvPr/>
        </p:nvSpPr>
        <p:spPr>
          <a:xfrm>
            <a:off x="17716267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059" y="0"/>
                </a:moveTo>
                <a:lnTo>
                  <a:pt x="44777" y="7295"/>
                </a:lnTo>
                <a:lnTo>
                  <a:pt x="6800" y="51452"/>
                </a:lnTo>
                <a:lnTo>
                  <a:pt x="0" y="88419"/>
                </a:lnTo>
                <a:lnTo>
                  <a:pt x="216" y="94519"/>
                </a:lnTo>
                <a:lnTo>
                  <a:pt x="4755" y="94519"/>
                </a:lnTo>
                <a:lnTo>
                  <a:pt x="3092" y="74423"/>
                </a:lnTo>
                <a:lnTo>
                  <a:pt x="4435" y="61228"/>
                </a:lnTo>
                <a:lnTo>
                  <a:pt x="33773" y="20612"/>
                </a:lnTo>
                <a:lnTo>
                  <a:pt x="83059" y="5239"/>
                </a:lnTo>
                <a:lnTo>
                  <a:pt x="830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8" name="object 2248"/>
          <p:cNvSpPr/>
          <p:nvPr/>
        </p:nvSpPr>
        <p:spPr>
          <a:xfrm>
            <a:off x="17795276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67" y="0"/>
                </a:moveTo>
                <a:lnTo>
                  <a:pt x="0" y="0"/>
                </a:lnTo>
                <a:lnTo>
                  <a:pt x="0" y="33344"/>
                </a:lnTo>
                <a:lnTo>
                  <a:pt x="20043" y="35041"/>
                </a:lnTo>
                <a:lnTo>
                  <a:pt x="36206" y="40234"/>
                </a:lnTo>
                <a:lnTo>
                  <a:pt x="72571" y="77193"/>
                </a:lnTo>
                <a:lnTo>
                  <a:pt x="79967" y="102528"/>
                </a:lnTo>
                <a:lnTo>
                  <a:pt x="78304" y="122624"/>
                </a:lnTo>
                <a:lnTo>
                  <a:pt x="131367" y="122624"/>
                </a:lnTo>
                <a:lnTo>
                  <a:pt x="13136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9" name="object 2249"/>
          <p:cNvSpPr/>
          <p:nvPr/>
        </p:nvSpPr>
        <p:spPr>
          <a:xfrm>
            <a:off x="17900770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0" name="object 2250"/>
          <p:cNvSpPr/>
          <p:nvPr/>
        </p:nvSpPr>
        <p:spPr>
          <a:xfrm>
            <a:off x="17900770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1" name="object 2251"/>
          <p:cNvSpPr/>
          <p:nvPr/>
        </p:nvSpPr>
        <p:spPr>
          <a:xfrm>
            <a:off x="17900770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2" name="object 2252"/>
          <p:cNvSpPr/>
          <p:nvPr/>
        </p:nvSpPr>
        <p:spPr>
          <a:xfrm>
            <a:off x="17888281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3" name="object 2253"/>
          <p:cNvSpPr/>
          <p:nvPr/>
        </p:nvSpPr>
        <p:spPr>
          <a:xfrm>
            <a:off x="17855386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58" y="0"/>
                </a:moveTo>
                <a:lnTo>
                  <a:pt x="0" y="36370"/>
                </a:lnTo>
                <a:lnTo>
                  <a:pt x="4376" y="41345"/>
                </a:lnTo>
                <a:lnTo>
                  <a:pt x="37283" y="4975"/>
                </a:lnTo>
                <a:lnTo>
                  <a:pt x="3295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4" name="object 2254"/>
          <p:cNvSpPr/>
          <p:nvPr/>
        </p:nvSpPr>
        <p:spPr>
          <a:xfrm>
            <a:off x="17841372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5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5" name="object 2255"/>
          <p:cNvSpPr/>
          <p:nvPr/>
        </p:nvSpPr>
        <p:spPr>
          <a:xfrm>
            <a:off x="17823502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7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6" name="object 2256"/>
          <p:cNvSpPr/>
          <p:nvPr/>
        </p:nvSpPr>
        <p:spPr>
          <a:xfrm>
            <a:off x="17888281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7" name="object 2257"/>
          <p:cNvSpPr/>
          <p:nvPr/>
        </p:nvSpPr>
        <p:spPr>
          <a:xfrm>
            <a:off x="17866248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104" y="0"/>
                </a:moveTo>
                <a:lnTo>
                  <a:pt x="0" y="24368"/>
                </a:lnTo>
                <a:lnTo>
                  <a:pt x="4376" y="29343"/>
                </a:lnTo>
                <a:lnTo>
                  <a:pt x="26429" y="4975"/>
                </a:lnTo>
                <a:lnTo>
                  <a:pt x="22104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8" name="object 2258"/>
          <p:cNvSpPr/>
          <p:nvPr/>
        </p:nvSpPr>
        <p:spPr>
          <a:xfrm>
            <a:off x="17888281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9" name="object 2259"/>
          <p:cNvSpPr/>
          <p:nvPr/>
        </p:nvSpPr>
        <p:spPr>
          <a:xfrm>
            <a:off x="17872443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39" y="0"/>
                </a:moveTo>
                <a:lnTo>
                  <a:pt x="0" y="17514"/>
                </a:lnTo>
                <a:lnTo>
                  <a:pt x="4325" y="22490"/>
                </a:lnTo>
                <a:lnTo>
                  <a:pt x="20154" y="4975"/>
                </a:lnTo>
                <a:lnTo>
                  <a:pt x="158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0" name="object 2260"/>
          <p:cNvSpPr/>
          <p:nvPr/>
        </p:nvSpPr>
        <p:spPr>
          <a:xfrm>
            <a:off x="17795225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45" y="6942"/>
                </a:lnTo>
                <a:lnTo>
                  <a:pt x="36210" y="12137"/>
                </a:lnTo>
                <a:lnTo>
                  <a:pt x="72571" y="49088"/>
                </a:lnTo>
                <a:lnTo>
                  <a:pt x="79967" y="74423"/>
                </a:lnTo>
                <a:lnTo>
                  <a:pt x="78304" y="94519"/>
                </a:lnTo>
                <a:lnTo>
                  <a:pt x="82853" y="94519"/>
                </a:lnTo>
                <a:lnTo>
                  <a:pt x="76282" y="51452"/>
                </a:lnTo>
                <a:lnTo>
                  <a:pt x="52160" y="16260"/>
                </a:lnTo>
                <a:lnTo>
                  <a:pt x="21212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1" name="object 2261"/>
          <p:cNvSpPr/>
          <p:nvPr/>
        </p:nvSpPr>
        <p:spPr>
          <a:xfrm>
            <a:off x="17784593" y="2912576"/>
            <a:ext cx="26034" cy="29209"/>
          </a:xfrm>
          <a:custGeom>
            <a:avLst/>
            <a:gdLst/>
            <a:ahLst/>
            <a:cxnLst/>
            <a:rect l="l" t="t" r="r" b="b"/>
            <a:pathLst>
              <a:path w="26034" h="29210">
                <a:moveTo>
                  <a:pt x="25404" y="28968"/>
                </a:moveTo>
                <a:lnTo>
                  <a:pt x="0" y="28968"/>
                </a:lnTo>
                <a:lnTo>
                  <a:pt x="0" y="0"/>
                </a:lnTo>
                <a:lnTo>
                  <a:pt x="25404" y="0"/>
                </a:lnTo>
                <a:lnTo>
                  <a:pt x="25404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2" name="object 2262"/>
          <p:cNvSpPr/>
          <p:nvPr/>
        </p:nvSpPr>
        <p:spPr>
          <a:xfrm>
            <a:off x="17598904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074" y="0"/>
                </a:lnTo>
                <a:lnTo>
                  <a:pt x="69074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3" name="object 2263"/>
          <p:cNvSpPr/>
          <p:nvPr/>
        </p:nvSpPr>
        <p:spPr>
          <a:xfrm>
            <a:off x="17616267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71" y="0"/>
                </a:lnTo>
                <a:lnTo>
                  <a:pt x="5167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4" name="object 2264"/>
          <p:cNvSpPr/>
          <p:nvPr/>
        </p:nvSpPr>
        <p:spPr>
          <a:xfrm>
            <a:off x="17605706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22" y="0"/>
                </a:lnTo>
                <a:lnTo>
                  <a:pt x="6232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5" name="object 2265"/>
          <p:cNvSpPr/>
          <p:nvPr/>
        </p:nvSpPr>
        <p:spPr>
          <a:xfrm>
            <a:off x="17616267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71" y="0"/>
                </a:lnTo>
                <a:lnTo>
                  <a:pt x="5167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6" name="object 2266"/>
          <p:cNvSpPr/>
          <p:nvPr/>
        </p:nvSpPr>
        <p:spPr>
          <a:xfrm>
            <a:off x="17618399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7" name="object 2267"/>
          <p:cNvSpPr/>
          <p:nvPr/>
        </p:nvSpPr>
        <p:spPr>
          <a:xfrm>
            <a:off x="17616267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8" name="object 2268"/>
          <p:cNvSpPr/>
          <p:nvPr/>
        </p:nvSpPr>
        <p:spPr>
          <a:xfrm>
            <a:off x="17618399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9" name="object 2269"/>
          <p:cNvSpPr/>
          <p:nvPr/>
        </p:nvSpPr>
        <p:spPr>
          <a:xfrm>
            <a:off x="17616267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0" name="object 2270"/>
          <p:cNvSpPr/>
          <p:nvPr/>
        </p:nvSpPr>
        <p:spPr>
          <a:xfrm>
            <a:off x="17618399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1" name="object 2271"/>
          <p:cNvSpPr/>
          <p:nvPr/>
        </p:nvSpPr>
        <p:spPr>
          <a:xfrm>
            <a:off x="17616267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2" name="object 2272"/>
          <p:cNvSpPr/>
          <p:nvPr/>
        </p:nvSpPr>
        <p:spPr>
          <a:xfrm>
            <a:off x="17618399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3" name="object 2273"/>
          <p:cNvSpPr/>
          <p:nvPr/>
        </p:nvSpPr>
        <p:spPr>
          <a:xfrm>
            <a:off x="17616267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4" name="object 2274"/>
          <p:cNvSpPr/>
          <p:nvPr/>
        </p:nvSpPr>
        <p:spPr>
          <a:xfrm>
            <a:off x="17618399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5" name="object 2275"/>
          <p:cNvSpPr/>
          <p:nvPr/>
        </p:nvSpPr>
        <p:spPr>
          <a:xfrm>
            <a:off x="17616267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6" name="object 2276"/>
          <p:cNvSpPr/>
          <p:nvPr/>
        </p:nvSpPr>
        <p:spPr>
          <a:xfrm>
            <a:off x="17618399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7" name="object 2277"/>
          <p:cNvSpPr/>
          <p:nvPr/>
        </p:nvSpPr>
        <p:spPr>
          <a:xfrm>
            <a:off x="17606824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175" y="0"/>
                </a:lnTo>
                <a:lnTo>
                  <a:pt x="61175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8" name="object 2278"/>
          <p:cNvSpPr/>
          <p:nvPr/>
        </p:nvSpPr>
        <p:spPr>
          <a:xfrm>
            <a:off x="17597738" y="3040277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62" y="0"/>
                </a:moveTo>
                <a:lnTo>
                  <a:pt x="23404" y="0"/>
                </a:lnTo>
                <a:lnTo>
                  <a:pt x="0" y="111"/>
                </a:lnTo>
                <a:lnTo>
                  <a:pt x="0" y="6051"/>
                </a:lnTo>
                <a:lnTo>
                  <a:pt x="70262" y="6051"/>
                </a:lnTo>
                <a:lnTo>
                  <a:pt x="7026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9" name="object 2279"/>
          <p:cNvSpPr/>
          <p:nvPr/>
        </p:nvSpPr>
        <p:spPr>
          <a:xfrm>
            <a:off x="17609667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0" name="object 2280"/>
          <p:cNvSpPr/>
          <p:nvPr/>
        </p:nvSpPr>
        <p:spPr>
          <a:xfrm>
            <a:off x="17603372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37" y="0"/>
                </a:lnTo>
                <a:lnTo>
                  <a:pt x="64637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1" name="object 2281"/>
          <p:cNvSpPr/>
          <p:nvPr/>
        </p:nvSpPr>
        <p:spPr>
          <a:xfrm>
            <a:off x="17616267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2" name="object 2282"/>
          <p:cNvSpPr/>
          <p:nvPr/>
        </p:nvSpPr>
        <p:spPr>
          <a:xfrm>
            <a:off x="17644571" y="2917653"/>
            <a:ext cx="0" cy="123189"/>
          </a:xfrm>
          <a:custGeom>
            <a:avLst/>
            <a:gdLst/>
            <a:ahLst/>
            <a:cxnLst/>
            <a:rect l="l" t="t" r="r" b="b"/>
            <a:pathLst>
              <a:path h="123189">
                <a:moveTo>
                  <a:pt x="0" y="0"/>
                </a:moveTo>
                <a:lnTo>
                  <a:pt x="0" y="122624"/>
                </a:lnTo>
              </a:path>
            </a:pathLst>
          </a:custGeom>
          <a:ln w="4685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3" name="object 2283"/>
          <p:cNvSpPr/>
          <p:nvPr/>
        </p:nvSpPr>
        <p:spPr>
          <a:xfrm>
            <a:off x="17642158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4" name="object 2284"/>
          <p:cNvSpPr/>
          <p:nvPr/>
        </p:nvSpPr>
        <p:spPr>
          <a:xfrm>
            <a:off x="17642158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5" name="object 2285"/>
          <p:cNvSpPr/>
          <p:nvPr/>
        </p:nvSpPr>
        <p:spPr>
          <a:xfrm>
            <a:off x="17642158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40" y="0"/>
                </a:lnTo>
                <a:lnTo>
                  <a:pt x="2584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6" name="object 2286"/>
          <p:cNvSpPr/>
          <p:nvPr/>
        </p:nvSpPr>
        <p:spPr>
          <a:xfrm>
            <a:off x="17629568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7" name="object 2287"/>
          <p:cNvSpPr/>
          <p:nvPr/>
        </p:nvSpPr>
        <p:spPr>
          <a:xfrm>
            <a:off x="17621141" y="2941534"/>
            <a:ext cx="13335" cy="19685"/>
          </a:xfrm>
          <a:custGeom>
            <a:avLst/>
            <a:gdLst/>
            <a:ahLst/>
            <a:cxnLst/>
            <a:rect l="l" t="t" r="r" b="b"/>
            <a:pathLst>
              <a:path w="13334" h="19685">
                <a:moveTo>
                  <a:pt x="8539" y="0"/>
                </a:moveTo>
                <a:lnTo>
                  <a:pt x="0" y="9402"/>
                </a:lnTo>
                <a:lnTo>
                  <a:pt x="0" y="19190"/>
                </a:lnTo>
                <a:lnTo>
                  <a:pt x="12864" y="4975"/>
                </a:lnTo>
                <a:lnTo>
                  <a:pt x="8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8" name="object 2288"/>
          <p:cNvSpPr/>
          <p:nvPr/>
        </p:nvSpPr>
        <p:spPr>
          <a:xfrm>
            <a:off x="17629568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9" name="object 2289"/>
          <p:cNvSpPr/>
          <p:nvPr/>
        </p:nvSpPr>
        <p:spPr>
          <a:xfrm>
            <a:off x="17621141" y="2973802"/>
            <a:ext cx="13335" cy="19685"/>
          </a:xfrm>
          <a:custGeom>
            <a:avLst/>
            <a:gdLst/>
            <a:ahLst/>
            <a:cxnLst/>
            <a:rect l="l" t="t" r="r" b="b"/>
            <a:pathLst>
              <a:path w="13334" h="19685">
                <a:moveTo>
                  <a:pt x="8539" y="0"/>
                </a:moveTo>
                <a:lnTo>
                  <a:pt x="0" y="9412"/>
                </a:lnTo>
                <a:lnTo>
                  <a:pt x="0" y="19190"/>
                </a:lnTo>
                <a:lnTo>
                  <a:pt x="12864" y="4985"/>
                </a:lnTo>
                <a:lnTo>
                  <a:pt x="8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0" name="object 2290"/>
          <p:cNvSpPr/>
          <p:nvPr/>
        </p:nvSpPr>
        <p:spPr>
          <a:xfrm>
            <a:off x="17629568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1" name="object 2291"/>
          <p:cNvSpPr/>
          <p:nvPr/>
        </p:nvSpPr>
        <p:spPr>
          <a:xfrm>
            <a:off x="17621141" y="3005085"/>
            <a:ext cx="13335" cy="19685"/>
          </a:xfrm>
          <a:custGeom>
            <a:avLst/>
            <a:gdLst/>
            <a:ahLst/>
            <a:cxnLst/>
            <a:rect l="l" t="t" r="r" b="b"/>
            <a:pathLst>
              <a:path w="13334" h="19685">
                <a:moveTo>
                  <a:pt x="8539" y="0"/>
                </a:moveTo>
                <a:lnTo>
                  <a:pt x="0" y="9412"/>
                </a:lnTo>
                <a:lnTo>
                  <a:pt x="0" y="19190"/>
                </a:lnTo>
                <a:lnTo>
                  <a:pt x="12864" y="4985"/>
                </a:lnTo>
                <a:lnTo>
                  <a:pt x="8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2" name="object 2292"/>
          <p:cNvSpPr/>
          <p:nvPr/>
        </p:nvSpPr>
        <p:spPr>
          <a:xfrm>
            <a:off x="19150880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125" y="0"/>
                </a:lnTo>
                <a:lnTo>
                  <a:pt x="69125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3" name="object 2293"/>
          <p:cNvSpPr/>
          <p:nvPr/>
        </p:nvSpPr>
        <p:spPr>
          <a:xfrm>
            <a:off x="19168242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722" y="0"/>
                </a:lnTo>
                <a:lnTo>
                  <a:pt x="51722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4" name="object 2294"/>
          <p:cNvSpPr/>
          <p:nvPr/>
        </p:nvSpPr>
        <p:spPr>
          <a:xfrm>
            <a:off x="19157683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12" y="0"/>
                </a:lnTo>
                <a:lnTo>
                  <a:pt x="6231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5" name="object 2295"/>
          <p:cNvSpPr/>
          <p:nvPr/>
        </p:nvSpPr>
        <p:spPr>
          <a:xfrm>
            <a:off x="19168242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722" y="0"/>
                </a:lnTo>
                <a:lnTo>
                  <a:pt x="51722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6" name="object 2296"/>
          <p:cNvSpPr/>
          <p:nvPr/>
        </p:nvSpPr>
        <p:spPr>
          <a:xfrm>
            <a:off x="19170375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7" name="object 2297"/>
          <p:cNvSpPr/>
          <p:nvPr/>
        </p:nvSpPr>
        <p:spPr>
          <a:xfrm>
            <a:off x="19168242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8" name="object 2298"/>
          <p:cNvSpPr/>
          <p:nvPr/>
        </p:nvSpPr>
        <p:spPr>
          <a:xfrm>
            <a:off x="19170375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9" name="object 2299"/>
          <p:cNvSpPr/>
          <p:nvPr/>
        </p:nvSpPr>
        <p:spPr>
          <a:xfrm>
            <a:off x="19168242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0" name="object 2300"/>
          <p:cNvSpPr/>
          <p:nvPr/>
        </p:nvSpPr>
        <p:spPr>
          <a:xfrm>
            <a:off x="19170375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1" name="object 2301"/>
          <p:cNvSpPr/>
          <p:nvPr/>
        </p:nvSpPr>
        <p:spPr>
          <a:xfrm>
            <a:off x="19168242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2" name="object 2302"/>
          <p:cNvSpPr/>
          <p:nvPr/>
        </p:nvSpPr>
        <p:spPr>
          <a:xfrm>
            <a:off x="19170375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3" name="object 2303"/>
          <p:cNvSpPr/>
          <p:nvPr/>
        </p:nvSpPr>
        <p:spPr>
          <a:xfrm>
            <a:off x="19168242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4" name="object 2304"/>
          <p:cNvSpPr/>
          <p:nvPr/>
        </p:nvSpPr>
        <p:spPr>
          <a:xfrm>
            <a:off x="19170375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5" name="object 2305"/>
          <p:cNvSpPr/>
          <p:nvPr/>
        </p:nvSpPr>
        <p:spPr>
          <a:xfrm>
            <a:off x="19168242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6" name="object 2306"/>
          <p:cNvSpPr/>
          <p:nvPr/>
        </p:nvSpPr>
        <p:spPr>
          <a:xfrm>
            <a:off x="19170375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10" y="0"/>
                </a:lnTo>
                <a:lnTo>
                  <a:pt x="4961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7" name="object 2307"/>
          <p:cNvSpPr/>
          <p:nvPr/>
        </p:nvSpPr>
        <p:spPr>
          <a:xfrm>
            <a:off x="19158698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226" y="0"/>
                </a:lnTo>
                <a:lnTo>
                  <a:pt x="61226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8" name="object 2308"/>
          <p:cNvSpPr/>
          <p:nvPr/>
        </p:nvSpPr>
        <p:spPr>
          <a:xfrm>
            <a:off x="19149662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313" y="0"/>
                </a:lnTo>
                <a:lnTo>
                  <a:pt x="70313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9" name="object 2309"/>
          <p:cNvSpPr/>
          <p:nvPr/>
        </p:nvSpPr>
        <p:spPr>
          <a:xfrm>
            <a:off x="19161642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62" y="0"/>
                </a:lnTo>
                <a:lnTo>
                  <a:pt x="5836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0" name="object 2310"/>
          <p:cNvSpPr/>
          <p:nvPr/>
        </p:nvSpPr>
        <p:spPr>
          <a:xfrm>
            <a:off x="19155246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88" y="0"/>
                </a:lnTo>
                <a:lnTo>
                  <a:pt x="64688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1" name="object 2311"/>
          <p:cNvSpPr/>
          <p:nvPr/>
        </p:nvSpPr>
        <p:spPr>
          <a:xfrm>
            <a:off x="19168242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722" y="0"/>
                </a:lnTo>
                <a:lnTo>
                  <a:pt x="51722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2" name="object 2312"/>
          <p:cNvSpPr/>
          <p:nvPr/>
        </p:nvSpPr>
        <p:spPr>
          <a:xfrm>
            <a:off x="18961241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115" y="0"/>
                </a:moveTo>
                <a:lnTo>
                  <a:pt x="0" y="0"/>
                </a:lnTo>
                <a:lnTo>
                  <a:pt x="0" y="9991"/>
                </a:lnTo>
                <a:lnTo>
                  <a:pt x="69115" y="9991"/>
                </a:lnTo>
                <a:lnTo>
                  <a:pt x="69115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3" name="object 2313"/>
          <p:cNvSpPr/>
          <p:nvPr/>
        </p:nvSpPr>
        <p:spPr>
          <a:xfrm>
            <a:off x="18961231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4" name="object 2314"/>
          <p:cNvSpPr/>
          <p:nvPr/>
        </p:nvSpPr>
        <p:spPr>
          <a:xfrm>
            <a:off x="18961241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12" y="0"/>
                </a:moveTo>
                <a:lnTo>
                  <a:pt x="0" y="0"/>
                </a:lnTo>
                <a:lnTo>
                  <a:pt x="0" y="4975"/>
                </a:lnTo>
                <a:lnTo>
                  <a:pt x="62312" y="4975"/>
                </a:lnTo>
                <a:lnTo>
                  <a:pt x="6231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5" name="object 2315"/>
          <p:cNvSpPr/>
          <p:nvPr/>
        </p:nvSpPr>
        <p:spPr>
          <a:xfrm>
            <a:off x="18961231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6" name="object 2316"/>
          <p:cNvSpPr/>
          <p:nvPr/>
        </p:nvSpPr>
        <p:spPr>
          <a:xfrm>
            <a:off x="18961251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7" name="object 2317"/>
          <p:cNvSpPr/>
          <p:nvPr/>
        </p:nvSpPr>
        <p:spPr>
          <a:xfrm>
            <a:off x="18961231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8" name="object 2318"/>
          <p:cNvSpPr/>
          <p:nvPr/>
        </p:nvSpPr>
        <p:spPr>
          <a:xfrm>
            <a:off x="18961251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9" name="object 2319"/>
          <p:cNvSpPr/>
          <p:nvPr/>
        </p:nvSpPr>
        <p:spPr>
          <a:xfrm>
            <a:off x="18961231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0" name="object 2320"/>
          <p:cNvSpPr/>
          <p:nvPr/>
        </p:nvSpPr>
        <p:spPr>
          <a:xfrm>
            <a:off x="18961251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1" name="object 2321"/>
          <p:cNvSpPr/>
          <p:nvPr/>
        </p:nvSpPr>
        <p:spPr>
          <a:xfrm>
            <a:off x="18961231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2" name="object 2322"/>
          <p:cNvSpPr/>
          <p:nvPr/>
        </p:nvSpPr>
        <p:spPr>
          <a:xfrm>
            <a:off x="18961251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64"/>
                </a:lnTo>
                <a:lnTo>
                  <a:pt x="49610" y="5564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3" name="object 2323"/>
          <p:cNvSpPr/>
          <p:nvPr/>
        </p:nvSpPr>
        <p:spPr>
          <a:xfrm>
            <a:off x="18961231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4" name="object 2324"/>
          <p:cNvSpPr/>
          <p:nvPr/>
        </p:nvSpPr>
        <p:spPr>
          <a:xfrm>
            <a:off x="18961251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5" name="object 2325"/>
          <p:cNvSpPr/>
          <p:nvPr/>
        </p:nvSpPr>
        <p:spPr>
          <a:xfrm>
            <a:off x="18961231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6" name="object 2326"/>
          <p:cNvSpPr/>
          <p:nvPr/>
        </p:nvSpPr>
        <p:spPr>
          <a:xfrm>
            <a:off x="18961251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7" name="object 2327"/>
          <p:cNvSpPr/>
          <p:nvPr/>
        </p:nvSpPr>
        <p:spPr>
          <a:xfrm>
            <a:off x="18961312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226" y="0"/>
                </a:moveTo>
                <a:lnTo>
                  <a:pt x="0" y="0"/>
                </a:lnTo>
                <a:lnTo>
                  <a:pt x="0" y="5513"/>
                </a:lnTo>
                <a:lnTo>
                  <a:pt x="61226" y="5513"/>
                </a:lnTo>
                <a:lnTo>
                  <a:pt x="6122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8" name="object 2328"/>
          <p:cNvSpPr/>
          <p:nvPr/>
        </p:nvSpPr>
        <p:spPr>
          <a:xfrm>
            <a:off x="18961272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303" y="0"/>
                </a:moveTo>
                <a:lnTo>
                  <a:pt x="0" y="0"/>
                </a:lnTo>
                <a:lnTo>
                  <a:pt x="0" y="6051"/>
                </a:lnTo>
                <a:lnTo>
                  <a:pt x="70303" y="6051"/>
                </a:lnTo>
                <a:lnTo>
                  <a:pt x="7030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9" name="object 2329"/>
          <p:cNvSpPr/>
          <p:nvPr/>
        </p:nvSpPr>
        <p:spPr>
          <a:xfrm>
            <a:off x="18961292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01" y="0"/>
                </a:moveTo>
                <a:lnTo>
                  <a:pt x="0" y="0"/>
                </a:lnTo>
                <a:lnTo>
                  <a:pt x="0" y="2751"/>
                </a:lnTo>
                <a:lnTo>
                  <a:pt x="58301" y="2751"/>
                </a:lnTo>
                <a:lnTo>
                  <a:pt x="5830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0" name="object 2330"/>
          <p:cNvSpPr/>
          <p:nvPr/>
        </p:nvSpPr>
        <p:spPr>
          <a:xfrm>
            <a:off x="18961312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78" y="0"/>
                </a:moveTo>
                <a:lnTo>
                  <a:pt x="0" y="0"/>
                </a:lnTo>
                <a:lnTo>
                  <a:pt x="0" y="2751"/>
                </a:lnTo>
                <a:lnTo>
                  <a:pt x="64678" y="2751"/>
                </a:lnTo>
                <a:lnTo>
                  <a:pt x="6467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1" name="object 2331"/>
          <p:cNvSpPr/>
          <p:nvPr/>
        </p:nvSpPr>
        <p:spPr>
          <a:xfrm>
            <a:off x="18961231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2" name="object 2332"/>
          <p:cNvSpPr/>
          <p:nvPr/>
        </p:nvSpPr>
        <p:spPr>
          <a:xfrm>
            <a:off x="19088538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28" y="0"/>
                </a:moveTo>
                <a:lnTo>
                  <a:pt x="0" y="0"/>
                </a:lnTo>
                <a:lnTo>
                  <a:pt x="0" y="33344"/>
                </a:lnTo>
                <a:lnTo>
                  <a:pt x="20050" y="35041"/>
                </a:lnTo>
                <a:lnTo>
                  <a:pt x="36224" y="40234"/>
                </a:lnTo>
                <a:lnTo>
                  <a:pt x="72601" y="77193"/>
                </a:lnTo>
                <a:lnTo>
                  <a:pt x="80001" y="102528"/>
                </a:lnTo>
                <a:lnTo>
                  <a:pt x="78304" y="122624"/>
                </a:lnTo>
                <a:lnTo>
                  <a:pt x="131428" y="122624"/>
                </a:lnTo>
                <a:lnTo>
                  <a:pt x="1314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3" name="object 2333"/>
          <p:cNvSpPr/>
          <p:nvPr/>
        </p:nvSpPr>
        <p:spPr>
          <a:xfrm>
            <a:off x="19194133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91" y="0"/>
                </a:lnTo>
                <a:lnTo>
                  <a:pt x="25891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4" name="object 2334"/>
          <p:cNvSpPr/>
          <p:nvPr/>
        </p:nvSpPr>
        <p:spPr>
          <a:xfrm>
            <a:off x="19194133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91" y="0"/>
                </a:lnTo>
                <a:lnTo>
                  <a:pt x="25891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5" name="object 2335"/>
          <p:cNvSpPr/>
          <p:nvPr/>
        </p:nvSpPr>
        <p:spPr>
          <a:xfrm>
            <a:off x="19194133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91" y="0"/>
                </a:lnTo>
                <a:lnTo>
                  <a:pt x="25891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6" name="object 2336"/>
          <p:cNvSpPr/>
          <p:nvPr/>
        </p:nvSpPr>
        <p:spPr>
          <a:xfrm>
            <a:off x="19181543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7" name="object 2337"/>
          <p:cNvSpPr/>
          <p:nvPr/>
        </p:nvSpPr>
        <p:spPr>
          <a:xfrm>
            <a:off x="19148648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68" y="0"/>
                </a:moveTo>
                <a:lnTo>
                  <a:pt x="0" y="36370"/>
                </a:lnTo>
                <a:lnTo>
                  <a:pt x="4386" y="41345"/>
                </a:lnTo>
                <a:lnTo>
                  <a:pt x="37304" y="4975"/>
                </a:lnTo>
                <a:lnTo>
                  <a:pt x="32968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8" name="object 2338"/>
          <p:cNvSpPr/>
          <p:nvPr/>
        </p:nvSpPr>
        <p:spPr>
          <a:xfrm>
            <a:off x="19134635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51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9" name="object 2339"/>
          <p:cNvSpPr/>
          <p:nvPr/>
        </p:nvSpPr>
        <p:spPr>
          <a:xfrm>
            <a:off x="19116764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75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0" name="object 2340"/>
          <p:cNvSpPr/>
          <p:nvPr/>
        </p:nvSpPr>
        <p:spPr>
          <a:xfrm>
            <a:off x="19181543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1" name="object 2341"/>
          <p:cNvSpPr/>
          <p:nvPr/>
        </p:nvSpPr>
        <p:spPr>
          <a:xfrm>
            <a:off x="19159511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043" y="0"/>
                </a:moveTo>
                <a:lnTo>
                  <a:pt x="0" y="24368"/>
                </a:lnTo>
                <a:lnTo>
                  <a:pt x="4315" y="29343"/>
                </a:lnTo>
                <a:lnTo>
                  <a:pt x="26379" y="4975"/>
                </a:lnTo>
                <a:lnTo>
                  <a:pt x="2204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2" name="object 2342"/>
          <p:cNvSpPr/>
          <p:nvPr/>
        </p:nvSpPr>
        <p:spPr>
          <a:xfrm>
            <a:off x="19181543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29" y="0"/>
                </a:lnTo>
                <a:lnTo>
                  <a:pt x="1252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3" name="object 2343"/>
          <p:cNvSpPr/>
          <p:nvPr/>
        </p:nvSpPr>
        <p:spPr>
          <a:xfrm>
            <a:off x="19165806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39" y="0"/>
                </a:moveTo>
                <a:lnTo>
                  <a:pt x="0" y="17514"/>
                </a:lnTo>
                <a:lnTo>
                  <a:pt x="4325" y="22490"/>
                </a:lnTo>
                <a:lnTo>
                  <a:pt x="20165" y="4975"/>
                </a:lnTo>
                <a:lnTo>
                  <a:pt x="158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4" name="object 2344"/>
          <p:cNvSpPr/>
          <p:nvPr/>
        </p:nvSpPr>
        <p:spPr>
          <a:xfrm>
            <a:off x="19088588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50" y="6942"/>
                </a:lnTo>
                <a:lnTo>
                  <a:pt x="36224" y="12137"/>
                </a:lnTo>
                <a:lnTo>
                  <a:pt x="72601" y="49088"/>
                </a:lnTo>
                <a:lnTo>
                  <a:pt x="80001" y="74423"/>
                </a:lnTo>
                <a:lnTo>
                  <a:pt x="78304" y="94519"/>
                </a:lnTo>
                <a:lnTo>
                  <a:pt x="82853" y="94519"/>
                </a:lnTo>
                <a:lnTo>
                  <a:pt x="76286" y="51452"/>
                </a:lnTo>
                <a:lnTo>
                  <a:pt x="52182" y="16260"/>
                </a:lnTo>
                <a:lnTo>
                  <a:pt x="21219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5" name="object 2345"/>
          <p:cNvSpPr/>
          <p:nvPr/>
        </p:nvSpPr>
        <p:spPr>
          <a:xfrm>
            <a:off x="18961273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28" y="0"/>
                </a:moveTo>
                <a:lnTo>
                  <a:pt x="0" y="0"/>
                </a:lnTo>
                <a:lnTo>
                  <a:pt x="0" y="122624"/>
                </a:lnTo>
                <a:lnTo>
                  <a:pt x="53062" y="122624"/>
                </a:lnTo>
                <a:lnTo>
                  <a:pt x="51399" y="102528"/>
                </a:lnTo>
                <a:lnTo>
                  <a:pt x="52742" y="89333"/>
                </a:lnTo>
                <a:lnTo>
                  <a:pt x="82090" y="48712"/>
                </a:lnTo>
                <a:lnTo>
                  <a:pt x="131428" y="33344"/>
                </a:lnTo>
                <a:lnTo>
                  <a:pt x="1314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6" name="object 2346"/>
          <p:cNvSpPr/>
          <p:nvPr/>
        </p:nvSpPr>
        <p:spPr>
          <a:xfrm>
            <a:off x="18961272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7" name="object 2347"/>
          <p:cNvSpPr/>
          <p:nvPr/>
        </p:nvSpPr>
        <p:spPr>
          <a:xfrm>
            <a:off x="18961272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8" name="object 2348"/>
          <p:cNvSpPr/>
          <p:nvPr/>
        </p:nvSpPr>
        <p:spPr>
          <a:xfrm>
            <a:off x="18961272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9" name="object 2349"/>
          <p:cNvSpPr/>
          <p:nvPr/>
        </p:nvSpPr>
        <p:spPr>
          <a:xfrm>
            <a:off x="18987103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90" y="0"/>
                </a:moveTo>
                <a:lnTo>
                  <a:pt x="0" y="0"/>
                </a:lnTo>
                <a:lnTo>
                  <a:pt x="0" y="6975"/>
                </a:lnTo>
                <a:lnTo>
                  <a:pt x="12590" y="6975"/>
                </a:lnTo>
                <a:lnTo>
                  <a:pt x="1259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0" name="object 2350"/>
          <p:cNvSpPr/>
          <p:nvPr/>
        </p:nvSpPr>
        <p:spPr>
          <a:xfrm>
            <a:off x="18995297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25" y="0"/>
                </a:moveTo>
                <a:lnTo>
                  <a:pt x="0" y="4975"/>
                </a:lnTo>
                <a:lnTo>
                  <a:pt x="32958" y="41345"/>
                </a:lnTo>
                <a:lnTo>
                  <a:pt x="37294" y="36370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1" name="object 2351"/>
          <p:cNvSpPr/>
          <p:nvPr/>
        </p:nvSpPr>
        <p:spPr>
          <a:xfrm>
            <a:off x="19005898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336" y="0"/>
                </a:moveTo>
                <a:lnTo>
                  <a:pt x="0" y="0"/>
                </a:lnTo>
                <a:lnTo>
                  <a:pt x="35943" y="48259"/>
                </a:lnTo>
                <a:lnTo>
                  <a:pt x="40705" y="43782"/>
                </a:lnTo>
                <a:lnTo>
                  <a:pt x="833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2" name="object 2352"/>
          <p:cNvSpPr/>
          <p:nvPr/>
        </p:nvSpPr>
        <p:spPr>
          <a:xfrm>
            <a:off x="19043944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802" y="0"/>
                </a:moveTo>
                <a:lnTo>
                  <a:pt x="0" y="0"/>
                </a:lnTo>
                <a:lnTo>
                  <a:pt x="14905" y="37395"/>
                </a:lnTo>
                <a:lnTo>
                  <a:pt x="20530" y="34532"/>
                </a:lnTo>
                <a:lnTo>
                  <a:pt x="680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3" name="object 2353"/>
          <p:cNvSpPr/>
          <p:nvPr/>
        </p:nvSpPr>
        <p:spPr>
          <a:xfrm>
            <a:off x="18987103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90" y="0"/>
                </a:moveTo>
                <a:lnTo>
                  <a:pt x="0" y="0"/>
                </a:lnTo>
                <a:lnTo>
                  <a:pt x="0" y="6975"/>
                </a:lnTo>
                <a:lnTo>
                  <a:pt x="12590" y="6975"/>
                </a:lnTo>
                <a:lnTo>
                  <a:pt x="1259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4" name="object 2354"/>
          <p:cNvSpPr/>
          <p:nvPr/>
        </p:nvSpPr>
        <p:spPr>
          <a:xfrm>
            <a:off x="18995297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25" y="0"/>
                </a:moveTo>
                <a:lnTo>
                  <a:pt x="0" y="4975"/>
                </a:lnTo>
                <a:lnTo>
                  <a:pt x="22104" y="29343"/>
                </a:lnTo>
                <a:lnTo>
                  <a:pt x="26429" y="24368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5" name="object 2355"/>
          <p:cNvSpPr/>
          <p:nvPr/>
        </p:nvSpPr>
        <p:spPr>
          <a:xfrm>
            <a:off x="18987103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90" y="0"/>
                </a:moveTo>
                <a:lnTo>
                  <a:pt x="0" y="0"/>
                </a:lnTo>
                <a:lnTo>
                  <a:pt x="0" y="6975"/>
                </a:lnTo>
                <a:lnTo>
                  <a:pt x="12590" y="6975"/>
                </a:lnTo>
                <a:lnTo>
                  <a:pt x="1259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6" name="object 2356"/>
          <p:cNvSpPr/>
          <p:nvPr/>
        </p:nvSpPr>
        <p:spPr>
          <a:xfrm>
            <a:off x="18995226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25" y="0"/>
                </a:moveTo>
                <a:lnTo>
                  <a:pt x="0" y="4975"/>
                </a:lnTo>
                <a:lnTo>
                  <a:pt x="15880" y="22490"/>
                </a:lnTo>
                <a:lnTo>
                  <a:pt x="20205" y="17514"/>
                </a:lnTo>
                <a:lnTo>
                  <a:pt x="432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7" name="object 2357"/>
          <p:cNvSpPr/>
          <p:nvPr/>
        </p:nvSpPr>
        <p:spPr>
          <a:xfrm>
            <a:off x="19009631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120" y="0"/>
                </a:moveTo>
                <a:lnTo>
                  <a:pt x="44784" y="7295"/>
                </a:lnTo>
                <a:lnTo>
                  <a:pt x="6800" y="51452"/>
                </a:lnTo>
                <a:lnTo>
                  <a:pt x="0" y="88419"/>
                </a:lnTo>
                <a:lnTo>
                  <a:pt x="216" y="94519"/>
                </a:lnTo>
                <a:lnTo>
                  <a:pt x="4755" y="94519"/>
                </a:lnTo>
                <a:lnTo>
                  <a:pt x="3092" y="74423"/>
                </a:lnTo>
                <a:lnTo>
                  <a:pt x="4435" y="61228"/>
                </a:lnTo>
                <a:lnTo>
                  <a:pt x="33783" y="20612"/>
                </a:lnTo>
                <a:lnTo>
                  <a:pt x="83120" y="5239"/>
                </a:lnTo>
                <a:lnTo>
                  <a:pt x="8312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8" name="object 2358"/>
          <p:cNvSpPr/>
          <p:nvPr/>
        </p:nvSpPr>
        <p:spPr>
          <a:xfrm>
            <a:off x="19077875" y="2912576"/>
            <a:ext cx="26034" cy="29209"/>
          </a:xfrm>
          <a:custGeom>
            <a:avLst/>
            <a:gdLst/>
            <a:ahLst/>
            <a:cxnLst/>
            <a:rect l="l" t="t" r="r" b="b"/>
            <a:pathLst>
              <a:path w="26034" h="29210">
                <a:moveTo>
                  <a:pt x="0" y="28968"/>
                </a:moveTo>
                <a:lnTo>
                  <a:pt x="25404" y="28968"/>
                </a:lnTo>
                <a:lnTo>
                  <a:pt x="25404" y="0"/>
                </a:lnTo>
                <a:lnTo>
                  <a:pt x="0" y="0"/>
                </a:lnTo>
                <a:lnTo>
                  <a:pt x="0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9" name="object 2359"/>
          <p:cNvSpPr/>
          <p:nvPr/>
        </p:nvSpPr>
        <p:spPr>
          <a:xfrm>
            <a:off x="19409491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0" y="0"/>
                </a:moveTo>
                <a:lnTo>
                  <a:pt x="69125" y="0"/>
                </a:lnTo>
                <a:lnTo>
                  <a:pt x="69125" y="9991"/>
                </a:lnTo>
                <a:lnTo>
                  <a:pt x="0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0" name="object 2360"/>
          <p:cNvSpPr/>
          <p:nvPr/>
        </p:nvSpPr>
        <p:spPr>
          <a:xfrm>
            <a:off x="19426956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0" y="0"/>
                </a:moveTo>
                <a:lnTo>
                  <a:pt x="51671" y="0"/>
                </a:lnTo>
                <a:lnTo>
                  <a:pt x="51671" y="59926"/>
                </a:lnTo>
                <a:lnTo>
                  <a:pt x="0" y="5992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1" name="object 2361"/>
          <p:cNvSpPr/>
          <p:nvPr/>
        </p:nvSpPr>
        <p:spPr>
          <a:xfrm>
            <a:off x="19416295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0" y="0"/>
                </a:moveTo>
                <a:lnTo>
                  <a:pt x="62312" y="0"/>
                </a:lnTo>
                <a:lnTo>
                  <a:pt x="62312" y="4975"/>
                </a:lnTo>
                <a:lnTo>
                  <a:pt x="0" y="4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2" name="object 2362"/>
          <p:cNvSpPr/>
          <p:nvPr/>
        </p:nvSpPr>
        <p:spPr>
          <a:xfrm>
            <a:off x="19426956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0" y="0"/>
                </a:moveTo>
                <a:lnTo>
                  <a:pt x="51671" y="0"/>
                </a:lnTo>
                <a:lnTo>
                  <a:pt x="51671" y="16377"/>
                </a:lnTo>
                <a:lnTo>
                  <a:pt x="0" y="16377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3" name="object 2363"/>
          <p:cNvSpPr/>
          <p:nvPr/>
        </p:nvSpPr>
        <p:spPr>
          <a:xfrm>
            <a:off x="19428986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4" name="object 2364"/>
          <p:cNvSpPr/>
          <p:nvPr/>
        </p:nvSpPr>
        <p:spPr>
          <a:xfrm>
            <a:off x="19426956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5" name="object 2365"/>
          <p:cNvSpPr/>
          <p:nvPr/>
        </p:nvSpPr>
        <p:spPr>
          <a:xfrm>
            <a:off x="19428986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6" name="object 2366"/>
          <p:cNvSpPr/>
          <p:nvPr/>
        </p:nvSpPr>
        <p:spPr>
          <a:xfrm>
            <a:off x="19426956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67"/>
                </a:lnTo>
                <a:lnTo>
                  <a:pt x="0" y="2826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7" name="object 2367"/>
          <p:cNvSpPr/>
          <p:nvPr/>
        </p:nvSpPr>
        <p:spPr>
          <a:xfrm>
            <a:off x="19428986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8" name="object 2368"/>
          <p:cNvSpPr/>
          <p:nvPr/>
        </p:nvSpPr>
        <p:spPr>
          <a:xfrm>
            <a:off x="19426956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9" name="object 2369"/>
          <p:cNvSpPr/>
          <p:nvPr/>
        </p:nvSpPr>
        <p:spPr>
          <a:xfrm>
            <a:off x="19428986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64"/>
                </a:lnTo>
                <a:lnTo>
                  <a:pt x="0" y="5564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0" name="object 2370"/>
          <p:cNvSpPr/>
          <p:nvPr/>
        </p:nvSpPr>
        <p:spPr>
          <a:xfrm>
            <a:off x="19426956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16"/>
                </a:lnTo>
                <a:lnTo>
                  <a:pt x="0" y="2821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1" name="object 2371"/>
          <p:cNvSpPr/>
          <p:nvPr/>
        </p:nvSpPr>
        <p:spPr>
          <a:xfrm>
            <a:off x="19428986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2" name="object 2372"/>
          <p:cNvSpPr/>
          <p:nvPr/>
        </p:nvSpPr>
        <p:spPr>
          <a:xfrm>
            <a:off x="19426956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06"/>
                </a:lnTo>
                <a:lnTo>
                  <a:pt x="0" y="2820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3" name="object 2373"/>
          <p:cNvSpPr/>
          <p:nvPr/>
        </p:nvSpPr>
        <p:spPr>
          <a:xfrm>
            <a:off x="19428986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0" y="0"/>
                </a:moveTo>
                <a:lnTo>
                  <a:pt x="49620" y="0"/>
                </a:lnTo>
                <a:lnTo>
                  <a:pt x="49620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4" name="object 2374"/>
          <p:cNvSpPr/>
          <p:nvPr/>
        </p:nvSpPr>
        <p:spPr>
          <a:xfrm>
            <a:off x="19417411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0" y="0"/>
                </a:moveTo>
                <a:lnTo>
                  <a:pt x="61226" y="0"/>
                </a:lnTo>
                <a:lnTo>
                  <a:pt x="61226" y="5513"/>
                </a:lnTo>
                <a:lnTo>
                  <a:pt x="0" y="5513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5" name="object 2375"/>
          <p:cNvSpPr/>
          <p:nvPr/>
        </p:nvSpPr>
        <p:spPr>
          <a:xfrm>
            <a:off x="19408272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0" y="0"/>
                </a:moveTo>
                <a:lnTo>
                  <a:pt x="70313" y="0"/>
                </a:lnTo>
                <a:lnTo>
                  <a:pt x="70313" y="6051"/>
                </a:lnTo>
                <a:lnTo>
                  <a:pt x="0" y="6051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6" name="object 2376"/>
          <p:cNvSpPr/>
          <p:nvPr/>
        </p:nvSpPr>
        <p:spPr>
          <a:xfrm>
            <a:off x="19420254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0" y="0"/>
                </a:moveTo>
                <a:lnTo>
                  <a:pt x="58312" y="0"/>
                </a:lnTo>
                <a:lnTo>
                  <a:pt x="58312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7" name="object 2377"/>
          <p:cNvSpPr/>
          <p:nvPr/>
        </p:nvSpPr>
        <p:spPr>
          <a:xfrm>
            <a:off x="19413959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0" y="0"/>
                </a:moveTo>
                <a:lnTo>
                  <a:pt x="64688" y="0"/>
                </a:lnTo>
                <a:lnTo>
                  <a:pt x="64688" y="2751"/>
                </a:lnTo>
                <a:lnTo>
                  <a:pt x="0" y="2751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8" name="object 2378"/>
          <p:cNvSpPr/>
          <p:nvPr/>
        </p:nvSpPr>
        <p:spPr>
          <a:xfrm>
            <a:off x="19426956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0" y="0"/>
                </a:moveTo>
                <a:lnTo>
                  <a:pt x="51671" y="0"/>
                </a:lnTo>
                <a:lnTo>
                  <a:pt x="51671" y="28257"/>
                </a:lnTo>
                <a:lnTo>
                  <a:pt x="0" y="28257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9" name="object 2379"/>
          <p:cNvSpPr/>
          <p:nvPr/>
        </p:nvSpPr>
        <p:spPr>
          <a:xfrm>
            <a:off x="19220005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064" y="0"/>
                </a:moveTo>
                <a:lnTo>
                  <a:pt x="0" y="0"/>
                </a:lnTo>
                <a:lnTo>
                  <a:pt x="0" y="9991"/>
                </a:lnTo>
                <a:lnTo>
                  <a:pt x="69064" y="9991"/>
                </a:lnTo>
                <a:lnTo>
                  <a:pt x="69064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0" name="object 2380"/>
          <p:cNvSpPr/>
          <p:nvPr/>
        </p:nvSpPr>
        <p:spPr>
          <a:xfrm>
            <a:off x="19219944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1" name="object 2381"/>
          <p:cNvSpPr/>
          <p:nvPr/>
        </p:nvSpPr>
        <p:spPr>
          <a:xfrm>
            <a:off x="19220005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261" y="0"/>
                </a:moveTo>
                <a:lnTo>
                  <a:pt x="0" y="0"/>
                </a:lnTo>
                <a:lnTo>
                  <a:pt x="0" y="4975"/>
                </a:lnTo>
                <a:lnTo>
                  <a:pt x="62261" y="4975"/>
                </a:lnTo>
                <a:lnTo>
                  <a:pt x="622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2" name="object 2382"/>
          <p:cNvSpPr/>
          <p:nvPr/>
        </p:nvSpPr>
        <p:spPr>
          <a:xfrm>
            <a:off x="19219944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3" name="object 2383"/>
          <p:cNvSpPr/>
          <p:nvPr/>
        </p:nvSpPr>
        <p:spPr>
          <a:xfrm>
            <a:off x="19220015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13"/>
                </a:lnTo>
                <a:lnTo>
                  <a:pt x="49559" y="5513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4" name="object 2384"/>
          <p:cNvSpPr/>
          <p:nvPr/>
        </p:nvSpPr>
        <p:spPr>
          <a:xfrm>
            <a:off x="19219944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5" name="object 2385"/>
          <p:cNvSpPr/>
          <p:nvPr/>
        </p:nvSpPr>
        <p:spPr>
          <a:xfrm>
            <a:off x="19220015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13"/>
                </a:lnTo>
                <a:lnTo>
                  <a:pt x="49559" y="5513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6" name="object 2386"/>
          <p:cNvSpPr/>
          <p:nvPr/>
        </p:nvSpPr>
        <p:spPr>
          <a:xfrm>
            <a:off x="19219944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7" name="object 2387"/>
          <p:cNvSpPr/>
          <p:nvPr/>
        </p:nvSpPr>
        <p:spPr>
          <a:xfrm>
            <a:off x="19220015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13"/>
                </a:lnTo>
                <a:lnTo>
                  <a:pt x="49559" y="5513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8" name="object 2388"/>
          <p:cNvSpPr/>
          <p:nvPr/>
        </p:nvSpPr>
        <p:spPr>
          <a:xfrm>
            <a:off x="19219944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9" name="object 2389"/>
          <p:cNvSpPr/>
          <p:nvPr/>
        </p:nvSpPr>
        <p:spPr>
          <a:xfrm>
            <a:off x="19220015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64"/>
                </a:lnTo>
                <a:lnTo>
                  <a:pt x="49559" y="5564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0" name="object 2390"/>
          <p:cNvSpPr/>
          <p:nvPr/>
        </p:nvSpPr>
        <p:spPr>
          <a:xfrm>
            <a:off x="19219944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1" name="object 2391"/>
          <p:cNvSpPr/>
          <p:nvPr/>
        </p:nvSpPr>
        <p:spPr>
          <a:xfrm>
            <a:off x="19220015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13"/>
                </a:lnTo>
                <a:lnTo>
                  <a:pt x="49559" y="5513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2" name="object 2392"/>
          <p:cNvSpPr/>
          <p:nvPr/>
        </p:nvSpPr>
        <p:spPr>
          <a:xfrm>
            <a:off x="19219944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3" name="object 2393"/>
          <p:cNvSpPr/>
          <p:nvPr/>
        </p:nvSpPr>
        <p:spPr>
          <a:xfrm>
            <a:off x="19220015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559" y="0"/>
                </a:moveTo>
                <a:lnTo>
                  <a:pt x="0" y="0"/>
                </a:lnTo>
                <a:lnTo>
                  <a:pt x="0" y="5513"/>
                </a:lnTo>
                <a:lnTo>
                  <a:pt x="49559" y="5513"/>
                </a:lnTo>
                <a:lnTo>
                  <a:pt x="4955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4" name="object 2394"/>
          <p:cNvSpPr/>
          <p:nvPr/>
        </p:nvSpPr>
        <p:spPr>
          <a:xfrm>
            <a:off x="19219975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175" y="0"/>
                </a:moveTo>
                <a:lnTo>
                  <a:pt x="0" y="0"/>
                </a:lnTo>
                <a:lnTo>
                  <a:pt x="0" y="5513"/>
                </a:lnTo>
                <a:lnTo>
                  <a:pt x="61175" y="5513"/>
                </a:lnTo>
                <a:lnTo>
                  <a:pt x="6117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5" name="object 2395"/>
          <p:cNvSpPr/>
          <p:nvPr/>
        </p:nvSpPr>
        <p:spPr>
          <a:xfrm>
            <a:off x="19219935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52" y="0"/>
                </a:moveTo>
                <a:lnTo>
                  <a:pt x="0" y="0"/>
                </a:lnTo>
                <a:lnTo>
                  <a:pt x="0" y="6051"/>
                </a:lnTo>
                <a:lnTo>
                  <a:pt x="70252" y="6051"/>
                </a:lnTo>
                <a:lnTo>
                  <a:pt x="7025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6" name="object 2396"/>
          <p:cNvSpPr/>
          <p:nvPr/>
        </p:nvSpPr>
        <p:spPr>
          <a:xfrm>
            <a:off x="19219995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12" y="0"/>
                </a:moveTo>
                <a:lnTo>
                  <a:pt x="0" y="0"/>
                </a:lnTo>
                <a:lnTo>
                  <a:pt x="0" y="2751"/>
                </a:lnTo>
                <a:lnTo>
                  <a:pt x="58312" y="2751"/>
                </a:lnTo>
                <a:lnTo>
                  <a:pt x="5831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7" name="object 2397"/>
          <p:cNvSpPr/>
          <p:nvPr/>
        </p:nvSpPr>
        <p:spPr>
          <a:xfrm>
            <a:off x="19219964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37" y="0"/>
                </a:moveTo>
                <a:lnTo>
                  <a:pt x="0" y="0"/>
                </a:lnTo>
                <a:lnTo>
                  <a:pt x="0" y="2751"/>
                </a:lnTo>
                <a:lnTo>
                  <a:pt x="64637" y="2751"/>
                </a:lnTo>
                <a:lnTo>
                  <a:pt x="6463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8" name="object 2398"/>
          <p:cNvSpPr/>
          <p:nvPr/>
        </p:nvSpPr>
        <p:spPr>
          <a:xfrm>
            <a:off x="19219944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9" name="object 2399"/>
          <p:cNvSpPr/>
          <p:nvPr/>
        </p:nvSpPr>
        <p:spPr>
          <a:xfrm>
            <a:off x="19347150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428" y="0"/>
                </a:moveTo>
                <a:lnTo>
                  <a:pt x="0" y="0"/>
                </a:lnTo>
                <a:lnTo>
                  <a:pt x="0" y="33344"/>
                </a:lnTo>
                <a:lnTo>
                  <a:pt x="20053" y="35041"/>
                </a:lnTo>
                <a:lnTo>
                  <a:pt x="36235" y="40234"/>
                </a:lnTo>
                <a:lnTo>
                  <a:pt x="72622" y="77193"/>
                </a:lnTo>
                <a:lnTo>
                  <a:pt x="80022" y="102528"/>
                </a:lnTo>
                <a:lnTo>
                  <a:pt x="78365" y="122624"/>
                </a:lnTo>
                <a:lnTo>
                  <a:pt x="131428" y="122624"/>
                </a:lnTo>
                <a:lnTo>
                  <a:pt x="13142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0" name="object 2400"/>
          <p:cNvSpPr/>
          <p:nvPr/>
        </p:nvSpPr>
        <p:spPr>
          <a:xfrm>
            <a:off x="19452745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1" name="object 2401"/>
          <p:cNvSpPr/>
          <p:nvPr/>
        </p:nvSpPr>
        <p:spPr>
          <a:xfrm>
            <a:off x="19452745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2" name="object 2402"/>
          <p:cNvSpPr/>
          <p:nvPr/>
        </p:nvSpPr>
        <p:spPr>
          <a:xfrm>
            <a:off x="19452745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0" y="0"/>
                </a:moveTo>
                <a:lnTo>
                  <a:pt x="25830" y="0"/>
                </a:lnTo>
                <a:lnTo>
                  <a:pt x="25830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3" name="object 2403"/>
          <p:cNvSpPr/>
          <p:nvPr/>
        </p:nvSpPr>
        <p:spPr>
          <a:xfrm>
            <a:off x="19440256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4" name="object 2404"/>
          <p:cNvSpPr/>
          <p:nvPr/>
        </p:nvSpPr>
        <p:spPr>
          <a:xfrm>
            <a:off x="19407361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32907" y="0"/>
                </a:moveTo>
                <a:lnTo>
                  <a:pt x="0" y="36370"/>
                </a:lnTo>
                <a:lnTo>
                  <a:pt x="4325" y="41345"/>
                </a:lnTo>
                <a:lnTo>
                  <a:pt x="37294" y="4975"/>
                </a:lnTo>
                <a:lnTo>
                  <a:pt x="32907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5" name="object 2405"/>
          <p:cNvSpPr/>
          <p:nvPr/>
        </p:nvSpPr>
        <p:spPr>
          <a:xfrm>
            <a:off x="19393247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40695" y="0"/>
                </a:moveTo>
                <a:lnTo>
                  <a:pt x="32369" y="0"/>
                </a:lnTo>
                <a:lnTo>
                  <a:pt x="0" y="43782"/>
                </a:lnTo>
                <a:lnTo>
                  <a:pt x="4762" y="48259"/>
                </a:lnTo>
                <a:lnTo>
                  <a:pt x="4069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6" name="object 2406"/>
          <p:cNvSpPr/>
          <p:nvPr/>
        </p:nvSpPr>
        <p:spPr>
          <a:xfrm>
            <a:off x="19375479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20530" y="0"/>
                </a:moveTo>
                <a:lnTo>
                  <a:pt x="13727" y="0"/>
                </a:lnTo>
                <a:lnTo>
                  <a:pt x="0" y="34532"/>
                </a:lnTo>
                <a:lnTo>
                  <a:pt x="5614" y="37395"/>
                </a:lnTo>
                <a:lnTo>
                  <a:pt x="205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7" name="object 2407"/>
          <p:cNvSpPr/>
          <p:nvPr/>
        </p:nvSpPr>
        <p:spPr>
          <a:xfrm>
            <a:off x="19440256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8" name="object 2408"/>
          <p:cNvSpPr/>
          <p:nvPr/>
        </p:nvSpPr>
        <p:spPr>
          <a:xfrm>
            <a:off x="19418225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053" y="0"/>
                </a:moveTo>
                <a:lnTo>
                  <a:pt x="0" y="24368"/>
                </a:lnTo>
                <a:lnTo>
                  <a:pt x="4325" y="29343"/>
                </a:lnTo>
                <a:lnTo>
                  <a:pt x="26439" y="4975"/>
                </a:lnTo>
                <a:lnTo>
                  <a:pt x="22053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9" name="object 2409"/>
          <p:cNvSpPr/>
          <p:nvPr/>
        </p:nvSpPr>
        <p:spPr>
          <a:xfrm>
            <a:off x="19440256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0" y="0"/>
                </a:moveTo>
                <a:lnTo>
                  <a:pt x="12539" y="0"/>
                </a:lnTo>
                <a:lnTo>
                  <a:pt x="12539" y="6975"/>
                </a:lnTo>
                <a:lnTo>
                  <a:pt x="0" y="6975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0" name="object 2410"/>
          <p:cNvSpPr/>
          <p:nvPr/>
        </p:nvSpPr>
        <p:spPr>
          <a:xfrm>
            <a:off x="19424419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15839" y="0"/>
                </a:moveTo>
                <a:lnTo>
                  <a:pt x="0" y="17514"/>
                </a:lnTo>
                <a:lnTo>
                  <a:pt x="4386" y="22490"/>
                </a:lnTo>
                <a:lnTo>
                  <a:pt x="20215" y="4975"/>
                </a:lnTo>
                <a:lnTo>
                  <a:pt x="158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1" name="object 2411"/>
          <p:cNvSpPr/>
          <p:nvPr/>
        </p:nvSpPr>
        <p:spPr>
          <a:xfrm>
            <a:off x="19347200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0" y="0"/>
                </a:moveTo>
                <a:lnTo>
                  <a:pt x="0" y="5239"/>
                </a:lnTo>
                <a:lnTo>
                  <a:pt x="20053" y="6942"/>
                </a:lnTo>
                <a:lnTo>
                  <a:pt x="36235" y="12137"/>
                </a:lnTo>
                <a:lnTo>
                  <a:pt x="72622" y="49088"/>
                </a:lnTo>
                <a:lnTo>
                  <a:pt x="80022" y="74423"/>
                </a:lnTo>
                <a:lnTo>
                  <a:pt x="78365" y="94519"/>
                </a:lnTo>
                <a:lnTo>
                  <a:pt x="82904" y="94519"/>
                </a:lnTo>
                <a:lnTo>
                  <a:pt x="76315" y="51452"/>
                </a:lnTo>
                <a:lnTo>
                  <a:pt x="52180" y="16260"/>
                </a:lnTo>
                <a:lnTo>
                  <a:pt x="21215" y="1802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2" name="object 2412"/>
          <p:cNvSpPr/>
          <p:nvPr/>
        </p:nvSpPr>
        <p:spPr>
          <a:xfrm>
            <a:off x="19219946" y="2917653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4" h="123189">
                <a:moveTo>
                  <a:pt x="131367" y="0"/>
                </a:moveTo>
                <a:lnTo>
                  <a:pt x="0" y="0"/>
                </a:lnTo>
                <a:lnTo>
                  <a:pt x="0" y="122624"/>
                </a:lnTo>
                <a:lnTo>
                  <a:pt x="53062" y="122624"/>
                </a:lnTo>
                <a:lnTo>
                  <a:pt x="51370" y="102528"/>
                </a:lnTo>
                <a:lnTo>
                  <a:pt x="52697" y="89333"/>
                </a:lnTo>
                <a:lnTo>
                  <a:pt x="82033" y="48712"/>
                </a:lnTo>
                <a:lnTo>
                  <a:pt x="131367" y="33344"/>
                </a:lnTo>
                <a:lnTo>
                  <a:pt x="13136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3" name="object 2413"/>
          <p:cNvSpPr/>
          <p:nvPr/>
        </p:nvSpPr>
        <p:spPr>
          <a:xfrm>
            <a:off x="19219984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4" name="object 2414"/>
          <p:cNvSpPr/>
          <p:nvPr/>
        </p:nvSpPr>
        <p:spPr>
          <a:xfrm>
            <a:off x="19219984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5" name="object 2415"/>
          <p:cNvSpPr/>
          <p:nvPr/>
        </p:nvSpPr>
        <p:spPr>
          <a:xfrm>
            <a:off x="19219984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6" name="object 2416"/>
          <p:cNvSpPr/>
          <p:nvPr/>
        </p:nvSpPr>
        <p:spPr>
          <a:xfrm>
            <a:off x="19245775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7" name="object 2417"/>
          <p:cNvSpPr/>
          <p:nvPr/>
        </p:nvSpPr>
        <p:spPr>
          <a:xfrm>
            <a:off x="19253919" y="2941544"/>
            <a:ext cx="37465" cy="41910"/>
          </a:xfrm>
          <a:custGeom>
            <a:avLst/>
            <a:gdLst/>
            <a:ahLst/>
            <a:cxnLst/>
            <a:rect l="l" t="t" r="r" b="b"/>
            <a:pathLst>
              <a:path w="37465" h="41910">
                <a:moveTo>
                  <a:pt x="4376" y="0"/>
                </a:moveTo>
                <a:lnTo>
                  <a:pt x="0" y="4975"/>
                </a:lnTo>
                <a:lnTo>
                  <a:pt x="32958" y="41345"/>
                </a:lnTo>
                <a:lnTo>
                  <a:pt x="37283" y="36370"/>
                </a:lnTo>
                <a:lnTo>
                  <a:pt x="437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8" name="object 2418"/>
          <p:cNvSpPr/>
          <p:nvPr/>
        </p:nvSpPr>
        <p:spPr>
          <a:xfrm>
            <a:off x="19264531" y="2917653"/>
            <a:ext cx="41275" cy="48260"/>
          </a:xfrm>
          <a:custGeom>
            <a:avLst/>
            <a:gdLst/>
            <a:ahLst/>
            <a:cxnLst/>
            <a:rect l="l" t="t" r="r" b="b"/>
            <a:pathLst>
              <a:path w="41275" h="48260">
                <a:moveTo>
                  <a:pt x="8315" y="0"/>
                </a:moveTo>
                <a:lnTo>
                  <a:pt x="0" y="0"/>
                </a:lnTo>
                <a:lnTo>
                  <a:pt x="35933" y="48259"/>
                </a:lnTo>
                <a:lnTo>
                  <a:pt x="40685" y="43782"/>
                </a:lnTo>
                <a:lnTo>
                  <a:pt x="8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9" name="object 2419"/>
          <p:cNvSpPr/>
          <p:nvPr/>
        </p:nvSpPr>
        <p:spPr>
          <a:xfrm>
            <a:off x="19302666" y="2917653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6792" y="0"/>
                </a:moveTo>
                <a:lnTo>
                  <a:pt x="0" y="0"/>
                </a:lnTo>
                <a:lnTo>
                  <a:pt x="14844" y="37395"/>
                </a:lnTo>
                <a:lnTo>
                  <a:pt x="20520" y="34532"/>
                </a:lnTo>
                <a:lnTo>
                  <a:pt x="679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0" name="object 2420"/>
          <p:cNvSpPr/>
          <p:nvPr/>
        </p:nvSpPr>
        <p:spPr>
          <a:xfrm>
            <a:off x="19245775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1" name="object 2421"/>
          <p:cNvSpPr/>
          <p:nvPr/>
        </p:nvSpPr>
        <p:spPr>
          <a:xfrm>
            <a:off x="19253910" y="2973802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4376" y="0"/>
                </a:moveTo>
                <a:lnTo>
                  <a:pt x="0" y="4975"/>
                </a:lnTo>
                <a:lnTo>
                  <a:pt x="22104" y="29343"/>
                </a:lnTo>
                <a:lnTo>
                  <a:pt x="26429" y="24368"/>
                </a:lnTo>
                <a:lnTo>
                  <a:pt x="437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2" name="object 2422"/>
          <p:cNvSpPr/>
          <p:nvPr/>
        </p:nvSpPr>
        <p:spPr>
          <a:xfrm>
            <a:off x="19245775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29" y="0"/>
                </a:moveTo>
                <a:lnTo>
                  <a:pt x="0" y="0"/>
                </a:lnTo>
                <a:lnTo>
                  <a:pt x="0" y="6975"/>
                </a:lnTo>
                <a:lnTo>
                  <a:pt x="12529" y="6975"/>
                </a:lnTo>
                <a:lnTo>
                  <a:pt x="1252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3" name="object 2423"/>
          <p:cNvSpPr/>
          <p:nvPr/>
        </p:nvSpPr>
        <p:spPr>
          <a:xfrm>
            <a:off x="19253939" y="3005095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19" h="22860">
                <a:moveTo>
                  <a:pt x="4366" y="0"/>
                </a:moveTo>
                <a:lnTo>
                  <a:pt x="0" y="4975"/>
                </a:lnTo>
                <a:lnTo>
                  <a:pt x="15880" y="22490"/>
                </a:lnTo>
                <a:lnTo>
                  <a:pt x="20205" y="17514"/>
                </a:lnTo>
                <a:lnTo>
                  <a:pt x="436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4" name="object 2424"/>
          <p:cNvSpPr/>
          <p:nvPr/>
        </p:nvSpPr>
        <p:spPr>
          <a:xfrm>
            <a:off x="19268284" y="2945748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4" h="94614">
                <a:moveTo>
                  <a:pt x="83069" y="0"/>
                </a:moveTo>
                <a:lnTo>
                  <a:pt x="44764" y="7295"/>
                </a:lnTo>
                <a:lnTo>
                  <a:pt x="6787" y="51452"/>
                </a:lnTo>
                <a:lnTo>
                  <a:pt x="0" y="88419"/>
                </a:lnTo>
                <a:lnTo>
                  <a:pt x="216" y="94519"/>
                </a:lnTo>
                <a:lnTo>
                  <a:pt x="4764" y="94519"/>
                </a:lnTo>
                <a:lnTo>
                  <a:pt x="3072" y="74423"/>
                </a:lnTo>
                <a:lnTo>
                  <a:pt x="4399" y="61228"/>
                </a:lnTo>
                <a:lnTo>
                  <a:pt x="33735" y="20612"/>
                </a:lnTo>
                <a:lnTo>
                  <a:pt x="83069" y="5239"/>
                </a:lnTo>
                <a:lnTo>
                  <a:pt x="8306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5" name="object 2425"/>
          <p:cNvSpPr/>
          <p:nvPr/>
        </p:nvSpPr>
        <p:spPr>
          <a:xfrm>
            <a:off x="19336588" y="2912576"/>
            <a:ext cx="25400" cy="29209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0" y="28968"/>
                </a:moveTo>
                <a:lnTo>
                  <a:pt x="25394" y="28968"/>
                </a:lnTo>
                <a:lnTo>
                  <a:pt x="25394" y="0"/>
                </a:lnTo>
                <a:lnTo>
                  <a:pt x="0" y="0"/>
                </a:lnTo>
                <a:lnTo>
                  <a:pt x="0" y="28968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6" name="object 2426"/>
          <p:cNvSpPr/>
          <p:nvPr/>
        </p:nvSpPr>
        <p:spPr>
          <a:xfrm>
            <a:off x="19478607" y="3341241"/>
            <a:ext cx="69215" cy="10160"/>
          </a:xfrm>
          <a:custGeom>
            <a:avLst/>
            <a:gdLst/>
            <a:ahLst/>
            <a:cxnLst/>
            <a:rect l="l" t="t" r="r" b="b"/>
            <a:pathLst>
              <a:path w="69215" h="10160">
                <a:moveTo>
                  <a:pt x="69074" y="0"/>
                </a:moveTo>
                <a:lnTo>
                  <a:pt x="0" y="0"/>
                </a:lnTo>
                <a:lnTo>
                  <a:pt x="0" y="9991"/>
                </a:lnTo>
                <a:lnTo>
                  <a:pt x="69074" y="9991"/>
                </a:lnTo>
                <a:lnTo>
                  <a:pt x="69074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7" name="object 2427"/>
          <p:cNvSpPr/>
          <p:nvPr/>
        </p:nvSpPr>
        <p:spPr>
          <a:xfrm>
            <a:off x="19478657" y="3276339"/>
            <a:ext cx="52069" cy="60325"/>
          </a:xfrm>
          <a:custGeom>
            <a:avLst/>
            <a:gdLst/>
            <a:ahLst/>
            <a:cxnLst/>
            <a:rect l="l" t="t" r="r" b="b"/>
            <a:pathLst>
              <a:path w="52069" h="60325">
                <a:moveTo>
                  <a:pt x="51661" y="0"/>
                </a:moveTo>
                <a:lnTo>
                  <a:pt x="0" y="0"/>
                </a:lnTo>
                <a:lnTo>
                  <a:pt x="0" y="59926"/>
                </a:lnTo>
                <a:lnTo>
                  <a:pt x="51661" y="5992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8" name="object 2428"/>
          <p:cNvSpPr/>
          <p:nvPr/>
        </p:nvSpPr>
        <p:spPr>
          <a:xfrm>
            <a:off x="19478668" y="3336265"/>
            <a:ext cx="62865" cy="5080"/>
          </a:xfrm>
          <a:custGeom>
            <a:avLst/>
            <a:gdLst/>
            <a:ahLst/>
            <a:cxnLst/>
            <a:rect l="l" t="t" r="r" b="b"/>
            <a:pathLst>
              <a:path w="62865" h="5079">
                <a:moveTo>
                  <a:pt x="62312" y="0"/>
                </a:moveTo>
                <a:lnTo>
                  <a:pt x="0" y="0"/>
                </a:lnTo>
                <a:lnTo>
                  <a:pt x="0" y="4975"/>
                </a:lnTo>
                <a:lnTo>
                  <a:pt x="62312" y="4975"/>
                </a:lnTo>
                <a:lnTo>
                  <a:pt x="6231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9" name="object 2429"/>
          <p:cNvSpPr/>
          <p:nvPr/>
        </p:nvSpPr>
        <p:spPr>
          <a:xfrm>
            <a:off x="19478657" y="3259961"/>
            <a:ext cx="52069" cy="16510"/>
          </a:xfrm>
          <a:custGeom>
            <a:avLst/>
            <a:gdLst/>
            <a:ahLst/>
            <a:cxnLst/>
            <a:rect l="l" t="t" r="r" b="b"/>
            <a:pathLst>
              <a:path w="52069" h="16510">
                <a:moveTo>
                  <a:pt x="51661" y="0"/>
                </a:moveTo>
                <a:lnTo>
                  <a:pt x="0" y="0"/>
                </a:lnTo>
                <a:lnTo>
                  <a:pt x="0" y="16377"/>
                </a:lnTo>
                <a:lnTo>
                  <a:pt x="51661" y="16377"/>
                </a:lnTo>
                <a:lnTo>
                  <a:pt x="51661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0" name="object 2430"/>
          <p:cNvSpPr/>
          <p:nvPr/>
        </p:nvSpPr>
        <p:spPr>
          <a:xfrm>
            <a:off x="19478576" y="3226180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1" name="object 2431"/>
          <p:cNvSpPr/>
          <p:nvPr/>
        </p:nvSpPr>
        <p:spPr>
          <a:xfrm>
            <a:off x="19478657" y="3231694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2" name="object 2432"/>
          <p:cNvSpPr/>
          <p:nvPr/>
        </p:nvSpPr>
        <p:spPr>
          <a:xfrm>
            <a:off x="19478576" y="3192409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3" name="object 2433"/>
          <p:cNvSpPr/>
          <p:nvPr/>
        </p:nvSpPr>
        <p:spPr>
          <a:xfrm>
            <a:off x="19478657" y="3197923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67"/>
                </a:lnTo>
                <a:lnTo>
                  <a:pt x="51661" y="2826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4" name="object 2434"/>
          <p:cNvSpPr/>
          <p:nvPr/>
        </p:nvSpPr>
        <p:spPr>
          <a:xfrm>
            <a:off x="19478576" y="3158638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5" name="object 2435"/>
          <p:cNvSpPr/>
          <p:nvPr/>
        </p:nvSpPr>
        <p:spPr>
          <a:xfrm>
            <a:off x="19478657" y="316414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6" name="object 2436"/>
          <p:cNvSpPr/>
          <p:nvPr/>
        </p:nvSpPr>
        <p:spPr>
          <a:xfrm>
            <a:off x="19478576" y="312484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64"/>
                </a:lnTo>
                <a:lnTo>
                  <a:pt x="49610" y="5564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7" name="object 2437"/>
          <p:cNvSpPr/>
          <p:nvPr/>
        </p:nvSpPr>
        <p:spPr>
          <a:xfrm>
            <a:off x="19478657" y="3130422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16"/>
                </a:lnTo>
                <a:lnTo>
                  <a:pt x="51661" y="2821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8" name="object 2438"/>
          <p:cNvSpPr/>
          <p:nvPr/>
        </p:nvSpPr>
        <p:spPr>
          <a:xfrm>
            <a:off x="19478576" y="3091127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9" name="object 2439"/>
          <p:cNvSpPr/>
          <p:nvPr/>
        </p:nvSpPr>
        <p:spPr>
          <a:xfrm>
            <a:off x="19478657" y="3096641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06"/>
                </a:lnTo>
                <a:lnTo>
                  <a:pt x="51661" y="28206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0" name="object 2440"/>
          <p:cNvSpPr/>
          <p:nvPr/>
        </p:nvSpPr>
        <p:spPr>
          <a:xfrm>
            <a:off x="19478576" y="3057356"/>
            <a:ext cx="50165" cy="5715"/>
          </a:xfrm>
          <a:custGeom>
            <a:avLst/>
            <a:gdLst/>
            <a:ahLst/>
            <a:cxnLst/>
            <a:rect l="l" t="t" r="r" b="b"/>
            <a:pathLst>
              <a:path w="50165" h="5714">
                <a:moveTo>
                  <a:pt x="49610" y="0"/>
                </a:moveTo>
                <a:lnTo>
                  <a:pt x="0" y="0"/>
                </a:lnTo>
                <a:lnTo>
                  <a:pt x="0" y="5513"/>
                </a:lnTo>
                <a:lnTo>
                  <a:pt x="49610" y="5513"/>
                </a:lnTo>
                <a:lnTo>
                  <a:pt x="4961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1" name="object 2441"/>
          <p:cNvSpPr/>
          <p:nvPr/>
        </p:nvSpPr>
        <p:spPr>
          <a:xfrm>
            <a:off x="19478587" y="3049081"/>
            <a:ext cx="61594" cy="5715"/>
          </a:xfrm>
          <a:custGeom>
            <a:avLst/>
            <a:gdLst/>
            <a:ahLst/>
            <a:cxnLst/>
            <a:rect l="l" t="t" r="r" b="b"/>
            <a:pathLst>
              <a:path w="61594" h="5714">
                <a:moveTo>
                  <a:pt x="61175" y="0"/>
                </a:moveTo>
                <a:lnTo>
                  <a:pt x="0" y="0"/>
                </a:lnTo>
                <a:lnTo>
                  <a:pt x="0" y="5513"/>
                </a:lnTo>
                <a:lnTo>
                  <a:pt x="61175" y="5513"/>
                </a:lnTo>
                <a:lnTo>
                  <a:pt x="6117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2" name="object 2442"/>
          <p:cNvSpPr/>
          <p:nvPr/>
        </p:nvSpPr>
        <p:spPr>
          <a:xfrm>
            <a:off x="19478648" y="3040278"/>
            <a:ext cx="70485" cy="6350"/>
          </a:xfrm>
          <a:custGeom>
            <a:avLst/>
            <a:gdLst/>
            <a:ahLst/>
            <a:cxnLst/>
            <a:rect l="l" t="t" r="r" b="b"/>
            <a:pathLst>
              <a:path w="70484" h="6350">
                <a:moveTo>
                  <a:pt x="70252" y="0"/>
                </a:moveTo>
                <a:lnTo>
                  <a:pt x="0" y="0"/>
                </a:lnTo>
                <a:lnTo>
                  <a:pt x="0" y="6051"/>
                </a:lnTo>
                <a:lnTo>
                  <a:pt x="70252" y="6051"/>
                </a:lnTo>
                <a:lnTo>
                  <a:pt x="70252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3" name="object 2443"/>
          <p:cNvSpPr/>
          <p:nvPr/>
        </p:nvSpPr>
        <p:spPr>
          <a:xfrm>
            <a:off x="19478607" y="3054595"/>
            <a:ext cx="58419" cy="3175"/>
          </a:xfrm>
          <a:custGeom>
            <a:avLst/>
            <a:gdLst/>
            <a:ahLst/>
            <a:cxnLst/>
            <a:rect l="l" t="t" r="r" b="b"/>
            <a:pathLst>
              <a:path w="58419" h="3175">
                <a:moveTo>
                  <a:pt x="58312" y="0"/>
                </a:moveTo>
                <a:lnTo>
                  <a:pt x="0" y="0"/>
                </a:lnTo>
                <a:lnTo>
                  <a:pt x="0" y="2751"/>
                </a:lnTo>
                <a:lnTo>
                  <a:pt x="58312" y="2751"/>
                </a:lnTo>
                <a:lnTo>
                  <a:pt x="58312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4" name="object 2444"/>
          <p:cNvSpPr/>
          <p:nvPr/>
        </p:nvSpPr>
        <p:spPr>
          <a:xfrm>
            <a:off x="19478677" y="3046330"/>
            <a:ext cx="64769" cy="3175"/>
          </a:xfrm>
          <a:custGeom>
            <a:avLst/>
            <a:gdLst/>
            <a:ahLst/>
            <a:cxnLst/>
            <a:rect l="l" t="t" r="r" b="b"/>
            <a:pathLst>
              <a:path w="64769" h="3175">
                <a:moveTo>
                  <a:pt x="64637" y="0"/>
                </a:moveTo>
                <a:lnTo>
                  <a:pt x="0" y="0"/>
                </a:lnTo>
                <a:lnTo>
                  <a:pt x="0" y="2751"/>
                </a:lnTo>
                <a:lnTo>
                  <a:pt x="64637" y="2751"/>
                </a:lnTo>
                <a:lnTo>
                  <a:pt x="64637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5" name="object 2445"/>
          <p:cNvSpPr/>
          <p:nvPr/>
        </p:nvSpPr>
        <p:spPr>
          <a:xfrm>
            <a:off x="19478657" y="3062870"/>
            <a:ext cx="52069" cy="28575"/>
          </a:xfrm>
          <a:custGeom>
            <a:avLst/>
            <a:gdLst/>
            <a:ahLst/>
            <a:cxnLst/>
            <a:rect l="l" t="t" r="r" b="b"/>
            <a:pathLst>
              <a:path w="52069" h="28575">
                <a:moveTo>
                  <a:pt x="51661" y="0"/>
                </a:moveTo>
                <a:lnTo>
                  <a:pt x="0" y="0"/>
                </a:lnTo>
                <a:lnTo>
                  <a:pt x="0" y="28257"/>
                </a:lnTo>
                <a:lnTo>
                  <a:pt x="51661" y="28257"/>
                </a:lnTo>
                <a:lnTo>
                  <a:pt x="5166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6" name="object 2446"/>
          <p:cNvSpPr/>
          <p:nvPr/>
        </p:nvSpPr>
        <p:spPr>
          <a:xfrm>
            <a:off x="19478669" y="2917653"/>
            <a:ext cx="53340" cy="123189"/>
          </a:xfrm>
          <a:custGeom>
            <a:avLst/>
            <a:gdLst/>
            <a:ahLst/>
            <a:cxnLst/>
            <a:rect l="l" t="t" r="r" b="b"/>
            <a:pathLst>
              <a:path w="53340" h="123189">
                <a:moveTo>
                  <a:pt x="45660" y="0"/>
                </a:moveTo>
                <a:lnTo>
                  <a:pt x="0" y="0"/>
                </a:lnTo>
                <a:lnTo>
                  <a:pt x="0" y="122614"/>
                </a:lnTo>
                <a:lnTo>
                  <a:pt x="53062" y="122614"/>
                </a:lnTo>
                <a:lnTo>
                  <a:pt x="53022" y="122289"/>
                </a:lnTo>
                <a:lnTo>
                  <a:pt x="45660" y="122289"/>
                </a:lnTo>
                <a:lnTo>
                  <a:pt x="4566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7" name="object 2447"/>
          <p:cNvSpPr/>
          <p:nvPr/>
        </p:nvSpPr>
        <p:spPr>
          <a:xfrm>
            <a:off x="19478597" y="3005086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8" name="object 2448"/>
          <p:cNvSpPr/>
          <p:nvPr/>
        </p:nvSpPr>
        <p:spPr>
          <a:xfrm>
            <a:off x="19478597" y="2973802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9" name="object 2449"/>
          <p:cNvSpPr/>
          <p:nvPr/>
        </p:nvSpPr>
        <p:spPr>
          <a:xfrm>
            <a:off x="19478597" y="2941545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4" h="6985">
                <a:moveTo>
                  <a:pt x="25830" y="0"/>
                </a:moveTo>
                <a:lnTo>
                  <a:pt x="0" y="0"/>
                </a:lnTo>
                <a:lnTo>
                  <a:pt x="0" y="6975"/>
                </a:lnTo>
                <a:lnTo>
                  <a:pt x="25830" y="6975"/>
                </a:lnTo>
                <a:lnTo>
                  <a:pt x="2583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0" name="object 2450"/>
          <p:cNvSpPr/>
          <p:nvPr/>
        </p:nvSpPr>
        <p:spPr>
          <a:xfrm>
            <a:off x="19504479" y="2941545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1" name="object 2451"/>
          <p:cNvSpPr/>
          <p:nvPr/>
        </p:nvSpPr>
        <p:spPr>
          <a:xfrm>
            <a:off x="19512663" y="2941544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5" h="18414">
                <a:moveTo>
                  <a:pt x="4315" y="0"/>
                </a:moveTo>
                <a:lnTo>
                  <a:pt x="0" y="4965"/>
                </a:lnTo>
                <a:lnTo>
                  <a:pt x="11666" y="17890"/>
                </a:lnTo>
                <a:lnTo>
                  <a:pt x="11666" y="8102"/>
                </a:lnTo>
                <a:lnTo>
                  <a:pt x="4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2" name="object 2452"/>
          <p:cNvSpPr/>
          <p:nvPr/>
        </p:nvSpPr>
        <p:spPr>
          <a:xfrm>
            <a:off x="19504479" y="297380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3" name="object 2453"/>
          <p:cNvSpPr/>
          <p:nvPr/>
        </p:nvSpPr>
        <p:spPr>
          <a:xfrm>
            <a:off x="19512663" y="2973802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5" h="18414">
                <a:moveTo>
                  <a:pt x="4315" y="0"/>
                </a:moveTo>
                <a:lnTo>
                  <a:pt x="0" y="4975"/>
                </a:lnTo>
                <a:lnTo>
                  <a:pt x="11666" y="17941"/>
                </a:lnTo>
                <a:lnTo>
                  <a:pt x="11666" y="8163"/>
                </a:lnTo>
                <a:lnTo>
                  <a:pt x="4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4" name="object 2454"/>
          <p:cNvSpPr/>
          <p:nvPr/>
        </p:nvSpPr>
        <p:spPr>
          <a:xfrm>
            <a:off x="19504479" y="3005086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2539" y="0"/>
                </a:moveTo>
                <a:lnTo>
                  <a:pt x="0" y="0"/>
                </a:lnTo>
                <a:lnTo>
                  <a:pt x="0" y="6975"/>
                </a:lnTo>
                <a:lnTo>
                  <a:pt x="12539" y="6975"/>
                </a:lnTo>
                <a:lnTo>
                  <a:pt x="1253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5" name="object 2455"/>
          <p:cNvSpPr/>
          <p:nvPr/>
        </p:nvSpPr>
        <p:spPr>
          <a:xfrm>
            <a:off x="19512663" y="3005095"/>
            <a:ext cx="12065" cy="18415"/>
          </a:xfrm>
          <a:custGeom>
            <a:avLst/>
            <a:gdLst/>
            <a:ahLst/>
            <a:cxnLst/>
            <a:rect l="l" t="t" r="r" b="b"/>
            <a:pathLst>
              <a:path w="12065" h="18414">
                <a:moveTo>
                  <a:pt x="4315" y="0"/>
                </a:moveTo>
                <a:lnTo>
                  <a:pt x="0" y="4975"/>
                </a:lnTo>
                <a:lnTo>
                  <a:pt x="11666" y="17941"/>
                </a:lnTo>
                <a:lnTo>
                  <a:pt x="11666" y="8163"/>
                </a:lnTo>
                <a:lnTo>
                  <a:pt x="4315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6" name="object 2456"/>
          <p:cNvSpPr/>
          <p:nvPr/>
        </p:nvSpPr>
        <p:spPr>
          <a:xfrm>
            <a:off x="17701415" y="2178350"/>
            <a:ext cx="1746250" cy="723265"/>
          </a:xfrm>
          <a:custGeom>
            <a:avLst/>
            <a:gdLst/>
            <a:ahLst/>
            <a:cxnLst/>
            <a:rect l="l" t="t" r="r" b="b"/>
            <a:pathLst>
              <a:path w="1746250" h="723264">
                <a:moveTo>
                  <a:pt x="1745746" y="723087"/>
                </a:moveTo>
                <a:lnTo>
                  <a:pt x="0" y="723087"/>
                </a:lnTo>
                <a:lnTo>
                  <a:pt x="0" y="0"/>
                </a:lnTo>
                <a:lnTo>
                  <a:pt x="1745746" y="0"/>
                </a:lnTo>
                <a:lnTo>
                  <a:pt x="1745746" y="723087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7" name="object 2457"/>
          <p:cNvSpPr/>
          <p:nvPr/>
        </p:nvSpPr>
        <p:spPr>
          <a:xfrm>
            <a:off x="17688011" y="2296000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7628" y="0"/>
                </a:lnTo>
              </a:path>
            </a:pathLst>
          </a:custGeom>
          <a:ln w="1512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8" name="object 2458"/>
          <p:cNvSpPr/>
          <p:nvPr/>
        </p:nvSpPr>
        <p:spPr>
          <a:xfrm>
            <a:off x="17688011" y="2536650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7628" y="0"/>
                </a:lnTo>
              </a:path>
            </a:pathLst>
          </a:custGeom>
          <a:ln w="1512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9" name="object 2459"/>
          <p:cNvSpPr/>
          <p:nvPr/>
        </p:nvSpPr>
        <p:spPr>
          <a:xfrm>
            <a:off x="18573334" y="1263299"/>
            <a:ext cx="0" cy="563880"/>
          </a:xfrm>
          <a:custGeom>
            <a:avLst/>
            <a:gdLst/>
            <a:ahLst/>
            <a:cxnLst/>
            <a:rect l="l" t="t" r="r" b="b"/>
            <a:pathLst>
              <a:path h="563880">
                <a:moveTo>
                  <a:pt x="0" y="0"/>
                </a:moveTo>
                <a:lnTo>
                  <a:pt x="0" y="563341"/>
                </a:lnTo>
              </a:path>
            </a:pathLst>
          </a:custGeom>
          <a:ln w="12001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0" name="object 2460"/>
          <p:cNvSpPr/>
          <p:nvPr/>
        </p:nvSpPr>
        <p:spPr>
          <a:xfrm>
            <a:off x="18579255" y="1248231"/>
            <a:ext cx="189851" cy="133915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1" name="object 2461"/>
          <p:cNvSpPr/>
          <p:nvPr/>
        </p:nvSpPr>
        <p:spPr>
          <a:xfrm>
            <a:off x="17860460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38" y="51234"/>
                </a:lnTo>
                <a:lnTo>
                  <a:pt x="383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2" name="object 2462"/>
          <p:cNvSpPr/>
          <p:nvPr/>
        </p:nvSpPr>
        <p:spPr>
          <a:xfrm>
            <a:off x="17837208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88" y="51234"/>
                </a:lnTo>
                <a:lnTo>
                  <a:pt x="388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3" name="object 2463"/>
          <p:cNvSpPr/>
          <p:nvPr/>
        </p:nvSpPr>
        <p:spPr>
          <a:xfrm>
            <a:off x="17814160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88" y="51234"/>
                </a:lnTo>
                <a:lnTo>
                  <a:pt x="388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4" name="object 2464"/>
          <p:cNvSpPr/>
          <p:nvPr/>
        </p:nvSpPr>
        <p:spPr>
          <a:xfrm>
            <a:off x="17791010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88" y="51234"/>
                </a:lnTo>
                <a:lnTo>
                  <a:pt x="388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5" name="object 2465"/>
          <p:cNvSpPr/>
          <p:nvPr/>
        </p:nvSpPr>
        <p:spPr>
          <a:xfrm>
            <a:off x="17767859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88" y="51234"/>
                </a:lnTo>
                <a:lnTo>
                  <a:pt x="388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6" name="object 2466"/>
          <p:cNvSpPr/>
          <p:nvPr/>
        </p:nvSpPr>
        <p:spPr>
          <a:xfrm>
            <a:off x="17744710" y="285020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4" h="51435">
                <a:moveTo>
                  <a:pt x="0" y="51234"/>
                </a:moveTo>
                <a:lnTo>
                  <a:pt x="3888" y="51234"/>
                </a:lnTo>
                <a:lnTo>
                  <a:pt x="3888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7" name="object 2467"/>
          <p:cNvSpPr/>
          <p:nvPr/>
        </p:nvSpPr>
        <p:spPr>
          <a:xfrm>
            <a:off x="17726231" y="284731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8020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8" name="object 2468"/>
          <p:cNvSpPr/>
          <p:nvPr/>
        </p:nvSpPr>
        <p:spPr>
          <a:xfrm>
            <a:off x="17871730" y="2836211"/>
            <a:ext cx="33020" cy="65405"/>
          </a:xfrm>
          <a:custGeom>
            <a:avLst/>
            <a:gdLst/>
            <a:ahLst/>
            <a:cxnLst/>
            <a:rect l="l" t="t" r="r" b="b"/>
            <a:pathLst>
              <a:path w="33019" h="65405">
                <a:moveTo>
                  <a:pt x="0" y="0"/>
                </a:moveTo>
                <a:lnTo>
                  <a:pt x="32755" y="0"/>
                </a:lnTo>
                <a:lnTo>
                  <a:pt x="32755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9" name="object 2469"/>
          <p:cNvSpPr/>
          <p:nvPr/>
        </p:nvSpPr>
        <p:spPr>
          <a:xfrm>
            <a:off x="17704299" y="2836211"/>
            <a:ext cx="33020" cy="65405"/>
          </a:xfrm>
          <a:custGeom>
            <a:avLst/>
            <a:gdLst/>
            <a:ahLst/>
            <a:cxnLst/>
            <a:rect l="l" t="t" r="r" b="b"/>
            <a:pathLst>
              <a:path w="33019" h="65405">
                <a:moveTo>
                  <a:pt x="0" y="0"/>
                </a:moveTo>
                <a:lnTo>
                  <a:pt x="32755" y="0"/>
                </a:lnTo>
                <a:lnTo>
                  <a:pt x="32755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0" name="object 2470"/>
          <p:cNvSpPr/>
          <p:nvPr/>
        </p:nvSpPr>
        <p:spPr>
          <a:xfrm>
            <a:off x="1811551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16" y="51234"/>
                </a:lnTo>
                <a:lnTo>
                  <a:pt x="371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1" name="object 2471"/>
          <p:cNvSpPr/>
          <p:nvPr/>
        </p:nvSpPr>
        <p:spPr>
          <a:xfrm>
            <a:off x="18093283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2" name="object 2472"/>
          <p:cNvSpPr/>
          <p:nvPr/>
        </p:nvSpPr>
        <p:spPr>
          <a:xfrm>
            <a:off x="1807104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3" name="object 2473"/>
          <p:cNvSpPr/>
          <p:nvPr/>
        </p:nvSpPr>
        <p:spPr>
          <a:xfrm>
            <a:off x="1804870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4" name="object 2474"/>
          <p:cNvSpPr/>
          <p:nvPr/>
        </p:nvSpPr>
        <p:spPr>
          <a:xfrm>
            <a:off x="18026471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5" name="object 2475"/>
          <p:cNvSpPr/>
          <p:nvPr/>
        </p:nvSpPr>
        <p:spPr>
          <a:xfrm>
            <a:off x="1800423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16" y="51234"/>
                </a:lnTo>
                <a:lnTo>
                  <a:pt x="371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6" name="object 2476"/>
          <p:cNvSpPr/>
          <p:nvPr/>
        </p:nvSpPr>
        <p:spPr>
          <a:xfrm>
            <a:off x="17986365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3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7" name="object 2477"/>
          <p:cNvSpPr/>
          <p:nvPr/>
        </p:nvSpPr>
        <p:spPr>
          <a:xfrm>
            <a:off x="18126383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57" y="0"/>
                </a:lnTo>
                <a:lnTo>
                  <a:pt x="31557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8" name="object 2478"/>
          <p:cNvSpPr/>
          <p:nvPr/>
        </p:nvSpPr>
        <p:spPr>
          <a:xfrm>
            <a:off x="17965246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57" y="0"/>
                </a:lnTo>
                <a:lnTo>
                  <a:pt x="31557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9" name="object 2479"/>
          <p:cNvSpPr/>
          <p:nvPr/>
        </p:nvSpPr>
        <p:spPr>
          <a:xfrm>
            <a:off x="18371491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0" name="object 2480"/>
          <p:cNvSpPr/>
          <p:nvPr/>
        </p:nvSpPr>
        <p:spPr>
          <a:xfrm>
            <a:off x="18349152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1" name="object 2481"/>
          <p:cNvSpPr/>
          <p:nvPr/>
        </p:nvSpPr>
        <p:spPr>
          <a:xfrm>
            <a:off x="18326917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36" y="51234"/>
                </a:lnTo>
                <a:lnTo>
                  <a:pt x="373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2" name="object 2482"/>
          <p:cNvSpPr/>
          <p:nvPr/>
        </p:nvSpPr>
        <p:spPr>
          <a:xfrm>
            <a:off x="1830467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3" name="object 2483"/>
          <p:cNvSpPr/>
          <p:nvPr/>
        </p:nvSpPr>
        <p:spPr>
          <a:xfrm>
            <a:off x="18282342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4" name="object 2484"/>
          <p:cNvSpPr/>
          <p:nvPr/>
        </p:nvSpPr>
        <p:spPr>
          <a:xfrm>
            <a:off x="1826010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77" y="51234"/>
                </a:lnTo>
                <a:lnTo>
                  <a:pt x="377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5" name="object 2485"/>
          <p:cNvSpPr/>
          <p:nvPr/>
        </p:nvSpPr>
        <p:spPr>
          <a:xfrm>
            <a:off x="18242337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8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6" name="object 2486"/>
          <p:cNvSpPr/>
          <p:nvPr/>
        </p:nvSpPr>
        <p:spPr>
          <a:xfrm>
            <a:off x="18382355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16" y="0"/>
                </a:lnTo>
                <a:lnTo>
                  <a:pt x="3151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7" name="object 2487"/>
          <p:cNvSpPr/>
          <p:nvPr/>
        </p:nvSpPr>
        <p:spPr>
          <a:xfrm>
            <a:off x="18221115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57" y="0"/>
                </a:lnTo>
                <a:lnTo>
                  <a:pt x="31557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8" name="object 2488"/>
          <p:cNvSpPr/>
          <p:nvPr/>
        </p:nvSpPr>
        <p:spPr>
          <a:xfrm>
            <a:off x="1862827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9" name="object 2489"/>
          <p:cNvSpPr/>
          <p:nvPr/>
        </p:nvSpPr>
        <p:spPr>
          <a:xfrm>
            <a:off x="18605937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77" y="51234"/>
                </a:lnTo>
                <a:lnTo>
                  <a:pt x="377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0" name="object 2490"/>
          <p:cNvSpPr/>
          <p:nvPr/>
        </p:nvSpPr>
        <p:spPr>
          <a:xfrm>
            <a:off x="18583701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36" y="51234"/>
                </a:lnTo>
                <a:lnTo>
                  <a:pt x="373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1" name="object 2491"/>
          <p:cNvSpPr/>
          <p:nvPr/>
        </p:nvSpPr>
        <p:spPr>
          <a:xfrm>
            <a:off x="18561363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2" name="object 2492"/>
          <p:cNvSpPr/>
          <p:nvPr/>
        </p:nvSpPr>
        <p:spPr>
          <a:xfrm>
            <a:off x="18539127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16" y="51234"/>
                </a:lnTo>
                <a:lnTo>
                  <a:pt x="371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3" name="object 2493"/>
          <p:cNvSpPr/>
          <p:nvPr/>
        </p:nvSpPr>
        <p:spPr>
          <a:xfrm>
            <a:off x="1851688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4" name="object 2494"/>
          <p:cNvSpPr/>
          <p:nvPr/>
        </p:nvSpPr>
        <p:spPr>
          <a:xfrm>
            <a:off x="18499121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2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5" name="object 2495"/>
          <p:cNvSpPr/>
          <p:nvPr/>
        </p:nvSpPr>
        <p:spPr>
          <a:xfrm>
            <a:off x="18639139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6" name="object 2496"/>
          <p:cNvSpPr/>
          <p:nvPr/>
        </p:nvSpPr>
        <p:spPr>
          <a:xfrm>
            <a:off x="18478002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7" name="object 2497"/>
          <p:cNvSpPr/>
          <p:nvPr/>
        </p:nvSpPr>
        <p:spPr>
          <a:xfrm>
            <a:off x="1888414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8" name="object 2498"/>
          <p:cNvSpPr/>
          <p:nvPr/>
        </p:nvSpPr>
        <p:spPr>
          <a:xfrm>
            <a:off x="1886190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9" name="object 2499"/>
          <p:cNvSpPr/>
          <p:nvPr/>
        </p:nvSpPr>
        <p:spPr>
          <a:xfrm>
            <a:off x="18839673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0" name="object 2500"/>
          <p:cNvSpPr/>
          <p:nvPr/>
        </p:nvSpPr>
        <p:spPr>
          <a:xfrm>
            <a:off x="18817335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1" name="object 2501"/>
          <p:cNvSpPr/>
          <p:nvPr/>
        </p:nvSpPr>
        <p:spPr>
          <a:xfrm>
            <a:off x="18794996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2" name="object 2502"/>
          <p:cNvSpPr/>
          <p:nvPr/>
        </p:nvSpPr>
        <p:spPr>
          <a:xfrm>
            <a:off x="18772761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3" name="object 2503"/>
          <p:cNvSpPr/>
          <p:nvPr/>
        </p:nvSpPr>
        <p:spPr>
          <a:xfrm>
            <a:off x="18754991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3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4" name="object 2504"/>
          <p:cNvSpPr/>
          <p:nvPr/>
        </p:nvSpPr>
        <p:spPr>
          <a:xfrm>
            <a:off x="18895009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57" y="0"/>
                </a:lnTo>
                <a:lnTo>
                  <a:pt x="31557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5" name="object 2505"/>
          <p:cNvSpPr/>
          <p:nvPr/>
        </p:nvSpPr>
        <p:spPr>
          <a:xfrm>
            <a:off x="18733872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6" name="object 2506"/>
          <p:cNvSpPr/>
          <p:nvPr/>
        </p:nvSpPr>
        <p:spPr>
          <a:xfrm>
            <a:off x="19136461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7" name="object 2507"/>
          <p:cNvSpPr/>
          <p:nvPr/>
        </p:nvSpPr>
        <p:spPr>
          <a:xfrm>
            <a:off x="19114124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8" name="object 2508"/>
          <p:cNvSpPr/>
          <p:nvPr/>
        </p:nvSpPr>
        <p:spPr>
          <a:xfrm>
            <a:off x="19091887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77" y="51234"/>
                </a:lnTo>
                <a:lnTo>
                  <a:pt x="377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9" name="object 2509"/>
          <p:cNvSpPr/>
          <p:nvPr/>
        </p:nvSpPr>
        <p:spPr>
          <a:xfrm>
            <a:off x="19069549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0" name="object 2510"/>
          <p:cNvSpPr/>
          <p:nvPr/>
        </p:nvSpPr>
        <p:spPr>
          <a:xfrm>
            <a:off x="19047313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1" name="object 2511"/>
          <p:cNvSpPr/>
          <p:nvPr/>
        </p:nvSpPr>
        <p:spPr>
          <a:xfrm>
            <a:off x="19025077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2" name="object 2512"/>
          <p:cNvSpPr/>
          <p:nvPr/>
        </p:nvSpPr>
        <p:spPr>
          <a:xfrm>
            <a:off x="19007308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3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3" name="object 2513"/>
          <p:cNvSpPr/>
          <p:nvPr/>
        </p:nvSpPr>
        <p:spPr>
          <a:xfrm>
            <a:off x="19147325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57" y="0"/>
                </a:lnTo>
                <a:lnTo>
                  <a:pt x="31557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4" name="object 2514"/>
          <p:cNvSpPr/>
          <p:nvPr/>
        </p:nvSpPr>
        <p:spPr>
          <a:xfrm>
            <a:off x="18986188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5" name="object 2515"/>
          <p:cNvSpPr/>
          <p:nvPr/>
        </p:nvSpPr>
        <p:spPr>
          <a:xfrm>
            <a:off x="19391926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6" name="object 2516"/>
          <p:cNvSpPr/>
          <p:nvPr/>
        </p:nvSpPr>
        <p:spPr>
          <a:xfrm>
            <a:off x="19369588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87" y="51234"/>
                </a:lnTo>
                <a:lnTo>
                  <a:pt x="3787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7" name="object 2517"/>
          <p:cNvSpPr/>
          <p:nvPr/>
        </p:nvSpPr>
        <p:spPr>
          <a:xfrm>
            <a:off x="19347352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8" name="object 2518"/>
          <p:cNvSpPr/>
          <p:nvPr/>
        </p:nvSpPr>
        <p:spPr>
          <a:xfrm>
            <a:off x="19325014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9" name="object 2519"/>
          <p:cNvSpPr/>
          <p:nvPr/>
        </p:nvSpPr>
        <p:spPr>
          <a:xfrm>
            <a:off x="19302778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0" name="object 2520"/>
          <p:cNvSpPr/>
          <p:nvPr/>
        </p:nvSpPr>
        <p:spPr>
          <a:xfrm>
            <a:off x="19280540" y="2850203"/>
            <a:ext cx="3810" cy="51435"/>
          </a:xfrm>
          <a:custGeom>
            <a:avLst/>
            <a:gdLst/>
            <a:ahLst/>
            <a:cxnLst/>
            <a:rect l="l" t="t" r="r" b="b"/>
            <a:pathLst>
              <a:path w="3809" h="51435">
                <a:moveTo>
                  <a:pt x="0" y="51234"/>
                </a:moveTo>
                <a:lnTo>
                  <a:pt x="3726" y="51234"/>
                </a:lnTo>
                <a:lnTo>
                  <a:pt x="3726" y="0"/>
                </a:lnTo>
                <a:lnTo>
                  <a:pt x="0" y="0"/>
                </a:lnTo>
                <a:lnTo>
                  <a:pt x="0" y="5123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1" name="object 2521"/>
          <p:cNvSpPr/>
          <p:nvPr/>
        </p:nvSpPr>
        <p:spPr>
          <a:xfrm>
            <a:off x="19262773" y="28473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131" y="0"/>
                </a:lnTo>
              </a:path>
            </a:pathLst>
          </a:custGeom>
          <a:ln w="7188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2" name="object 2522"/>
          <p:cNvSpPr/>
          <p:nvPr/>
        </p:nvSpPr>
        <p:spPr>
          <a:xfrm>
            <a:off x="19402790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3" name="object 2523"/>
          <p:cNvSpPr/>
          <p:nvPr/>
        </p:nvSpPr>
        <p:spPr>
          <a:xfrm>
            <a:off x="19241551" y="2836211"/>
            <a:ext cx="31750" cy="65405"/>
          </a:xfrm>
          <a:custGeom>
            <a:avLst/>
            <a:gdLst/>
            <a:ahLst/>
            <a:cxnLst/>
            <a:rect l="l" t="t" r="r" b="b"/>
            <a:pathLst>
              <a:path w="31750" h="65405">
                <a:moveTo>
                  <a:pt x="0" y="0"/>
                </a:moveTo>
                <a:lnTo>
                  <a:pt x="31506" y="0"/>
                </a:lnTo>
                <a:lnTo>
                  <a:pt x="31506" y="65226"/>
                </a:lnTo>
                <a:lnTo>
                  <a:pt x="0" y="65226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4" name="object 2524"/>
          <p:cNvSpPr/>
          <p:nvPr/>
        </p:nvSpPr>
        <p:spPr>
          <a:xfrm>
            <a:off x="18407637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30" y="0"/>
                </a:lnTo>
                <a:lnTo>
                  <a:pt x="74730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5" name="object 2525"/>
          <p:cNvSpPr/>
          <p:nvPr/>
        </p:nvSpPr>
        <p:spPr>
          <a:xfrm>
            <a:off x="18407637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30" y="0"/>
                </a:lnTo>
                <a:lnTo>
                  <a:pt x="74730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6" name="object 2526"/>
          <p:cNvSpPr/>
          <p:nvPr/>
        </p:nvSpPr>
        <p:spPr>
          <a:xfrm>
            <a:off x="18407637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30" y="0"/>
                </a:lnTo>
                <a:lnTo>
                  <a:pt x="74730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7" name="object 2527"/>
          <p:cNvSpPr/>
          <p:nvPr/>
        </p:nvSpPr>
        <p:spPr>
          <a:xfrm>
            <a:off x="18381279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386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8" name="object 2528"/>
          <p:cNvSpPr/>
          <p:nvPr/>
        </p:nvSpPr>
        <p:spPr>
          <a:xfrm>
            <a:off x="18393423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9" name="object 2529"/>
          <p:cNvSpPr/>
          <p:nvPr/>
        </p:nvSpPr>
        <p:spPr>
          <a:xfrm>
            <a:off x="18390722" y="2872341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859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0" name="object 2530"/>
          <p:cNvSpPr/>
          <p:nvPr/>
        </p:nvSpPr>
        <p:spPr>
          <a:xfrm>
            <a:off x="18390958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57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1" name="object 2531"/>
          <p:cNvSpPr/>
          <p:nvPr/>
        </p:nvSpPr>
        <p:spPr>
          <a:xfrm>
            <a:off x="18399535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18" y="0"/>
                </a:moveTo>
                <a:lnTo>
                  <a:pt x="2325" y="0"/>
                </a:lnTo>
                <a:lnTo>
                  <a:pt x="0" y="11839"/>
                </a:lnTo>
                <a:lnTo>
                  <a:pt x="90844" y="11839"/>
                </a:lnTo>
                <a:lnTo>
                  <a:pt x="885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2" name="object 2532"/>
          <p:cNvSpPr/>
          <p:nvPr/>
        </p:nvSpPr>
        <p:spPr>
          <a:xfrm>
            <a:off x="18401892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78" y="0"/>
                </a:moveTo>
                <a:lnTo>
                  <a:pt x="5614" y="0"/>
                </a:lnTo>
                <a:lnTo>
                  <a:pt x="0" y="596523"/>
                </a:lnTo>
                <a:lnTo>
                  <a:pt x="86203" y="596523"/>
                </a:lnTo>
                <a:lnTo>
                  <a:pt x="8057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3" name="object 2533"/>
          <p:cNvSpPr/>
          <p:nvPr/>
        </p:nvSpPr>
        <p:spPr>
          <a:xfrm>
            <a:off x="18393353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72" y="0"/>
                </a:moveTo>
                <a:lnTo>
                  <a:pt x="0" y="0"/>
                </a:lnTo>
                <a:lnTo>
                  <a:pt x="58" y="6929"/>
                </a:lnTo>
                <a:lnTo>
                  <a:pt x="1515" y="22123"/>
                </a:lnTo>
                <a:lnTo>
                  <a:pt x="6296" y="37308"/>
                </a:lnTo>
                <a:lnTo>
                  <a:pt x="16326" y="44208"/>
                </a:lnTo>
                <a:lnTo>
                  <a:pt x="26302" y="41565"/>
                </a:lnTo>
                <a:lnTo>
                  <a:pt x="32364" y="35750"/>
                </a:lnTo>
                <a:lnTo>
                  <a:pt x="38578" y="29935"/>
                </a:lnTo>
                <a:lnTo>
                  <a:pt x="49011" y="27292"/>
                </a:lnTo>
                <a:lnTo>
                  <a:pt x="49986" y="27292"/>
                </a:lnTo>
                <a:lnTo>
                  <a:pt x="50849" y="27242"/>
                </a:lnTo>
                <a:lnTo>
                  <a:pt x="51661" y="27069"/>
                </a:lnTo>
                <a:lnTo>
                  <a:pt x="100181" y="27069"/>
                </a:lnTo>
                <a:lnTo>
                  <a:pt x="101738" y="22123"/>
                </a:lnTo>
                <a:lnTo>
                  <a:pt x="103207" y="6929"/>
                </a:lnTo>
                <a:lnTo>
                  <a:pt x="103272" y="0"/>
                </a:lnTo>
                <a:close/>
              </a:path>
              <a:path w="103505" h="44450">
                <a:moveTo>
                  <a:pt x="100181" y="27069"/>
                </a:moveTo>
                <a:lnTo>
                  <a:pt x="51661" y="27069"/>
                </a:lnTo>
                <a:lnTo>
                  <a:pt x="52422" y="27242"/>
                </a:lnTo>
                <a:lnTo>
                  <a:pt x="53225" y="27292"/>
                </a:lnTo>
                <a:lnTo>
                  <a:pt x="54260" y="27292"/>
                </a:lnTo>
                <a:lnTo>
                  <a:pt x="64695" y="29935"/>
                </a:lnTo>
                <a:lnTo>
                  <a:pt x="70912" y="35750"/>
                </a:lnTo>
                <a:lnTo>
                  <a:pt x="76977" y="41565"/>
                </a:lnTo>
                <a:lnTo>
                  <a:pt x="86955" y="44208"/>
                </a:lnTo>
                <a:lnTo>
                  <a:pt x="96958" y="37308"/>
                </a:lnTo>
                <a:lnTo>
                  <a:pt x="10018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4" name="object 2534"/>
          <p:cNvSpPr/>
          <p:nvPr/>
        </p:nvSpPr>
        <p:spPr>
          <a:xfrm>
            <a:off x="18392819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05" y="0"/>
                </a:moveTo>
                <a:lnTo>
                  <a:pt x="533" y="0"/>
                </a:lnTo>
                <a:lnTo>
                  <a:pt x="0" y="25522"/>
                </a:lnTo>
                <a:lnTo>
                  <a:pt x="1523" y="38629"/>
                </a:lnTo>
                <a:lnTo>
                  <a:pt x="6632" y="43457"/>
                </a:lnTo>
                <a:lnTo>
                  <a:pt x="16860" y="44147"/>
                </a:lnTo>
                <a:lnTo>
                  <a:pt x="26835" y="41514"/>
                </a:lnTo>
                <a:lnTo>
                  <a:pt x="32897" y="35720"/>
                </a:lnTo>
                <a:lnTo>
                  <a:pt x="39111" y="29926"/>
                </a:lnTo>
                <a:lnTo>
                  <a:pt x="49544" y="27292"/>
                </a:lnTo>
                <a:lnTo>
                  <a:pt x="50519" y="27292"/>
                </a:lnTo>
                <a:lnTo>
                  <a:pt x="52194" y="27079"/>
                </a:lnTo>
                <a:lnTo>
                  <a:pt x="100695" y="27079"/>
                </a:lnTo>
                <a:lnTo>
                  <a:pt x="102271" y="22073"/>
                </a:lnTo>
                <a:lnTo>
                  <a:pt x="103740" y="6898"/>
                </a:lnTo>
                <a:lnTo>
                  <a:pt x="103805" y="0"/>
                </a:lnTo>
                <a:close/>
              </a:path>
              <a:path w="104140" h="44450">
                <a:moveTo>
                  <a:pt x="100695" y="27079"/>
                </a:moveTo>
                <a:lnTo>
                  <a:pt x="52194" y="27079"/>
                </a:lnTo>
                <a:lnTo>
                  <a:pt x="53758" y="27292"/>
                </a:lnTo>
                <a:lnTo>
                  <a:pt x="54793" y="27292"/>
                </a:lnTo>
                <a:lnTo>
                  <a:pt x="65228" y="29926"/>
                </a:lnTo>
                <a:lnTo>
                  <a:pt x="71445" y="35720"/>
                </a:lnTo>
                <a:lnTo>
                  <a:pt x="77510" y="41514"/>
                </a:lnTo>
                <a:lnTo>
                  <a:pt x="87488" y="44147"/>
                </a:lnTo>
                <a:lnTo>
                  <a:pt x="97491" y="37249"/>
                </a:lnTo>
                <a:lnTo>
                  <a:pt x="100695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5" name="object 2535"/>
          <p:cNvSpPr/>
          <p:nvPr/>
        </p:nvSpPr>
        <p:spPr>
          <a:xfrm>
            <a:off x="18152377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81" y="0"/>
                </a:lnTo>
                <a:lnTo>
                  <a:pt x="7478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6" name="object 2536"/>
          <p:cNvSpPr/>
          <p:nvPr/>
        </p:nvSpPr>
        <p:spPr>
          <a:xfrm>
            <a:off x="18152377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81" y="0"/>
                </a:lnTo>
                <a:lnTo>
                  <a:pt x="7478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7" name="object 2537"/>
          <p:cNvSpPr/>
          <p:nvPr/>
        </p:nvSpPr>
        <p:spPr>
          <a:xfrm>
            <a:off x="18152377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81" y="0"/>
                </a:lnTo>
                <a:lnTo>
                  <a:pt x="7478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8" name="object 2538"/>
          <p:cNvSpPr/>
          <p:nvPr/>
        </p:nvSpPr>
        <p:spPr>
          <a:xfrm>
            <a:off x="18126068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37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9" name="object 2539"/>
          <p:cNvSpPr/>
          <p:nvPr/>
        </p:nvSpPr>
        <p:spPr>
          <a:xfrm>
            <a:off x="18138314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0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0" name="object 2540"/>
          <p:cNvSpPr/>
          <p:nvPr/>
        </p:nvSpPr>
        <p:spPr>
          <a:xfrm>
            <a:off x="18135471" y="2872341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8633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1" name="object 2541"/>
          <p:cNvSpPr/>
          <p:nvPr/>
        </p:nvSpPr>
        <p:spPr>
          <a:xfrm>
            <a:off x="18135710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5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2" name="object 2542"/>
          <p:cNvSpPr/>
          <p:nvPr/>
        </p:nvSpPr>
        <p:spPr>
          <a:xfrm>
            <a:off x="18144376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18" y="0"/>
                </a:moveTo>
                <a:lnTo>
                  <a:pt x="2375" y="0"/>
                </a:lnTo>
                <a:lnTo>
                  <a:pt x="0" y="11839"/>
                </a:lnTo>
                <a:lnTo>
                  <a:pt x="90894" y="11839"/>
                </a:lnTo>
                <a:lnTo>
                  <a:pt x="885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3" name="object 2543"/>
          <p:cNvSpPr/>
          <p:nvPr/>
        </p:nvSpPr>
        <p:spPr>
          <a:xfrm>
            <a:off x="18146721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89" y="0"/>
                </a:moveTo>
                <a:lnTo>
                  <a:pt x="5574" y="0"/>
                </a:lnTo>
                <a:lnTo>
                  <a:pt x="0" y="596523"/>
                </a:lnTo>
                <a:lnTo>
                  <a:pt x="86153" y="596523"/>
                </a:lnTo>
                <a:lnTo>
                  <a:pt x="805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4" name="object 2544"/>
          <p:cNvSpPr/>
          <p:nvPr/>
        </p:nvSpPr>
        <p:spPr>
          <a:xfrm>
            <a:off x="18138102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322" y="0"/>
                </a:moveTo>
                <a:lnTo>
                  <a:pt x="0" y="0"/>
                </a:lnTo>
                <a:lnTo>
                  <a:pt x="64" y="6929"/>
                </a:lnTo>
                <a:lnTo>
                  <a:pt x="1536" y="22123"/>
                </a:lnTo>
                <a:lnTo>
                  <a:pt x="6335" y="37308"/>
                </a:lnTo>
                <a:lnTo>
                  <a:pt x="16377" y="44208"/>
                </a:lnTo>
                <a:lnTo>
                  <a:pt x="26349" y="41565"/>
                </a:lnTo>
                <a:lnTo>
                  <a:pt x="32397" y="35750"/>
                </a:lnTo>
                <a:lnTo>
                  <a:pt x="38609" y="29935"/>
                </a:lnTo>
                <a:lnTo>
                  <a:pt x="49072" y="27292"/>
                </a:lnTo>
                <a:lnTo>
                  <a:pt x="50047" y="27292"/>
                </a:lnTo>
                <a:lnTo>
                  <a:pt x="50910" y="27242"/>
                </a:lnTo>
                <a:lnTo>
                  <a:pt x="51661" y="27069"/>
                </a:lnTo>
                <a:lnTo>
                  <a:pt x="100225" y="27069"/>
                </a:lnTo>
                <a:lnTo>
                  <a:pt x="101787" y="22123"/>
                </a:lnTo>
                <a:lnTo>
                  <a:pt x="103258" y="6929"/>
                </a:lnTo>
                <a:lnTo>
                  <a:pt x="103322" y="0"/>
                </a:lnTo>
                <a:close/>
              </a:path>
              <a:path w="103505" h="44450">
                <a:moveTo>
                  <a:pt x="100225" y="27069"/>
                </a:moveTo>
                <a:lnTo>
                  <a:pt x="51661" y="27069"/>
                </a:lnTo>
                <a:lnTo>
                  <a:pt x="52412" y="27242"/>
                </a:lnTo>
                <a:lnTo>
                  <a:pt x="53286" y="27292"/>
                </a:lnTo>
                <a:lnTo>
                  <a:pt x="54311" y="27292"/>
                </a:lnTo>
                <a:lnTo>
                  <a:pt x="64740" y="29935"/>
                </a:lnTo>
                <a:lnTo>
                  <a:pt x="70938" y="35750"/>
                </a:lnTo>
                <a:lnTo>
                  <a:pt x="76982" y="41565"/>
                </a:lnTo>
                <a:lnTo>
                  <a:pt x="86955" y="44208"/>
                </a:lnTo>
                <a:lnTo>
                  <a:pt x="96991" y="37308"/>
                </a:lnTo>
                <a:lnTo>
                  <a:pt x="100225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5" name="object 2545"/>
          <p:cNvSpPr/>
          <p:nvPr/>
        </p:nvSpPr>
        <p:spPr>
          <a:xfrm>
            <a:off x="18137592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32" y="0"/>
                </a:moveTo>
                <a:lnTo>
                  <a:pt x="509" y="0"/>
                </a:lnTo>
                <a:lnTo>
                  <a:pt x="0" y="25522"/>
                </a:lnTo>
                <a:lnTo>
                  <a:pt x="1536" y="38629"/>
                </a:lnTo>
                <a:lnTo>
                  <a:pt x="6653" y="43457"/>
                </a:lnTo>
                <a:lnTo>
                  <a:pt x="16887" y="44147"/>
                </a:lnTo>
                <a:lnTo>
                  <a:pt x="26858" y="41514"/>
                </a:lnTo>
                <a:lnTo>
                  <a:pt x="32906" y="35720"/>
                </a:lnTo>
                <a:lnTo>
                  <a:pt x="39118" y="29926"/>
                </a:lnTo>
                <a:lnTo>
                  <a:pt x="49581" y="27292"/>
                </a:lnTo>
                <a:lnTo>
                  <a:pt x="50556" y="27292"/>
                </a:lnTo>
                <a:lnTo>
                  <a:pt x="52170" y="27079"/>
                </a:lnTo>
                <a:lnTo>
                  <a:pt x="100714" y="27079"/>
                </a:lnTo>
                <a:lnTo>
                  <a:pt x="102296" y="22073"/>
                </a:lnTo>
                <a:lnTo>
                  <a:pt x="103767" y="6898"/>
                </a:lnTo>
                <a:lnTo>
                  <a:pt x="103832" y="0"/>
                </a:lnTo>
                <a:close/>
              </a:path>
              <a:path w="104140" h="44450">
                <a:moveTo>
                  <a:pt x="100714" y="27079"/>
                </a:moveTo>
                <a:lnTo>
                  <a:pt x="52170" y="27079"/>
                </a:lnTo>
                <a:lnTo>
                  <a:pt x="53795" y="27292"/>
                </a:lnTo>
                <a:lnTo>
                  <a:pt x="54820" y="27292"/>
                </a:lnTo>
                <a:lnTo>
                  <a:pt x="65250" y="29926"/>
                </a:lnTo>
                <a:lnTo>
                  <a:pt x="71447" y="35720"/>
                </a:lnTo>
                <a:lnTo>
                  <a:pt x="77492" y="41514"/>
                </a:lnTo>
                <a:lnTo>
                  <a:pt x="87464" y="44147"/>
                </a:lnTo>
                <a:lnTo>
                  <a:pt x="97501" y="37249"/>
                </a:lnTo>
                <a:lnTo>
                  <a:pt x="100714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6" name="object 2546"/>
          <p:cNvSpPr/>
          <p:nvPr/>
        </p:nvSpPr>
        <p:spPr>
          <a:xfrm>
            <a:off x="17897318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40" y="0"/>
                </a:lnTo>
                <a:lnTo>
                  <a:pt x="74740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7" name="object 2547"/>
          <p:cNvSpPr/>
          <p:nvPr/>
        </p:nvSpPr>
        <p:spPr>
          <a:xfrm>
            <a:off x="17897318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40" y="0"/>
                </a:lnTo>
                <a:lnTo>
                  <a:pt x="74740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8" name="object 2548"/>
          <p:cNvSpPr/>
          <p:nvPr/>
        </p:nvSpPr>
        <p:spPr>
          <a:xfrm>
            <a:off x="17897318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40" y="0"/>
                </a:lnTo>
                <a:lnTo>
                  <a:pt x="74740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9" name="object 2549"/>
          <p:cNvSpPr/>
          <p:nvPr/>
        </p:nvSpPr>
        <p:spPr>
          <a:xfrm>
            <a:off x="17870960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386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0" name="object 2550"/>
          <p:cNvSpPr/>
          <p:nvPr/>
        </p:nvSpPr>
        <p:spPr>
          <a:xfrm>
            <a:off x="17883103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1" name="object 2551"/>
          <p:cNvSpPr/>
          <p:nvPr/>
        </p:nvSpPr>
        <p:spPr>
          <a:xfrm>
            <a:off x="17880311" y="2872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58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2" name="object 2552"/>
          <p:cNvSpPr/>
          <p:nvPr/>
        </p:nvSpPr>
        <p:spPr>
          <a:xfrm>
            <a:off x="17880545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48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3" name="object 2553"/>
          <p:cNvSpPr/>
          <p:nvPr/>
        </p:nvSpPr>
        <p:spPr>
          <a:xfrm>
            <a:off x="17889216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18" y="0"/>
                </a:moveTo>
                <a:lnTo>
                  <a:pt x="2325" y="0"/>
                </a:lnTo>
                <a:lnTo>
                  <a:pt x="0" y="11839"/>
                </a:lnTo>
                <a:lnTo>
                  <a:pt x="90844" y="11839"/>
                </a:lnTo>
                <a:lnTo>
                  <a:pt x="885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4" name="object 2554"/>
          <p:cNvSpPr/>
          <p:nvPr/>
        </p:nvSpPr>
        <p:spPr>
          <a:xfrm>
            <a:off x="17891562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89" y="0"/>
                </a:moveTo>
                <a:lnTo>
                  <a:pt x="5625" y="0"/>
                </a:lnTo>
                <a:lnTo>
                  <a:pt x="0" y="596523"/>
                </a:lnTo>
                <a:lnTo>
                  <a:pt x="86203" y="596523"/>
                </a:lnTo>
                <a:lnTo>
                  <a:pt x="805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5" name="object 2555"/>
          <p:cNvSpPr/>
          <p:nvPr/>
        </p:nvSpPr>
        <p:spPr>
          <a:xfrm>
            <a:off x="17883034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72" y="0"/>
                </a:moveTo>
                <a:lnTo>
                  <a:pt x="0" y="0"/>
                </a:lnTo>
                <a:lnTo>
                  <a:pt x="58" y="6929"/>
                </a:lnTo>
                <a:lnTo>
                  <a:pt x="1515" y="22123"/>
                </a:lnTo>
                <a:lnTo>
                  <a:pt x="6296" y="37308"/>
                </a:lnTo>
                <a:lnTo>
                  <a:pt x="16326" y="44208"/>
                </a:lnTo>
                <a:lnTo>
                  <a:pt x="26303" y="41565"/>
                </a:lnTo>
                <a:lnTo>
                  <a:pt x="32365" y="35750"/>
                </a:lnTo>
                <a:lnTo>
                  <a:pt x="38582" y="29935"/>
                </a:lnTo>
                <a:lnTo>
                  <a:pt x="49021" y="27292"/>
                </a:lnTo>
                <a:lnTo>
                  <a:pt x="50047" y="27292"/>
                </a:lnTo>
                <a:lnTo>
                  <a:pt x="50859" y="27242"/>
                </a:lnTo>
                <a:lnTo>
                  <a:pt x="51661" y="27069"/>
                </a:lnTo>
                <a:lnTo>
                  <a:pt x="100205" y="27069"/>
                </a:lnTo>
                <a:lnTo>
                  <a:pt x="101761" y="22123"/>
                </a:lnTo>
                <a:lnTo>
                  <a:pt x="103215" y="6929"/>
                </a:lnTo>
                <a:lnTo>
                  <a:pt x="103272" y="0"/>
                </a:lnTo>
                <a:close/>
              </a:path>
              <a:path w="103505" h="44450">
                <a:moveTo>
                  <a:pt x="100205" y="27069"/>
                </a:moveTo>
                <a:lnTo>
                  <a:pt x="51661" y="27069"/>
                </a:lnTo>
                <a:lnTo>
                  <a:pt x="52422" y="27242"/>
                </a:lnTo>
                <a:lnTo>
                  <a:pt x="53225" y="27292"/>
                </a:lnTo>
                <a:lnTo>
                  <a:pt x="54260" y="27292"/>
                </a:lnTo>
                <a:lnTo>
                  <a:pt x="64695" y="29935"/>
                </a:lnTo>
                <a:lnTo>
                  <a:pt x="70912" y="35750"/>
                </a:lnTo>
                <a:lnTo>
                  <a:pt x="76977" y="41565"/>
                </a:lnTo>
                <a:lnTo>
                  <a:pt x="86955" y="44208"/>
                </a:lnTo>
                <a:lnTo>
                  <a:pt x="96983" y="37308"/>
                </a:lnTo>
                <a:lnTo>
                  <a:pt x="100205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6" name="object 2556"/>
          <p:cNvSpPr/>
          <p:nvPr/>
        </p:nvSpPr>
        <p:spPr>
          <a:xfrm>
            <a:off x="17882500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05" y="0"/>
                </a:moveTo>
                <a:lnTo>
                  <a:pt x="533" y="0"/>
                </a:lnTo>
                <a:lnTo>
                  <a:pt x="0" y="25522"/>
                </a:lnTo>
                <a:lnTo>
                  <a:pt x="1523" y="38629"/>
                </a:lnTo>
                <a:lnTo>
                  <a:pt x="6632" y="43457"/>
                </a:lnTo>
                <a:lnTo>
                  <a:pt x="16860" y="44147"/>
                </a:lnTo>
                <a:lnTo>
                  <a:pt x="26836" y="41514"/>
                </a:lnTo>
                <a:lnTo>
                  <a:pt x="32898" y="35720"/>
                </a:lnTo>
                <a:lnTo>
                  <a:pt x="39115" y="29926"/>
                </a:lnTo>
                <a:lnTo>
                  <a:pt x="49554" y="27292"/>
                </a:lnTo>
                <a:lnTo>
                  <a:pt x="50580" y="27292"/>
                </a:lnTo>
                <a:lnTo>
                  <a:pt x="52194" y="27079"/>
                </a:lnTo>
                <a:lnTo>
                  <a:pt x="100718" y="27079"/>
                </a:lnTo>
                <a:lnTo>
                  <a:pt x="102294" y="22073"/>
                </a:lnTo>
                <a:lnTo>
                  <a:pt x="103748" y="6898"/>
                </a:lnTo>
                <a:lnTo>
                  <a:pt x="103805" y="0"/>
                </a:lnTo>
                <a:close/>
              </a:path>
              <a:path w="104140" h="44450">
                <a:moveTo>
                  <a:pt x="100718" y="27079"/>
                </a:moveTo>
                <a:lnTo>
                  <a:pt x="52194" y="27079"/>
                </a:lnTo>
                <a:lnTo>
                  <a:pt x="53758" y="27292"/>
                </a:lnTo>
                <a:lnTo>
                  <a:pt x="54793" y="27292"/>
                </a:lnTo>
                <a:lnTo>
                  <a:pt x="65228" y="29926"/>
                </a:lnTo>
                <a:lnTo>
                  <a:pt x="71445" y="35720"/>
                </a:lnTo>
                <a:lnTo>
                  <a:pt x="77510" y="41514"/>
                </a:lnTo>
                <a:lnTo>
                  <a:pt x="87488" y="44147"/>
                </a:lnTo>
                <a:lnTo>
                  <a:pt x="97516" y="37249"/>
                </a:lnTo>
                <a:lnTo>
                  <a:pt x="100718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7" name="object 2557"/>
          <p:cNvSpPr/>
          <p:nvPr/>
        </p:nvSpPr>
        <p:spPr>
          <a:xfrm>
            <a:off x="17642058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91" y="0"/>
                </a:lnTo>
                <a:lnTo>
                  <a:pt x="7479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8" name="object 2558"/>
          <p:cNvSpPr/>
          <p:nvPr/>
        </p:nvSpPr>
        <p:spPr>
          <a:xfrm>
            <a:off x="17642058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9" name="object 2559"/>
          <p:cNvSpPr/>
          <p:nvPr/>
        </p:nvSpPr>
        <p:spPr>
          <a:xfrm>
            <a:off x="17642058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0" name="object 2560"/>
          <p:cNvSpPr/>
          <p:nvPr/>
        </p:nvSpPr>
        <p:spPr>
          <a:xfrm>
            <a:off x="17615749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37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1" name="object 2561"/>
          <p:cNvSpPr/>
          <p:nvPr/>
        </p:nvSpPr>
        <p:spPr>
          <a:xfrm>
            <a:off x="17627995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0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2" name="object 2562"/>
          <p:cNvSpPr/>
          <p:nvPr/>
        </p:nvSpPr>
        <p:spPr>
          <a:xfrm>
            <a:off x="17625203" y="2872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58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3" name="object 2563"/>
          <p:cNvSpPr/>
          <p:nvPr/>
        </p:nvSpPr>
        <p:spPr>
          <a:xfrm>
            <a:off x="17625435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49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4" name="object 2564"/>
          <p:cNvSpPr/>
          <p:nvPr/>
        </p:nvSpPr>
        <p:spPr>
          <a:xfrm>
            <a:off x="17634108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468" y="0"/>
                </a:moveTo>
                <a:lnTo>
                  <a:pt x="2335" y="0"/>
                </a:lnTo>
                <a:lnTo>
                  <a:pt x="0" y="11839"/>
                </a:lnTo>
                <a:lnTo>
                  <a:pt x="90844" y="11839"/>
                </a:lnTo>
                <a:lnTo>
                  <a:pt x="8846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5" name="object 2565"/>
          <p:cNvSpPr/>
          <p:nvPr/>
        </p:nvSpPr>
        <p:spPr>
          <a:xfrm>
            <a:off x="17636413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78" y="0"/>
                </a:moveTo>
                <a:lnTo>
                  <a:pt x="5614" y="0"/>
                </a:lnTo>
                <a:lnTo>
                  <a:pt x="0" y="596523"/>
                </a:lnTo>
                <a:lnTo>
                  <a:pt x="86143" y="596523"/>
                </a:lnTo>
                <a:lnTo>
                  <a:pt x="8057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6" name="object 2566"/>
          <p:cNvSpPr/>
          <p:nvPr/>
        </p:nvSpPr>
        <p:spPr>
          <a:xfrm>
            <a:off x="17627834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72" y="0"/>
                </a:moveTo>
                <a:lnTo>
                  <a:pt x="0" y="0"/>
                </a:lnTo>
                <a:lnTo>
                  <a:pt x="56" y="6929"/>
                </a:lnTo>
                <a:lnTo>
                  <a:pt x="1510" y="22123"/>
                </a:lnTo>
                <a:lnTo>
                  <a:pt x="6288" y="37308"/>
                </a:lnTo>
                <a:lnTo>
                  <a:pt x="16316" y="44208"/>
                </a:lnTo>
                <a:lnTo>
                  <a:pt x="26290" y="41565"/>
                </a:lnTo>
                <a:lnTo>
                  <a:pt x="32340" y="35750"/>
                </a:lnTo>
                <a:lnTo>
                  <a:pt x="38552" y="29935"/>
                </a:lnTo>
                <a:lnTo>
                  <a:pt x="49011" y="27292"/>
                </a:lnTo>
                <a:lnTo>
                  <a:pt x="50047" y="27292"/>
                </a:lnTo>
                <a:lnTo>
                  <a:pt x="50849" y="27242"/>
                </a:lnTo>
                <a:lnTo>
                  <a:pt x="51600" y="27069"/>
                </a:lnTo>
                <a:lnTo>
                  <a:pt x="100181" y="27069"/>
                </a:lnTo>
                <a:lnTo>
                  <a:pt x="101738" y="22123"/>
                </a:lnTo>
                <a:lnTo>
                  <a:pt x="103207" y="6929"/>
                </a:lnTo>
                <a:lnTo>
                  <a:pt x="103272" y="0"/>
                </a:lnTo>
                <a:close/>
              </a:path>
              <a:path w="103505" h="44450">
                <a:moveTo>
                  <a:pt x="100181" y="27069"/>
                </a:moveTo>
                <a:lnTo>
                  <a:pt x="51600" y="27069"/>
                </a:lnTo>
                <a:lnTo>
                  <a:pt x="52412" y="27242"/>
                </a:lnTo>
                <a:lnTo>
                  <a:pt x="53225" y="27292"/>
                </a:lnTo>
                <a:lnTo>
                  <a:pt x="54250" y="27292"/>
                </a:lnTo>
                <a:lnTo>
                  <a:pt x="64682" y="29935"/>
                </a:lnTo>
                <a:lnTo>
                  <a:pt x="70888" y="35750"/>
                </a:lnTo>
                <a:lnTo>
                  <a:pt x="76951" y="41565"/>
                </a:lnTo>
                <a:lnTo>
                  <a:pt x="86955" y="44208"/>
                </a:lnTo>
                <a:lnTo>
                  <a:pt x="96958" y="37308"/>
                </a:lnTo>
                <a:lnTo>
                  <a:pt x="10018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7" name="object 2567"/>
          <p:cNvSpPr/>
          <p:nvPr/>
        </p:nvSpPr>
        <p:spPr>
          <a:xfrm>
            <a:off x="17627294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11" y="0"/>
                </a:moveTo>
                <a:lnTo>
                  <a:pt x="538" y="0"/>
                </a:lnTo>
                <a:lnTo>
                  <a:pt x="0" y="25522"/>
                </a:lnTo>
                <a:lnTo>
                  <a:pt x="1520" y="38629"/>
                </a:lnTo>
                <a:lnTo>
                  <a:pt x="6628" y="43457"/>
                </a:lnTo>
                <a:lnTo>
                  <a:pt x="16855" y="44147"/>
                </a:lnTo>
                <a:lnTo>
                  <a:pt x="26828" y="41514"/>
                </a:lnTo>
                <a:lnTo>
                  <a:pt x="32879" y="35720"/>
                </a:lnTo>
                <a:lnTo>
                  <a:pt x="39091" y="29926"/>
                </a:lnTo>
                <a:lnTo>
                  <a:pt x="49550" y="27292"/>
                </a:lnTo>
                <a:lnTo>
                  <a:pt x="50585" y="27292"/>
                </a:lnTo>
                <a:lnTo>
                  <a:pt x="52139" y="27079"/>
                </a:lnTo>
                <a:lnTo>
                  <a:pt x="100700" y="27079"/>
                </a:lnTo>
                <a:lnTo>
                  <a:pt x="102277" y="22073"/>
                </a:lnTo>
                <a:lnTo>
                  <a:pt x="103746" y="6898"/>
                </a:lnTo>
                <a:lnTo>
                  <a:pt x="103811" y="0"/>
                </a:lnTo>
                <a:close/>
              </a:path>
              <a:path w="104140" h="44450">
                <a:moveTo>
                  <a:pt x="100700" y="27079"/>
                </a:moveTo>
                <a:lnTo>
                  <a:pt x="52139" y="27079"/>
                </a:lnTo>
                <a:lnTo>
                  <a:pt x="53764" y="27292"/>
                </a:lnTo>
                <a:lnTo>
                  <a:pt x="54789" y="27292"/>
                </a:lnTo>
                <a:lnTo>
                  <a:pt x="65221" y="29926"/>
                </a:lnTo>
                <a:lnTo>
                  <a:pt x="71427" y="35720"/>
                </a:lnTo>
                <a:lnTo>
                  <a:pt x="77490" y="41514"/>
                </a:lnTo>
                <a:lnTo>
                  <a:pt x="87494" y="44147"/>
                </a:lnTo>
                <a:lnTo>
                  <a:pt x="97497" y="37249"/>
                </a:lnTo>
                <a:lnTo>
                  <a:pt x="100700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8" name="object 2568"/>
          <p:cNvSpPr/>
          <p:nvPr/>
        </p:nvSpPr>
        <p:spPr>
          <a:xfrm>
            <a:off x="19428173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91" y="0"/>
                </a:lnTo>
                <a:lnTo>
                  <a:pt x="7479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9" name="object 2569"/>
          <p:cNvSpPr/>
          <p:nvPr/>
        </p:nvSpPr>
        <p:spPr>
          <a:xfrm>
            <a:off x="19428173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0" name="object 2570"/>
          <p:cNvSpPr/>
          <p:nvPr/>
        </p:nvSpPr>
        <p:spPr>
          <a:xfrm>
            <a:off x="19428173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1" name="object 2571"/>
          <p:cNvSpPr/>
          <p:nvPr/>
        </p:nvSpPr>
        <p:spPr>
          <a:xfrm>
            <a:off x="19401876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27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2" name="object 2572"/>
          <p:cNvSpPr/>
          <p:nvPr/>
        </p:nvSpPr>
        <p:spPr>
          <a:xfrm>
            <a:off x="19414111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0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3" name="object 2573"/>
          <p:cNvSpPr/>
          <p:nvPr/>
        </p:nvSpPr>
        <p:spPr>
          <a:xfrm>
            <a:off x="19411269" y="2872341"/>
            <a:ext cx="109220" cy="0"/>
          </a:xfrm>
          <a:custGeom>
            <a:avLst/>
            <a:gdLst/>
            <a:ahLst/>
            <a:cxnLst/>
            <a:rect l="l" t="t" r="r" b="b"/>
            <a:pathLst>
              <a:path w="109219">
                <a:moveTo>
                  <a:pt x="0" y="0"/>
                </a:moveTo>
                <a:lnTo>
                  <a:pt x="108633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4" name="object 2574"/>
          <p:cNvSpPr/>
          <p:nvPr/>
        </p:nvSpPr>
        <p:spPr>
          <a:xfrm>
            <a:off x="19411508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5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5" name="object 2575"/>
          <p:cNvSpPr/>
          <p:nvPr/>
        </p:nvSpPr>
        <p:spPr>
          <a:xfrm>
            <a:off x="19420174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18" y="0"/>
                </a:moveTo>
                <a:lnTo>
                  <a:pt x="2375" y="0"/>
                </a:lnTo>
                <a:lnTo>
                  <a:pt x="0" y="11839"/>
                </a:lnTo>
                <a:lnTo>
                  <a:pt x="90894" y="11839"/>
                </a:lnTo>
                <a:lnTo>
                  <a:pt x="885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6" name="object 2576"/>
          <p:cNvSpPr/>
          <p:nvPr/>
        </p:nvSpPr>
        <p:spPr>
          <a:xfrm>
            <a:off x="19422519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89" y="0"/>
                </a:moveTo>
                <a:lnTo>
                  <a:pt x="5574" y="0"/>
                </a:lnTo>
                <a:lnTo>
                  <a:pt x="0" y="596523"/>
                </a:lnTo>
                <a:lnTo>
                  <a:pt x="86153" y="596523"/>
                </a:lnTo>
                <a:lnTo>
                  <a:pt x="805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7" name="object 2577"/>
          <p:cNvSpPr/>
          <p:nvPr/>
        </p:nvSpPr>
        <p:spPr>
          <a:xfrm>
            <a:off x="19413889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333" y="0"/>
                </a:moveTo>
                <a:lnTo>
                  <a:pt x="0" y="0"/>
                </a:lnTo>
                <a:lnTo>
                  <a:pt x="66" y="6929"/>
                </a:lnTo>
                <a:lnTo>
                  <a:pt x="1542" y="22123"/>
                </a:lnTo>
                <a:lnTo>
                  <a:pt x="6343" y="37308"/>
                </a:lnTo>
                <a:lnTo>
                  <a:pt x="16387" y="44208"/>
                </a:lnTo>
                <a:lnTo>
                  <a:pt x="26355" y="41565"/>
                </a:lnTo>
                <a:lnTo>
                  <a:pt x="32402" y="35750"/>
                </a:lnTo>
                <a:lnTo>
                  <a:pt x="38613" y="29935"/>
                </a:lnTo>
                <a:lnTo>
                  <a:pt x="49072" y="27292"/>
                </a:lnTo>
                <a:lnTo>
                  <a:pt x="50047" y="27292"/>
                </a:lnTo>
                <a:lnTo>
                  <a:pt x="50910" y="27242"/>
                </a:lnTo>
                <a:lnTo>
                  <a:pt x="51671" y="27069"/>
                </a:lnTo>
                <a:lnTo>
                  <a:pt x="100231" y="27069"/>
                </a:lnTo>
                <a:lnTo>
                  <a:pt x="101793" y="22123"/>
                </a:lnTo>
                <a:lnTo>
                  <a:pt x="103267" y="6929"/>
                </a:lnTo>
                <a:lnTo>
                  <a:pt x="103333" y="0"/>
                </a:lnTo>
                <a:close/>
              </a:path>
              <a:path w="103505" h="44450">
                <a:moveTo>
                  <a:pt x="100231" y="27069"/>
                </a:moveTo>
                <a:lnTo>
                  <a:pt x="51671" y="27069"/>
                </a:lnTo>
                <a:lnTo>
                  <a:pt x="52412" y="27242"/>
                </a:lnTo>
                <a:lnTo>
                  <a:pt x="53286" y="27292"/>
                </a:lnTo>
                <a:lnTo>
                  <a:pt x="54311" y="27292"/>
                </a:lnTo>
                <a:lnTo>
                  <a:pt x="64742" y="29935"/>
                </a:lnTo>
                <a:lnTo>
                  <a:pt x="70943" y="35750"/>
                </a:lnTo>
                <a:lnTo>
                  <a:pt x="76991" y="41565"/>
                </a:lnTo>
                <a:lnTo>
                  <a:pt x="86965" y="44208"/>
                </a:lnTo>
                <a:lnTo>
                  <a:pt x="96997" y="37308"/>
                </a:lnTo>
                <a:lnTo>
                  <a:pt x="10023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8" name="object 2578"/>
          <p:cNvSpPr/>
          <p:nvPr/>
        </p:nvSpPr>
        <p:spPr>
          <a:xfrm>
            <a:off x="19413385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36" y="0"/>
                </a:moveTo>
                <a:lnTo>
                  <a:pt x="503" y="0"/>
                </a:lnTo>
                <a:lnTo>
                  <a:pt x="0" y="25522"/>
                </a:lnTo>
                <a:lnTo>
                  <a:pt x="1539" y="38629"/>
                </a:lnTo>
                <a:lnTo>
                  <a:pt x="6657" y="43457"/>
                </a:lnTo>
                <a:lnTo>
                  <a:pt x="16891" y="44147"/>
                </a:lnTo>
                <a:lnTo>
                  <a:pt x="26858" y="41514"/>
                </a:lnTo>
                <a:lnTo>
                  <a:pt x="32906" y="35720"/>
                </a:lnTo>
                <a:lnTo>
                  <a:pt x="39117" y="29926"/>
                </a:lnTo>
                <a:lnTo>
                  <a:pt x="49575" y="27292"/>
                </a:lnTo>
                <a:lnTo>
                  <a:pt x="50550" y="27292"/>
                </a:lnTo>
                <a:lnTo>
                  <a:pt x="52175" y="27079"/>
                </a:lnTo>
                <a:lnTo>
                  <a:pt x="100715" y="27079"/>
                </a:lnTo>
                <a:lnTo>
                  <a:pt x="102297" y="22073"/>
                </a:lnTo>
                <a:lnTo>
                  <a:pt x="103770" y="6898"/>
                </a:lnTo>
                <a:lnTo>
                  <a:pt x="103836" y="0"/>
                </a:lnTo>
                <a:close/>
              </a:path>
              <a:path w="104140" h="44450">
                <a:moveTo>
                  <a:pt x="100715" y="27079"/>
                </a:moveTo>
                <a:lnTo>
                  <a:pt x="52175" y="27079"/>
                </a:lnTo>
                <a:lnTo>
                  <a:pt x="53789" y="27292"/>
                </a:lnTo>
                <a:lnTo>
                  <a:pt x="54815" y="27292"/>
                </a:lnTo>
                <a:lnTo>
                  <a:pt x="65245" y="29926"/>
                </a:lnTo>
                <a:lnTo>
                  <a:pt x="71446" y="35720"/>
                </a:lnTo>
                <a:lnTo>
                  <a:pt x="77495" y="41514"/>
                </a:lnTo>
                <a:lnTo>
                  <a:pt x="87469" y="44147"/>
                </a:lnTo>
                <a:lnTo>
                  <a:pt x="97501" y="37249"/>
                </a:lnTo>
                <a:lnTo>
                  <a:pt x="100715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9" name="object 2579"/>
          <p:cNvSpPr/>
          <p:nvPr/>
        </p:nvSpPr>
        <p:spPr>
          <a:xfrm>
            <a:off x="19173116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91" y="0"/>
                </a:lnTo>
                <a:lnTo>
                  <a:pt x="7479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0" name="object 2580"/>
          <p:cNvSpPr/>
          <p:nvPr/>
        </p:nvSpPr>
        <p:spPr>
          <a:xfrm>
            <a:off x="19173116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1" name="object 2581"/>
          <p:cNvSpPr/>
          <p:nvPr/>
        </p:nvSpPr>
        <p:spPr>
          <a:xfrm>
            <a:off x="19173116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2" name="object 2582"/>
          <p:cNvSpPr/>
          <p:nvPr/>
        </p:nvSpPr>
        <p:spPr>
          <a:xfrm>
            <a:off x="19146767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376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3" name="object 2583"/>
          <p:cNvSpPr/>
          <p:nvPr/>
        </p:nvSpPr>
        <p:spPr>
          <a:xfrm>
            <a:off x="19158901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4" name="object 2584"/>
          <p:cNvSpPr/>
          <p:nvPr/>
        </p:nvSpPr>
        <p:spPr>
          <a:xfrm>
            <a:off x="19156100" y="2872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58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5" name="object 2585"/>
          <p:cNvSpPr/>
          <p:nvPr/>
        </p:nvSpPr>
        <p:spPr>
          <a:xfrm>
            <a:off x="19156334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48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6" name="object 2586"/>
          <p:cNvSpPr/>
          <p:nvPr/>
        </p:nvSpPr>
        <p:spPr>
          <a:xfrm>
            <a:off x="19165014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18" y="0"/>
                </a:moveTo>
                <a:lnTo>
                  <a:pt x="2325" y="0"/>
                </a:lnTo>
                <a:lnTo>
                  <a:pt x="0" y="11839"/>
                </a:lnTo>
                <a:lnTo>
                  <a:pt x="90844" y="11839"/>
                </a:lnTo>
                <a:lnTo>
                  <a:pt x="885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7" name="object 2587"/>
          <p:cNvSpPr/>
          <p:nvPr/>
        </p:nvSpPr>
        <p:spPr>
          <a:xfrm>
            <a:off x="19167360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89" y="0"/>
                </a:moveTo>
                <a:lnTo>
                  <a:pt x="5625" y="0"/>
                </a:lnTo>
                <a:lnTo>
                  <a:pt x="0" y="596523"/>
                </a:lnTo>
                <a:lnTo>
                  <a:pt x="86203" y="596523"/>
                </a:lnTo>
                <a:lnTo>
                  <a:pt x="80589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8" name="object 2588"/>
          <p:cNvSpPr/>
          <p:nvPr/>
        </p:nvSpPr>
        <p:spPr>
          <a:xfrm>
            <a:off x="19158832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82" y="0"/>
                </a:moveTo>
                <a:lnTo>
                  <a:pt x="0" y="0"/>
                </a:lnTo>
                <a:lnTo>
                  <a:pt x="65" y="6929"/>
                </a:lnTo>
                <a:lnTo>
                  <a:pt x="1534" y="22123"/>
                </a:lnTo>
                <a:lnTo>
                  <a:pt x="6318" y="37308"/>
                </a:lnTo>
                <a:lnTo>
                  <a:pt x="16326" y="44208"/>
                </a:lnTo>
                <a:lnTo>
                  <a:pt x="26307" y="41565"/>
                </a:lnTo>
                <a:lnTo>
                  <a:pt x="32369" y="35750"/>
                </a:lnTo>
                <a:lnTo>
                  <a:pt x="38584" y="29935"/>
                </a:lnTo>
                <a:lnTo>
                  <a:pt x="49021" y="27292"/>
                </a:lnTo>
                <a:lnTo>
                  <a:pt x="50047" y="27292"/>
                </a:lnTo>
                <a:lnTo>
                  <a:pt x="50859" y="27242"/>
                </a:lnTo>
                <a:lnTo>
                  <a:pt x="51671" y="27069"/>
                </a:lnTo>
                <a:lnTo>
                  <a:pt x="100211" y="27069"/>
                </a:lnTo>
                <a:lnTo>
                  <a:pt x="101768" y="22123"/>
                </a:lnTo>
                <a:lnTo>
                  <a:pt x="103224" y="6929"/>
                </a:lnTo>
                <a:lnTo>
                  <a:pt x="103282" y="0"/>
                </a:lnTo>
                <a:close/>
              </a:path>
              <a:path w="103505" h="44450">
                <a:moveTo>
                  <a:pt x="100211" y="27069"/>
                </a:moveTo>
                <a:lnTo>
                  <a:pt x="51671" y="27069"/>
                </a:lnTo>
                <a:lnTo>
                  <a:pt x="52422" y="27242"/>
                </a:lnTo>
                <a:lnTo>
                  <a:pt x="53286" y="27292"/>
                </a:lnTo>
                <a:lnTo>
                  <a:pt x="54260" y="27292"/>
                </a:lnTo>
                <a:lnTo>
                  <a:pt x="64721" y="29935"/>
                </a:lnTo>
                <a:lnTo>
                  <a:pt x="70936" y="35750"/>
                </a:lnTo>
                <a:lnTo>
                  <a:pt x="76990" y="41565"/>
                </a:lnTo>
                <a:lnTo>
                  <a:pt x="86965" y="44208"/>
                </a:lnTo>
                <a:lnTo>
                  <a:pt x="96989" y="37308"/>
                </a:lnTo>
                <a:lnTo>
                  <a:pt x="10021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9" name="object 2589"/>
          <p:cNvSpPr/>
          <p:nvPr/>
        </p:nvSpPr>
        <p:spPr>
          <a:xfrm>
            <a:off x="19158326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786" y="0"/>
                </a:moveTo>
                <a:lnTo>
                  <a:pt x="504" y="0"/>
                </a:lnTo>
                <a:lnTo>
                  <a:pt x="0" y="25522"/>
                </a:lnTo>
                <a:lnTo>
                  <a:pt x="1532" y="38629"/>
                </a:lnTo>
                <a:lnTo>
                  <a:pt x="6632" y="43457"/>
                </a:lnTo>
                <a:lnTo>
                  <a:pt x="16831" y="44147"/>
                </a:lnTo>
                <a:lnTo>
                  <a:pt x="26811" y="41514"/>
                </a:lnTo>
                <a:lnTo>
                  <a:pt x="32874" y="35720"/>
                </a:lnTo>
                <a:lnTo>
                  <a:pt x="39088" y="29926"/>
                </a:lnTo>
                <a:lnTo>
                  <a:pt x="49526" y="27292"/>
                </a:lnTo>
                <a:lnTo>
                  <a:pt x="50551" y="27292"/>
                </a:lnTo>
                <a:lnTo>
                  <a:pt x="52176" y="27079"/>
                </a:lnTo>
                <a:lnTo>
                  <a:pt x="100696" y="27079"/>
                </a:lnTo>
                <a:lnTo>
                  <a:pt x="102272" y="22073"/>
                </a:lnTo>
                <a:lnTo>
                  <a:pt x="103728" y="6898"/>
                </a:lnTo>
                <a:lnTo>
                  <a:pt x="103786" y="0"/>
                </a:lnTo>
                <a:close/>
              </a:path>
              <a:path w="104140" h="44450">
                <a:moveTo>
                  <a:pt x="100696" y="27079"/>
                </a:moveTo>
                <a:lnTo>
                  <a:pt x="52176" y="27079"/>
                </a:lnTo>
                <a:lnTo>
                  <a:pt x="53790" y="27292"/>
                </a:lnTo>
                <a:lnTo>
                  <a:pt x="54765" y="27292"/>
                </a:lnTo>
                <a:lnTo>
                  <a:pt x="65225" y="29926"/>
                </a:lnTo>
                <a:lnTo>
                  <a:pt x="71441" y="35720"/>
                </a:lnTo>
                <a:lnTo>
                  <a:pt x="77495" y="41514"/>
                </a:lnTo>
                <a:lnTo>
                  <a:pt x="87469" y="44147"/>
                </a:lnTo>
                <a:lnTo>
                  <a:pt x="97494" y="37249"/>
                </a:lnTo>
                <a:lnTo>
                  <a:pt x="100696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0" name="object 2590"/>
          <p:cNvSpPr/>
          <p:nvPr/>
        </p:nvSpPr>
        <p:spPr>
          <a:xfrm>
            <a:off x="18917854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91" y="0"/>
                </a:lnTo>
                <a:lnTo>
                  <a:pt x="7479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1" name="object 2591"/>
          <p:cNvSpPr/>
          <p:nvPr/>
        </p:nvSpPr>
        <p:spPr>
          <a:xfrm>
            <a:off x="18917854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2" name="object 2592"/>
          <p:cNvSpPr/>
          <p:nvPr/>
        </p:nvSpPr>
        <p:spPr>
          <a:xfrm>
            <a:off x="18917854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91" y="0"/>
                </a:lnTo>
                <a:lnTo>
                  <a:pt x="7479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3" name="object 2593"/>
          <p:cNvSpPr/>
          <p:nvPr/>
        </p:nvSpPr>
        <p:spPr>
          <a:xfrm>
            <a:off x="18891547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37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4" name="object 2594"/>
          <p:cNvSpPr/>
          <p:nvPr/>
        </p:nvSpPr>
        <p:spPr>
          <a:xfrm>
            <a:off x="18903742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5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5" name="object 2595"/>
          <p:cNvSpPr/>
          <p:nvPr/>
        </p:nvSpPr>
        <p:spPr>
          <a:xfrm>
            <a:off x="18900992" y="2872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58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6" name="object 2596"/>
          <p:cNvSpPr/>
          <p:nvPr/>
        </p:nvSpPr>
        <p:spPr>
          <a:xfrm>
            <a:off x="18901224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49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7" name="object 2597"/>
          <p:cNvSpPr/>
          <p:nvPr/>
        </p:nvSpPr>
        <p:spPr>
          <a:xfrm>
            <a:off x="18909906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468" y="0"/>
                </a:moveTo>
                <a:lnTo>
                  <a:pt x="2335" y="0"/>
                </a:lnTo>
                <a:lnTo>
                  <a:pt x="0" y="11839"/>
                </a:lnTo>
                <a:lnTo>
                  <a:pt x="90844" y="11839"/>
                </a:lnTo>
                <a:lnTo>
                  <a:pt x="8846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8" name="object 2598"/>
          <p:cNvSpPr/>
          <p:nvPr/>
        </p:nvSpPr>
        <p:spPr>
          <a:xfrm>
            <a:off x="18912211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78" y="0"/>
                </a:moveTo>
                <a:lnTo>
                  <a:pt x="5564" y="0"/>
                </a:lnTo>
                <a:lnTo>
                  <a:pt x="0" y="596523"/>
                </a:lnTo>
                <a:lnTo>
                  <a:pt x="86143" y="596523"/>
                </a:lnTo>
                <a:lnTo>
                  <a:pt x="8057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9" name="object 2599"/>
          <p:cNvSpPr/>
          <p:nvPr/>
        </p:nvSpPr>
        <p:spPr>
          <a:xfrm>
            <a:off x="18903630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72" y="0"/>
                </a:moveTo>
                <a:lnTo>
                  <a:pt x="0" y="0"/>
                </a:lnTo>
                <a:lnTo>
                  <a:pt x="30" y="6929"/>
                </a:lnTo>
                <a:lnTo>
                  <a:pt x="1488" y="22123"/>
                </a:lnTo>
                <a:lnTo>
                  <a:pt x="6283" y="37308"/>
                </a:lnTo>
                <a:lnTo>
                  <a:pt x="16326" y="44208"/>
                </a:lnTo>
                <a:lnTo>
                  <a:pt x="26294" y="41565"/>
                </a:lnTo>
                <a:lnTo>
                  <a:pt x="32341" y="35750"/>
                </a:lnTo>
                <a:lnTo>
                  <a:pt x="38552" y="29935"/>
                </a:lnTo>
                <a:lnTo>
                  <a:pt x="49011" y="27292"/>
                </a:lnTo>
                <a:lnTo>
                  <a:pt x="49986" y="27292"/>
                </a:lnTo>
                <a:lnTo>
                  <a:pt x="50849" y="27242"/>
                </a:lnTo>
                <a:lnTo>
                  <a:pt x="51610" y="27069"/>
                </a:lnTo>
                <a:lnTo>
                  <a:pt x="100181" y="27069"/>
                </a:lnTo>
                <a:lnTo>
                  <a:pt x="101738" y="22123"/>
                </a:lnTo>
                <a:lnTo>
                  <a:pt x="103207" y="6929"/>
                </a:lnTo>
                <a:lnTo>
                  <a:pt x="103272" y="0"/>
                </a:lnTo>
                <a:close/>
              </a:path>
              <a:path w="103505" h="44450">
                <a:moveTo>
                  <a:pt x="100181" y="27069"/>
                </a:moveTo>
                <a:lnTo>
                  <a:pt x="51610" y="27069"/>
                </a:lnTo>
                <a:lnTo>
                  <a:pt x="52362" y="27242"/>
                </a:lnTo>
                <a:lnTo>
                  <a:pt x="53225" y="27292"/>
                </a:lnTo>
                <a:lnTo>
                  <a:pt x="54250" y="27292"/>
                </a:lnTo>
                <a:lnTo>
                  <a:pt x="64688" y="29935"/>
                </a:lnTo>
                <a:lnTo>
                  <a:pt x="70903" y="35750"/>
                </a:lnTo>
                <a:lnTo>
                  <a:pt x="76969" y="41565"/>
                </a:lnTo>
                <a:lnTo>
                  <a:pt x="86955" y="44208"/>
                </a:lnTo>
                <a:lnTo>
                  <a:pt x="96958" y="37308"/>
                </a:lnTo>
                <a:lnTo>
                  <a:pt x="10018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0" name="object 2600"/>
          <p:cNvSpPr/>
          <p:nvPr/>
        </p:nvSpPr>
        <p:spPr>
          <a:xfrm>
            <a:off x="18903092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810" y="0"/>
                </a:moveTo>
                <a:lnTo>
                  <a:pt x="538" y="0"/>
                </a:lnTo>
                <a:lnTo>
                  <a:pt x="0" y="25522"/>
                </a:lnTo>
                <a:lnTo>
                  <a:pt x="1521" y="38629"/>
                </a:lnTo>
                <a:lnTo>
                  <a:pt x="6632" y="43457"/>
                </a:lnTo>
                <a:lnTo>
                  <a:pt x="16865" y="44147"/>
                </a:lnTo>
                <a:lnTo>
                  <a:pt x="26833" y="41514"/>
                </a:lnTo>
                <a:lnTo>
                  <a:pt x="32880" y="35720"/>
                </a:lnTo>
                <a:lnTo>
                  <a:pt x="39091" y="29926"/>
                </a:lnTo>
                <a:lnTo>
                  <a:pt x="49550" y="27292"/>
                </a:lnTo>
                <a:lnTo>
                  <a:pt x="50524" y="27292"/>
                </a:lnTo>
                <a:lnTo>
                  <a:pt x="52149" y="27079"/>
                </a:lnTo>
                <a:lnTo>
                  <a:pt x="100700" y="27079"/>
                </a:lnTo>
                <a:lnTo>
                  <a:pt x="102277" y="22073"/>
                </a:lnTo>
                <a:lnTo>
                  <a:pt x="103745" y="6898"/>
                </a:lnTo>
                <a:lnTo>
                  <a:pt x="103810" y="0"/>
                </a:lnTo>
                <a:close/>
              </a:path>
              <a:path w="104140" h="44450">
                <a:moveTo>
                  <a:pt x="100700" y="27079"/>
                </a:moveTo>
                <a:lnTo>
                  <a:pt x="52149" y="27079"/>
                </a:lnTo>
                <a:lnTo>
                  <a:pt x="53763" y="27292"/>
                </a:lnTo>
                <a:lnTo>
                  <a:pt x="54789" y="27292"/>
                </a:lnTo>
                <a:lnTo>
                  <a:pt x="65226" y="29926"/>
                </a:lnTo>
                <a:lnTo>
                  <a:pt x="71442" y="35720"/>
                </a:lnTo>
                <a:lnTo>
                  <a:pt x="77507" y="41514"/>
                </a:lnTo>
                <a:lnTo>
                  <a:pt x="87494" y="44147"/>
                </a:lnTo>
                <a:lnTo>
                  <a:pt x="97496" y="37249"/>
                </a:lnTo>
                <a:lnTo>
                  <a:pt x="100700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1" name="object 2601"/>
          <p:cNvSpPr/>
          <p:nvPr/>
        </p:nvSpPr>
        <p:spPr>
          <a:xfrm>
            <a:off x="18662797" y="2218021"/>
            <a:ext cx="74930" cy="40005"/>
          </a:xfrm>
          <a:custGeom>
            <a:avLst/>
            <a:gdLst/>
            <a:ahLst/>
            <a:cxnLst/>
            <a:rect l="l" t="t" r="r" b="b"/>
            <a:pathLst>
              <a:path w="74930" h="40005">
                <a:moveTo>
                  <a:pt x="0" y="0"/>
                </a:moveTo>
                <a:lnTo>
                  <a:pt x="74781" y="0"/>
                </a:lnTo>
                <a:lnTo>
                  <a:pt x="74781" y="39609"/>
                </a:lnTo>
                <a:lnTo>
                  <a:pt x="0" y="39609"/>
                </a:lnTo>
                <a:lnTo>
                  <a:pt x="0" y="0"/>
                </a:lnTo>
                <a:close/>
              </a:path>
            </a:pathLst>
          </a:custGeom>
          <a:solidFill>
            <a:srgbClr val="A8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2" name="object 2602"/>
          <p:cNvSpPr/>
          <p:nvPr/>
        </p:nvSpPr>
        <p:spPr>
          <a:xfrm>
            <a:off x="18662797" y="2254979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81" y="0"/>
                </a:lnTo>
                <a:lnTo>
                  <a:pt x="74781" y="2650"/>
                </a:lnTo>
                <a:lnTo>
                  <a:pt x="0" y="265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3" name="object 2603"/>
          <p:cNvSpPr/>
          <p:nvPr/>
        </p:nvSpPr>
        <p:spPr>
          <a:xfrm>
            <a:off x="18662797" y="2250877"/>
            <a:ext cx="74930" cy="3175"/>
          </a:xfrm>
          <a:custGeom>
            <a:avLst/>
            <a:gdLst/>
            <a:ahLst/>
            <a:cxnLst/>
            <a:rect l="l" t="t" r="r" b="b"/>
            <a:pathLst>
              <a:path w="74930" h="3175">
                <a:moveTo>
                  <a:pt x="0" y="0"/>
                </a:moveTo>
                <a:lnTo>
                  <a:pt x="74781" y="0"/>
                </a:lnTo>
                <a:lnTo>
                  <a:pt x="74781" y="2589"/>
                </a:lnTo>
                <a:lnTo>
                  <a:pt x="0" y="2589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4" name="object 2604"/>
          <p:cNvSpPr/>
          <p:nvPr/>
        </p:nvSpPr>
        <p:spPr>
          <a:xfrm>
            <a:off x="18636388" y="2895554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437" y="0"/>
                </a:lnTo>
              </a:path>
            </a:pathLst>
          </a:custGeom>
          <a:ln w="11788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5" name="object 2605"/>
          <p:cNvSpPr/>
          <p:nvPr/>
        </p:nvSpPr>
        <p:spPr>
          <a:xfrm>
            <a:off x="18648591" y="288374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048" y="0"/>
                </a:lnTo>
              </a:path>
            </a:pathLst>
          </a:custGeom>
          <a:ln w="1183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6" name="object 2606"/>
          <p:cNvSpPr/>
          <p:nvPr/>
        </p:nvSpPr>
        <p:spPr>
          <a:xfrm>
            <a:off x="18645781" y="287234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582" y="0"/>
                </a:lnTo>
              </a:path>
            </a:pathLst>
          </a:custGeom>
          <a:ln w="1015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7" name="object 2607"/>
          <p:cNvSpPr/>
          <p:nvPr/>
        </p:nvSpPr>
        <p:spPr>
          <a:xfrm>
            <a:off x="18646015" y="286662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48" y="0"/>
                </a:lnTo>
              </a:path>
            </a:pathLst>
          </a:custGeom>
          <a:ln w="317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8" name="object 2608"/>
          <p:cNvSpPr/>
          <p:nvPr/>
        </p:nvSpPr>
        <p:spPr>
          <a:xfrm>
            <a:off x="18654686" y="2854152"/>
            <a:ext cx="91440" cy="12065"/>
          </a:xfrm>
          <a:custGeom>
            <a:avLst/>
            <a:gdLst/>
            <a:ahLst/>
            <a:cxnLst/>
            <a:rect l="l" t="t" r="r" b="b"/>
            <a:pathLst>
              <a:path w="91440" h="12064">
                <a:moveTo>
                  <a:pt x="88529" y="0"/>
                </a:moveTo>
                <a:lnTo>
                  <a:pt x="2386" y="0"/>
                </a:lnTo>
                <a:lnTo>
                  <a:pt x="0" y="11839"/>
                </a:lnTo>
                <a:lnTo>
                  <a:pt x="90854" y="11839"/>
                </a:lnTo>
                <a:lnTo>
                  <a:pt x="88529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9" name="object 2609"/>
          <p:cNvSpPr/>
          <p:nvPr/>
        </p:nvSpPr>
        <p:spPr>
          <a:xfrm>
            <a:off x="18657103" y="2257629"/>
            <a:ext cx="86360" cy="596900"/>
          </a:xfrm>
          <a:custGeom>
            <a:avLst/>
            <a:gdLst/>
            <a:ahLst/>
            <a:cxnLst/>
            <a:rect l="l" t="t" r="r" b="b"/>
            <a:pathLst>
              <a:path w="86359" h="596900">
                <a:moveTo>
                  <a:pt x="80528" y="0"/>
                </a:moveTo>
                <a:lnTo>
                  <a:pt x="5564" y="0"/>
                </a:lnTo>
                <a:lnTo>
                  <a:pt x="0" y="596523"/>
                </a:lnTo>
                <a:lnTo>
                  <a:pt x="86153" y="596523"/>
                </a:lnTo>
                <a:lnTo>
                  <a:pt x="80528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0" name="object 2610"/>
          <p:cNvSpPr/>
          <p:nvPr/>
        </p:nvSpPr>
        <p:spPr>
          <a:xfrm>
            <a:off x="18648512" y="2194778"/>
            <a:ext cx="103505" cy="44450"/>
          </a:xfrm>
          <a:custGeom>
            <a:avLst/>
            <a:gdLst/>
            <a:ahLst/>
            <a:cxnLst/>
            <a:rect l="l" t="t" r="r" b="b"/>
            <a:pathLst>
              <a:path w="103505" h="44450">
                <a:moveTo>
                  <a:pt x="103282" y="0"/>
                </a:moveTo>
                <a:lnTo>
                  <a:pt x="0" y="0"/>
                </a:lnTo>
                <a:lnTo>
                  <a:pt x="66" y="6929"/>
                </a:lnTo>
                <a:lnTo>
                  <a:pt x="1542" y="22123"/>
                </a:lnTo>
                <a:lnTo>
                  <a:pt x="6343" y="37308"/>
                </a:lnTo>
                <a:lnTo>
                  <a:pt x="16387" y="44208"/>
                </a:lnTo>
                <a:lnTo>
                  <a:pt x="26358" y="41565"/>
                </a:lnTo>
                <a:lnTo>
                  <a:pt x="32400" y="35750"/>
                </a:lnTo>
                <a:lnTo>
                  <a:pt x="38593" y="29935"/>
                </a:lnTo>
                <a:lnTo>
                  <a:pt x="49021" y="27292"/>
                </a:lnTo>
                <a:lnTo>
                  <a:pt x="50047" y="27292"/>
                </a:lnTo>
                <a:lnTo>
                  <a:pt x="50859" y="27242"/>
                </a:lnTo>
                <a:lnTo>
                  <a:pt x="51671" y="27069"/>
                </a:lnTo>
                <a:lnTo>
                  <a:pt x="100211" y="27069"/>
                </a:lnTo>
                <a:lnTo>
                  <a:pt x="101768" y="22123"/>
                </a:lnTo>
                <a:lnTo>
                  <a:pt x="103224" y="6929"/>
                </a:lnTo>
                <a:lnTo>
                  <a:pt x="103282" y="0"/>
                </a:lnTo>
                <a:close/>
              </a:path>
              <a:path w="103505" h="44450">
                <a:moveTo>
                  <a:pt x="100211" y="27069"/>
                </a:moveTo>
                <a:lnTo>
                  <a:pt x="51671" y="27069"/>
                </a:lnTo>
                <a:lnTo>
                  <a:pt x="52422" y="27242"/>
                </a:lnTo>
                <a:lnTo>
                  <a:pt x="53286" y="27292"/>
                </a:lnTo>
                <a:lnTo>
                  <a:pt x="54260" y="27292"/>
                </a:lnTo>
                <a:lnTo>
                  <a:pt x="64721" y="29935"/>
                </a:lnTo>
                <a:lnTo>
                  <a:pt x="70936" y="35750"/>
                </a:lnTo>
                <a:lnTo>
                  <a:pt x="76990" y="41565"/>
                </a:lnTo>
                <a:lnTo>
                  <a:pt x="86965" y="44208"/>
                </a:lnTo>
                <a:lnTo>
                  <a:pt x="96989" y="37308"/>
                </a:lnTo>
                <a:lnTo>
                  <a:pt x="100211" y="27069"/>
                </a:lnTo>
                <a:close/>
              </a:path>
            </a:pathLst>
          </a:custGeom>
          <a:solidFill>
            <a:srgbClr val="64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1" name="object 2611"/>
          <p:cNvSpPr/>
          <p:nvPr/>
        </p:nvSpPr>
        <p:spPr>
          <a:xfrm>
            <a:off x="18648009" y="2192027"/>
            <a:ext cx="104139" cy="44450"/>
          </a:xfrm>
          <a:custGeom>
            <a:avLst/>
            <a:gdLst/>
            <a:ahLst/>
            <a:cxnLst/>
            <a:rect l="l" t="t" r="r" b="b"/>
            <a:pathLst>
              <a:path w="104140" h="44450">
                <a:moveTo>
                  <a:pt x="103785" y="0"/>
                </a:moveTo>
                <a:lnTo>
                  <a:pt x="503" y="0"/>
                </a:lnTo>
                <a:lnTo>
                  <a:pt x="0" y="25522"/>
                </a:lnTo>
                <a:lnTo>
                  <a:pt x="1539" y="38629"/>
                </a:lnTo>
                <a:lnTo>
                  <a:pt x="6657" y="43457"/>
                </a:lnTo>
                <a:lnTo>
                  <a:pt x="16891" y="44147"/>
                </a:lnTo>
                <a:lnTo>
                  <a:pt x="26862" y="41514"/>
                </a:lnTo>
                <a:lnTo>
                  <a:pt x="32903" y="35720"/>
                </a:lnTo>
                <a:lnTo>
                  <a:pt x="39097" y="29926"/>
                </a:lnTo>
                <a:lnTo>
                  <a:pt x="49525" y="27292"/>
                </a:lnTo>
                <a:lnTo>
                  <a:pt x="50550" y="27292"/>
                </a:lnTo>
                <a:lnTo>
                  <a:pt x="52175" y="27079"/>
                </a:lnTo>
                <a:lnTo>
                  <a:pt x="100695" y="27079"/>
                </a:lnTo>
                <a:lnTo>
                  <a:pt x="102271" y="22073"/>
                </a:lnTo>
                <a:lnTo>
                  <a:pt x="103727" y="6898"/>
                </a:lnTo>
                <a:lnTo>
                  <a:pt x="103785" y="0"/>
                </a:lnTo>
                <a:close/>
              </a:path>
              <a:path w="104140" h="44450">
                <a:moveTo>
                  <a:pt x="100695" y="27079"/>
                </a:moveTo>
                <a:lnTo>
                  <a:pt x="52175" y="27079"/>
                </a:lnTo>
                <a:lnTo>
                  <a:pt x="53789" y="27292"/>
                </a:lnTo>
                <a:lnTo>
                  <a:pt x="54764" y="27292"/>
                </a:lnTo>
                <a:lnTo>
                  <a:pt x="65224" y="29926"/>
                </a:lnTo>
                <a:lnTo>
                  <a:pt x="71440" y="35720"/>
                </a:lnTo>
                <a:lnTo>
                  <a:pt x="77494" y="41514"/>
                </a:lnTo>
                <a:lnTo>
                  <a:pt x="87469" y="44147"/>
                </a:lnTo>
                <a:lnTo>
                  <a:pt x="97493" y="37249"/>
                </a:lnTo>
                <a:lnTo>
                  <a:pt x="100695" y="27079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2" name="object 2612"/>
          <p:cNvSpPr/>
          <p:nvPr/>
        </p:nvSpPr>
        <p:spPr>
          <a:xfrm>
            <a:off x="17627781" y="2186504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>
                <a:moveTo>
                  <a:pt x="0" y="0"/>
                </a:moveTo>
                <a:lnTo>
                  <a:pt x="1889440" y="0"/>
                </a:lnTo>
              </a:path>
            </a:pathLst>
          </a:custGeom>
          <a:ln w="11026">
            <a:solidFill>
              <a:srgbClr val="A8A8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3" name="object 2613"/>
          <p:cNvSpPr/>
          <p:nvPr/>
        </p:nvSpPr>
        <p:spPr>
          <a:xfrm>
            <a:off x="17627781" y="2164542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>
                <a:moveTo>
                  <a:pt x="0" y="0"/>
                </a:moveTo>
                <a:lnTo>
                  <a:pt x="1889440" y="0"/>
                </a:lnTo>
              </a:path>
            </a:pathLst>
          </a:custGeom>
          <a:ln w="10965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4" name="object 2614"/>
          <p:cNvSpPr/>
          <p:nvPr/>
        </p:nvSpPr>
        <p:spPr>
          <a:xfrm>
            <a:off x="17627781" y="2175507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>
                <a:moveTo>
                  <a:pt x="0" y="0"/>
                </a:moveTo>
                <a:lnTo>
                  <a:pt x="1889440" y="0"/>
                </a:lnTo>
              </a:path>
            </a:pathLst>
          </a:custGeom>
          <a:ln w="10965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5" name="object 2615"/>
          <p:cNvSpPr/>
          <p:nvPr/>
        </p:nvSpPr>
        <p:spPr>
          <a:xfrm>
            <a:off x="17633326" y="1843231"/>
            <a:ext cx="1911985" cy="247015"/>
          </a:xfrm>
          <a:custGeom>
            <a:avLst/>
            <a:gdLst/>
            <a:ahLst/>
            <a:cxnLst/>
            <a:rect l="l" t="t" r="r" b="b"/>
            <a:pathLst>
              <a:path w="1911984" h="247014">
                <a:moveTo>
                  <a:pt x="939379" y="0"/>
                </a:moveTo>
                <a:lnTo>
                  <a:pt x="0" y="225947"/>
                </a:lnTo>
                <a:lnTo>
                  <a:pt x="7077" y="246600"/>
                </a:lnTo>
                <a:lnTo>
                  <a:pt x="1907655" y="246600"/>
                </a:lnTo>
                <a:lnTo>
                  <a:pt x="1911981" y="233522"/>
                </a:lnTo>
                <a:lnTo>
                  <a:pt x="939379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6" name="object 2616"/>
          <p:cNvSpPr/>
          <p:nvPr/>
        </p:nvSpPr>
        <p:spPr>
          <a:xfrm>
            <a:off x="18573345" y="1801195"/>
            <a:ext cx="997585" cy="267335"/>
          </a:xfrm>
          <a:custGeom>
            <a:avLst/>
            <a:gdLst/>
            <a:ahLst/>
            <a:cxnLst/>
            <a:rect l="l" t="t" r="r" b="b"/>
            <a:pathLst>
              <a:path w="997584" h="267335">
                <a:moveTo>
                  <a:pt x="0" y="0"/>
                </a:moveTo>
                <a:lnTo>
                  <a:pt x="0" y="25444"/>
                </a:lnTo>
                <a:lnTo>
                  <a:pt x="988492" y="267181"/>
                </a:lnTo>
                <a:lnTo>
                  <a:pt x="997142" y="243554"/>
                </a:lnTo>
                <a:lnTo>
                  <a:pt x="0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7" name="object 2617"/>
          <p:cNvSpPr/>
          <p:nvPr/>
        </p:nvSpPr>
        <p:spPr>
          <a:xfrm>
            <a:off x="17576203" y="1801195"/>
            <a:ext cx="997585" cy="267335"/>
          </a:xfrm>
          <a:custGeom>
            <a:avLst/>
            <a:gdLst/>
            <a:ahLst/>
            <a:cxnLst/>
            <a:rect l="l" t="t" r="r" b="b"/>
            <a:pathLst>
              <a:path w="997584" h="267335">
                <a:moveTo>
                  <a:pt x="997142" y="0"/>
                </a:moveTo>
                <a:lnTo>
                  <a:pt x="0" y="243554"/>
                </a:lnTo>
                <a:lnTo>
                  <a:pt x="8600" y="267181"/>
                </a:lnTo>
                <a:lnTo>
                  <a:pt x="997142" y="25444"/>
                </a:lnTo>
                <a:lnTo>
                  <a:pt x="997142" y="0"/>
                </a:lnTo>
                <a:close/>
              </a:path>
            </a:pathLst>
          </a:custGeom>
          <a:solidFill>
            <a:srgbClr val="7C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8" name="object 2618"/>
          <p:cNvSpPr/>
          <p:nvPr/>
        </p:nvSpPr>
        <p:spPr>
          <a:xfrm>
            <a:off x="18533938" y="185478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52" y="0"/>
                </a:lnTo>
                <a:lnTo>
                  <a:pt x="1605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9" name="object 2619"/>
          <p:cNvSpPr/>
          <p:nvPr/>
        </p:nvSpPr>
        <p:spPr>
          <a:xfrm>
            <a:off x="18563688" y="1849608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52" y="0"/>
                </a:lnTo>
                <a:lnTo>
                  <a:pt x="1605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0" name="object 2620"/>
          <p:cNvSpPr/>
          <p:nvPr/>
        </p:nvSpPr>
        <p:spPr>
          <a:xfrm>
            <a:off x="18498298" y="186354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52" y="0"/>
                </a:lnTo>
                <a:lnTo>
                  <a:pt x="1605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1" name="object 2621"/>
          <p:cNvSpPr/>
          <p:nvPr/>
        </p:nvSpPr>
        <p:spPr>
          <a:xfrm>
            <a:off x="18463482" y="187171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81"/>
                </a:moveTo>
                <a:lnTo>
                  <a:pt x="0" y="27881"/>
                </a:lnTo>
                <a:lnTo>
                  <a:pt x="0" y="0"/>
                </a:lnTo>
                <a:lnTo>
                  <a:pt x="16042" y="0"/>
                </a:lnTo>
                <a:lnTo>
                  <a:pt x="16042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2" name="object 2622"/>
          <p:cNvSpPr/>
          <p:nvPr/>
        </p:nvSpPr>
        <p:spPr>
          <a:xfrm>
            <a:off x="18427833" y="1880251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81"/>
                </a:moveTo>
                <a:lnTo>
                  <a:pt x="0" y="27881"/>
                </a:lnTo>
                <a:lnTo>
                  <a:pt x="0" y="0"/>
                </a:lnTo>
                <a:lnTo>
                  <a:pt x="16052" y="0"/>
                </a:lnTo>
                <a:lnTo>
                  <a:pt x="16052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3" name="object 2623"/>
          <p:cNvSpPr/>
          <p:nvPr/>
        </p:nvSpPr>
        <p:spPr>
          <a:xfrm>
            <a:off x="18391686" y="188981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52" y="0"/>
                </a:lnTo>
                <a:lnTo>
                  <a:pt x="1605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4" name="object 2624"/>
          <p:cNvSpPr/>
          <p:nvPr/>
        </p:nvSpPr>
        <p:spPr>
          <a:xfrm>
            <a:off x="18356149" y="189857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81"/>
                </a:moveTo>
                <a:lnTo>
                  <a:pt x="0" y="27881"/>
                </a:lnTo>
                <a:lnTo>
                  <a:pt x="0" y="0"/>
                </a:lnTo>
                <a:lnTo>
                  <a:pt x="16052" y="0"/>
                </a:lnTo>
                <a:lnTo>
                  <a:pt x="16052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5" name="object 2625"/>
          <p:cNvSpPr/>
          <p:nvPr/>
        </p:nvSpPr>
        <p:spPr>
          <a:xfrm>
            <a:off x="18321828" y="1906945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52" y="0"/>
                </a:lnTo>
                <a:lnTo>
                  <a:pt x="1605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6" name="object 2626"/>
          <p:cNvSpPr/>
          <p:nvPr/>
        </p:nvSpPr>
        <p:spPr>
          <a:xfrm>
            <a:off x="18286190" y="1915494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81"/>
                </a:moveTo>
                <a:lnTo>
                  <a:pt x="0" y="27881"/>
                </a:lnTo>
                <a:lnTo>
                  <a:pt x="0" y="0"/>
                </a:lnTo>
                <a:lnTo>
                  <a:pt x="16052" y="0"/>
                </a:lnTo>
                <a:lnTo>
                  <a:pt x="16052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7" name="object 2627"/>
          <p:cNvSpPr/>
          <p:nvPr/>
        </p:nvSpPr>
        <p:spPr>
          <a:xfrm>
            <a:off x="18251780" y="1924460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42" y="0"/>
                </a:lnTo>
                <a:lnTo>
                  <a:pt x="1604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8" name="object 2628"/>
          <p:cNvSpPr/>
          <p:nvPr/>
        </p:nvSpPr>
        <p:spPr>
          <a:xfrm>
            <a:off x="18216232" y="1932024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41"/>
                </a:moveTo>
                <a:lnTo>
                  <a:pt x="0" y="27841"/>
                </a:lnTo>
                <a:lnTo>
                  <a:pt x="0" y="0"/>
                </a:lnTo>
                <a:lnTo>
                  <a:pt x="16052" y="0"/>
                </a:lnTo>
                <a:lnTo>
                  <a:pt x="16052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9" name="object 2629"/>
          <p:cNvSpPr/>
          <p:nvPr/>
        </p:nvSpPr>
        <p:spPr>
          <a:xfrm>
            <a:off x="18181922" y="194141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42" y="0"/>
                </a:lnTo>
                <a:lnTo>
                  <a:pt x="1604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0" name="object 2630"/>
          <p:cNvSpPr/>
          <p:nvPr/>
        </p:nvSpPr>
        <p:spPr>
          <a:xfrm>
            <a:off x="18146273" y="1949428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52" y="0"/>
                </a:lnTo>
                <a:lnTo>
                  <a:pt x="1605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1" name="object 2631"/>
          <p:cNvSpPr/>
          <p:nvPr/>
        </p:nvSpPr>
        <p:spPr>
          <a:xfrm>
            <a:off x="18113793" y="195855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42" y="0"/>
                </a:lnTo>
                <a:lnTo>
                  <a:pt x="1604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2" name="object 2632"/>
          <p:cNvSpPr/>
          <p:nvPr/>
        </p:nvSpPr>
        <p:spPr>
          <a:xfrm>
            <a:off x="18078153" y="196606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42" y="0"/>
                </a:lnTo>
                <a:lnTo>
                  <a:pt x="1604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3" name="object 2633"/>
          <p:cNvSpPr/>
          <p:nvPr/>
        </p:nvSpPr>
        <p:spPr>
          <a:xfrm>
            <a:off x="18045348" y="197417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41"/>
                </a:moveTo>
                <a:lnTo>
                  <a:pt x="0" y="27841"/>
                </a:lnTo>
                <a:lnTo>
                  <a:pt x="0" y="0"/>
                </a:lnTo>
                <a:lnTo>
                  <a:pt x="16052" y="0"/>
                </a:lnTo>
                <a:lnTo>
                  <a:pt x="16052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4" name="object 2634"/>
          <p:cNvSpPr/>
          <p:nvPr/>
        </p:nvSpPr>
        <p:spPr>
          <a:xfrm>
            <a:off x="18009719" y="198341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41"/>
                </a:moveTo>
                <a:lnTo>
                  <a:pt x="0" y="27841"/>
                </a:lnTo>
                <a:lnTo>
                  <a:pt x="0" y="0"/>
                </a:lnTo>
                <a:lnTo>
                  <a:pt x="16042" y="0"/>
                </a:lnTo>
                <a:lnTo>
                  <a:pt x="16042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5" name="object 2635"/>
          <p:cNvSpPr/>
          <p:nvPr/>
        </p:nvSpPr>
        <p:spPr>
          <a:xfrm>
            <a:off x="17976811" y="199038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52" y="0"/>
                </a:lnTo>
                <a:lnTo>
                  <a:pt x="1605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6" name="object 2636"/>
          <p:cNvSpPr/>
          <p:nvPr/>
        </p:nvSpPr>
        <p:spPr>
          <a:xfrm>
            <a:off x="17941171" y="1999515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52" y="0"/>
                </a:lnTo>
                <a:lnTo>
                  <a:pt x="1605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7" name="object 2637"/>
          <p:cNvSpPr/>
          <p:nvPr/>
        </p:nvSpPr>
        <p:spPr>
          <a:xfrm>
            <a:off x="17907207" y="200790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02" y="27830"/>
                </a:moveTo>
                <a:lnTo>
                  <a:pt x="0" y="27830"/>
                </a:lnTo>
                <a:lnTo>
                  <a:pt x="0" y="0"/>
                </a:lnTo>
                <a:lnTo>
                  <a:pt x="16002" y="0"/>
                </a:lnTo>
                <a:lnTo>
                  <a:pt x="16002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8" name="object 2638"/>
          <p:cNvSpPr/>
          <p:nvPr/>
        </p:nvSpPr>
        <p:spPr>
          <a:xfrm>
            <a:off x="17871527" y="201681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4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42" y="0"/>
                </a:lnTo>
                <a:lnTo>
                  <a:pt x="1604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9" name="object 2639"/>
          <p:cNvSpPr/>
          <p:nvPr/>
        </p:nvSpPr>
        <p:spPr>
          <a:xfrm>
            <a:off x="17842986" y="202378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52" y="0"/>
                </a:lnTo>
                <a:lnTo>
                  <a:pt x="1605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0" name="object 2640"/>
          <p:cNvSpPr/>
          <p:nvPr/>
        </p:nvSpPr>
        <p:spPr>
          <a:xfrm>
            <a:off x="17807337" y="203215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6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62" y="0"/>
                </a:lnTo>
                <a:lnTo>
                  <a:pt x="1606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1" name="object 2641"/>
          <p:cNvSpPr/>
          <p:nvPr/>
        </p:nvSpPr>
        <p:spPr>
          <a:xfrm>
            <a:off x="17776887" y="2039723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6052" y="27891"/>
                </a:moveTo>
                <a:lnTo>
                  <a:pt x="0" y="27891"/>
                </a:lnTo>
                <a:lnTo>
                  <a:pt x="0" y="0"/>
                </a:lnTo>
                <a:lnTo>
                  <a:pt x="16052" y="0"/>
                </a:lnTo>
                <a:lnTo>
                  <a:pt x="16052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2" name="object 2642"/>
          <p:cNvSpPr/>
          <p:nvPr/>
        </p:nvSpPr>
        <p:spPr>
          <a:xfrm>
            <a:off x="17741309" y="204129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15991" y="27881"/>
                </a:moveTo>
                <a:lnTo>
                  <a:pt x="0" y="27881"/>
                </a:lnTo>
                <a:lnTo>
                  <a:pt x="0" y="0"/>
                </a:lnTo>
                <a:lnTo>
                  <a:pt x="15991" y="0"/>
                </a:lnTo>
                <a:lnTo>
                  <a:pt x="15991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3" name="object 2643"/>
          <p:cNvSpPr/>
          <p:nvPr/>
        </p:nvSpPr>
        <p:spPr>
          <a:xfrm>
            <a:off x="17583126" y="1827340"/>
            <a:ext cx="990600" cy="262890"/>
          </a:xfrm>
          <a:custGeom>
            <a:avLst/>
            <a:gdLst/>
            <a:ahLst/>
            <a:cxnLst/>
            <a:rect l="l" t="t" r="r" b="b"/>
            <a:pathLst>
              <a:path w="990600" h="262889">
                <a:moveTo>
                  <a:pt x="990218" y="0"/>
                </a:moveTo>
                <a:lnTo>
                  <a:pt x="0" y="241838"/>
                </a:lnTo>
                <a:lnTo>
                  <a:pt x="13453" y="262490"/>
                </a:lnTo>
                <a:lnTo>
                  <a:pt x="990218" y="25455"/>
                </a:lnTo>
                <a:lnTo>
                  <a:pt x="990218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4" name="object 2644"/>
          <p:cNvSpPr/>
          <p:nvPr/>
        </p:nvSpPr>
        <p:spPr>
          <a:xfrm>
            <a:off x="17576141" y="1806647"/>
            <a:ext cx="997585" cy="267335"/>
          </a:xfrm>
          <a:custGeom>
            <a:avLst/>
            <a:gdLst/>
            <a:ahLst/>
            <a:cxnLst/>
            <a:rect l="l" t="t" r="r" b="b"/>
            <a:pathLst>
              <a:path w="997584" h="267335">
                <a:moveTo>
                  <a:pt x="997142" y="0"/>
                </a:moveTo>
                <a:lnTo>
                  <a:pt x="0" y="243564"/>
                </a:lnTo>
                <a:lnTo>
                  <a:pt x="8600" y="267181"/>
                </a:lnTo>
                <a:lnTo>
                  <a:pt x="995579" y="25830"/>
                </a:lnTo>
                <a:lnTo>
                  <a:pt x="997142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5" name="object 2645"/>
          <p:cNvSpPr/>
          <p:nvPr/>
        </p:nvSpPr>
        <p:spPr>
          <a:xfrm>
            <a:off x="18595072" y="185478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42" y="27891"/>
                </a:lnTo>
                <a:lnTo>
                  <a:pt x="1604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6" name="object 2646"/>
          <p:cNvSpPr/>
          <p:nvPr/>
        </p:nvSpPr>
        <p:spPr>
          <a:xfrm>
            <a:off x="18630712" y="186354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5991" y="27830"/>
                </a:lnTo>
                <a:lnTo>
                  <a:pt x="15991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7" name="object 2647"/>
          <p:cNvSpPr/>
          <p:nvPr/>
        </p:nvSpPr>
        <p:spPr>
          <a:xfrm>
            <a:off x="18665538" y="187171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81"/>
                </a:moveTo>
                <a:lnTo>
                  <a:pt x="16042" y="27881"/>
                </a:lnTo>
                <a:lnTo>
                  <a:pt x="16042" y="0"/>
                </a:lnTo>
                <a:lnTo>
                  <a:pt x="0" y="0"/>
                </a:lnTo>
                <a:lnTo>
                  <a:pt x="0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8" name="object 2648"/>
          <p:cNvSpPr/>
          <p:nvPr/>
        </p:nvSpPr>
        <p:spPr>
          <a:xfrm>
            <a:off x="18701075" y="1880251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81"/>
                </a:moveTo>
                <a:lnTo>
                  <a:pt x="16052" y="27881"/>
                </a:lnTo>
                <a:lnTo>
                  <a:pt x="16052" y="0"/>
                </a:lnTo>
                <a:lnTo>
                  <a:pt x="0" y="0"/>
                </a:lnTo>
                <a:lnTo>
                  <a:pt x="0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9" name="object 2649"/>
          <p:cNvSpPr/>
          <p:nvPr/>
        </p:nvSpPr>
        <p:spPr>
          <a:xfrm>
            <a:off x="18737223" y="188981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6052" y="27830"/>
                </a:lnTo>
                <a:lnTo>
                  <a:pt x="16052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0" name="object 2650"/>
          <p:cNvSpPr/>
          <p:nvPr/>
        </p:nvSpPr>
        <p:spPr>
          <a:xfrm>
            <a:off x="18772861" y="189857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81"/>
                </a:moveTo>
                <a:lnTo>
                  <a:pt x="16052" y="27881"/>
                </a:lnTo>
                <a:lnTo>
                  <a:pt x="16052" y="0"/>
                </a:lnTo>
                <a:lnTo>
                  <a:pt x="0" y="0"/>
                </a:lnTo>
                <a:lnTo>
                  <a:pt x="0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1" name="object 2651"/>
          <p:cNvSpPr/>
          <p:nvPr/>
        </p:nvSpPr>
        <p:spPr>
          <a:xfrm>
            <a:off x="18807180" y="1906945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6042" y="27830"/>
                </a:lnTo>
                <a:lnTo>
                  <a:pt x="16042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2" name="object 2652"/>
          <p:cNvSpPr/>
          <p:nvPr/>
        </p:nvSpPr>
        <p:spPr>
          <a:xfrm>
            <a:off x="18842820" y="1915494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81"/>
                </a:moveTo>
                <a:lnTo>
                  <a:pt x="16042" y="27881"/>
                </a:lnTo>
                <a:lnTo>
                  <a:pt x="16042" y="0"/>
                </a:lnTo>
                <a:lnTo>
                  <a:pt x="0" y="0"/>
                </a:lnTo>
                <a:lnTo>
                  <a:pt x="0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3" name="object 2653"/>
          <p:cNvSpPr/>
          <p:nvPr/>
        </p:nvSpPr>
        <p:spPr>
          <a:xfrm>
            <a:off x="18877139" y="1924460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6042" y="27830"/>
                </a:lnTo>
                <a:lnTo>
                  <a:pt x="16042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4" name="object 2654"/>
          <p:cNvSpPr/>
          <p:nvPr/>
        </p:nvSpPr>
        <p:spPr>
          <a:xfrm>
            <a:off x="18912778" y="1932024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41"/>
                </a:moveTo>
                <a:lnTo>
                  <a:pt x="16052" y="27841"/>
                </a:lnTo>
                <a:lnTo>
                  <a:pt x="16052" y="0"/>
                </a:lnTo>
                <a:lnTo>
                  <a:pt x="0" y="0"/>
                </a:lnTo>
                <a:lnTo>
                  <a:pt x="0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5" name="object 2655"/>
          <p:cNvSpPr/>
          <p:nvPr/>
        </p:nvSpPr>
        <p:spPr>
          <a:xfrm>
            <a:off x="18947097" y="194141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02" y="27891"/>
                </a:lnTo>
                <a:lnTo>
                  <a:pt x="1600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6" name="object 2656"/>
          <p:cNvSpPr/>
          <p:nvPr/>
        </p:nvSpPr>
        <p:spPr>
          <a:xfrm>
            <a:off x="18982737" y="1949428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5991" y="27830"/>
                </a:lnTo>
                <a:lnTo>
                  <a:pt x="15991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7" name="object 2657"/>
          <p:cNvSpPr/>
          <p:nvPr/>
        </p:nvSpPr>
        <p:spPr>
          <a:xfrm>
            <a:off x="19015126" y="195855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52" y="27891"/>
                </a:lnTo>
                <a:lnTo>
                  <a:pt x="1605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8" name="object 2658"/>
          <p:cNvSpPr/>
          <p:nvPr/>
        </p:nvSpPr>
        <p:spPr>
          <a:xfrm>
            <a:off x="19050765" y="196606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52" y="27891"/>
                </a:lnTo>
                <a:lnTo>
                  <a:pt x="1605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9" name="object 2659"/>
          <p:cNvSpPr/>
          <p:nvPr/>
        </p:nvSpPr>
        <p:spPr>
          <a:xfrm>
            <a:off x="19083663" y="197417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41"/>
                </a:moveTo>
                <a:lnTo>
                  <a:pt x="16002" y="27841"/>
                </a:lnTo>
                <a:lnTo>
                  <a:pt x="16002" y="0"/>
                </a:lnTo>
                <a:lnTo>
                  <a:pt x="0" y="0"/>
                </a:lnTo>
                <a:lnTo>
                  <a:pt x="0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0" name="object 2660"/>
          <p:cNvSpPr/>
          <p:nvPr/>
        </p:nvSpPr>
        <p:spPr>
          <a:xfrm>
            <a:off x="19119200" y="198341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41"/>
                </a:moveTo>
                <a:lnTo>
                  <a:pt x="16042" y="27841"/>
                </a:lnTo>
                <a:lnTo>
                  <a:pt x="16042" y="0"/>
                </a:lnTo>
                <a:lnTo>
                  <a:pt x="0" y="0"/>
                </a:lnTo>
                <a:lnTo>
                  <a:pt x="0" y="2784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1" name="object 2661"/>
          <p:cNvSpPr/>
          <p:nvPr/>
        </p:nvSpPr>
        <p:spPr>
          <a:xfrm>
            <a:off x="19152199" y="199038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6042" y="27830"/>
                </a:lnTo>
                <a:lnTo>
                  <a:pt x="16042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2" name="object 2662"/>
          <p:cNvSpPr/>
          <p:nvPr/>
        </p:nvSpPr>
        <p:spPr>
          <a:xfrm>
            <a:off x="19187737" y="1999515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42" y="27891"/>
                </a:lnTo>
                <a:lnTo>
                  <a:pt x="1604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3" name="object 2663"/>
          <p:cNvSpPr/>
          <p:nvPr/>
        </p:nvSpPr>
        <p:spPr>
          <a:xfrm>
            <a:off x="19221853" y="200790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30"/>
                </a:moveTo>
                <a:lnTo>
                  <a:pt x="16052" y="27830"/>
                </a:lnTo>
                <a:lnTo>
                  <a:pt x="16052" y="0"/>
                </a:lnTo>
                <a:lnTo>
                  <a:pt x="0" y="0"/>
                </a:lnTo>
                <a:lnTo>
                  <a:pt x="0" y="2783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4" name="object 2664"/>
          <p:cNvSpPr/>
          <p:nvPr/>
        </p:nvSpPr>
        <p:spPr>
          <a:xfrm>
            <a:off x="19257390" y="201681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52" y="27891"/>
                </a:lnTo>
                <a:lnTo>
                  <a:pt x="1605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5" name="object 2665"/>
          <p:cNvSpPr/>
          <p:nvPr/>
        </p:nvSpPr>
        <p:spPr>
          <a:xfrm>
            <a:off x="19286024" y="2023782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52" y="27891"/>
                </a:lnTo>
                <a:lnTo>
                  <a:pt x="1605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6" name="object 2666"/>
          <p:cNvSpPr/>
          <p:nvPr/>
        </p:nvSpPr>
        <p:spPr>
          <a:xfrm>
            <a:off x="19321664" y="2032159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42" y="27891"/>
                </a:lnTo>
                <a:lnTo>
                  <a:pt x="1604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7" name="object 2667"/>
          <p:cNvSpPr/>
          <p:nvPr/>
        </p:nvSpPr>
        <p:spPr>
          <a:xfrm>
            <a:off x="19352124" y="2039723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91"/>
                </a:moveTo>
                <a:lnTo>
                  <a:pt x="16042" y="27891"/>
                </a:lnTo>
                <a:lnTo>
                  <a:pt x="16042" y="0"/>
                </a:lnTo>
                <a:lnTo>
                  <a:pt x="0" y="0"/>
                </a:lnTo>
                <a:lnTo>
                  <a:pt x="0" y="2789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8" name="object 2668"/>
          <p:cNvSpPr/>
          <p:nvPr/>
        </p:nvSpPr>
        <p:spPr>
          <a:xfrm>
            <a:off x="19387763" y="2041297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39">
                <a:moveTo>
                  <a:pt x="0" y="27881"/>
                </a:moveTo>
                <a:lnTo>
                  <a:pt x="16052" y="27881"/>
                </a:lnTo>
                <a:lnTo>
                  <a:pt x="16052" y="0"/>
                </a:lnTo>
                <a:lnTo>
                  <a:pt x="0" y="0"/>
                </a:lnTo>
                <a:lnTo>
                  <a:pt x="0" y="27881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9" name="object 2669"/>
          <p:cNvSpPr/>
          <p:nvPr/>
        </p:nvSpPr>
        <p:spPr>
          <a:xfrm>
            <a:off x="18571720" y="1827340"/>
            <a:ext cx="990600" cy="262890"/>
          </a:xfrm>
          <a:custGeom>
            <a:avLst/>
            <a:gdLst/>
            <a:ahLst/>
            <a:cxnLst/>
            <a:rect l="l" t="t" r="r" b="b"/>
            <a:pathLst>
              <a:path w="990600" h="262889">
                <a:moveTo>
                  <a:pt x="0" y="0"/>
                </a:moveTo>
                <a:lnTo>
                  <a:pt x="0" y="25455"/>
                </a:lnTo>
                <a:lnTo>
                  <a:pt x="976764" y="262490"/>
                </a:lnTo>
                <a:lnTo>
                  <a:pt x="990177" y="241838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0" name="object 2670"/>
          <p:cNvSpPr/>
          <p:nvPr/>
        </p:nvSpPr>
        <p:spPr>
          <a:xfrm>
            <a:off x="18570908" y="1806647"/>
            <a:ext cx="998219" cy="267335"/>
          </a:xfrm>
          <a:custGeom>
            <a:avLst/>
            <a:gdLst/>
            <a:ahLst/>
            <a:cxnLst/>
            <a:rect l="l" t="t" r="r" b="b"/>
            <a:pathLst>
              <a:path w="998219" h="267335">
                <a:moveTo>
                  <a:pt x="2375" y="0"/>
                </a:moveTo>
                <a:lnTo>
                  <a:pt x="0" y="22530"/>
                </a:lnTo>
                <a:lnTo>
                  <a:pt x="812" y="25830"/>
                </a:lnTo>
                <a:lnTo>
                  <a:pt x="989304" y="267181"/>
                </a:lnTo>
                <a:lnTo>
                  <a:pt x="997955" y="243564"/>
                </a:lnTo>
                <a:lnTo>
                  <a:pt x="23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1" name="object 2671"/>
          <p:cNvSpPr/>
          <p:nvPr/>
        </p:nvSpPr>
        <p:spPr>
          <a:xfrm>
            <a:off x="17592527" y="2073829"/>
            <a:ext cx="1960027" cy="85229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2" name="object 2672"/>
          <p:cNvSpPr/>
          <p:nvPr/>
        </p:nvSpPr>
        <p:spPr>
          <a:xfrm>
            <a:off x="17909595" y="1891379"/>
            <a:ext cx="1325880" cy="168910"/>
          </a:xfrm>
          <a:custGeom>
            <a:avLst/>
            <a:gdLst/>
            <a:ahLst/>
            <a:cxnLst/>
            <a:rect l="l" t="t" r="r" b="b"/>
            <a:pathLst>
              <a:path w="1325880" h="168910">
                <a:moveTo>
                  <a:pt x="662886" y="0"/>
                </a:moveTo>
                <a:lnTo>
                  <a:pt x="0" y="168671"/>
                </a:lnTo>
                <a:lnTo>
                  <a:pt x="1325763" y="168671"/>
                </a:lnTo>
                <a:lnTo>
                  <a:pt x="662886" y="0"/>
                </a:lnTo>
                <a:close/>
              </a:path>
            </a:pathLst>
          </a:custGeom>
          <a:solidFill>
            <a:srgbClr val="D0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3" name="object 2673"/>
          <p:cNvSpPr/>
          <p:nvPr/>
        </p:nvSpPr>
        <p:spPr>
          <a:xfrm>
            <a:off x="17966089" y="1898629"/>
            <a:ext cx="1212850" cy="154305"/>
          </a:xfrm>
          <a:custGeom>
            <a:avLst/>
            <a:gdLst/>
            <a:ahLst/>
            <a:cxnLst/>
            <a:rect l="l" t="t" r="r" b="b"/>
            <a:pathLst>
              <a:path w="1212850" h="154305">
                <a:moveTo>
                  <a:pt x="606361" y="0"/>
                </a:moveTo>
                <a:lnTo>
                  <a:pt x="0" y="154232"/>
                </a:lnTo>
                <a:lnTo>
                  <a:pt x="1212713" y="154232"/>
                </a:lnTo>
                <a:lnTo>
                  <a:pt x="606361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4" name="object 2674"/>
          <p:cNvSpPr/>
          <p:nvPr/>
        </p:nvSpPr>
        <p:spPr>
          <a:xfrm>
            <a:off x="18775988" y="2395820"/>
            <a:ext cx="98408" cy="90783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5" name="object 2675"/>
          <p:cNvSpPr/>
          <p:nvPr/>
        </p:nvSpPr>
        <p:spPr>
          <a:xfrm>
            <a:off x="18757886" y="2592048"/>
            <a:ext cx="136514" cy="194227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6" name="object 2676"/>
          <p:cNvSpPr/>
          <p:nvPr/>
        </p:nvSpPr>
        <p:spPr>
          <a:xfrm>
            <a:off x="18265466" y="2395820"/>
            <a:ext cx="98408" cy="90783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7" name="object 2677"/>
          <p:cNvSpPr/>
          <p:nvPr/>
        </p:nvSpPr>
        <p:spPr>
          <a:xfrm>
            <a:off x="18247332" y="2592048"/>
            <a:ext cx="136443" cy="194227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8" name="object 2678"/>
          <p:cNvSpPr/>
          <p:nvPr/>
        </p:nvSpPr>
        <p:spPr>
          <a:xfrm>
            <a:off x="18009393" y="2395820"/>
            <a:ext cx="98408" cy="90783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9" name="object 2679"/>
          <p:cNvSpPr/>
          <p:nvPr/>
        </p:nvSpPr>
        <p:spPr>
          <a:xfrm>
            <a:off x="17991401" y="2592048"/>
            <a:ext cx="136504" cy="194227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0" name="object 2680"/>
          <p:cNvSpPr/>
          <p:nvPr/>
        </p:nvSpPr>
        <p:spPr>
          <a:xfrm>
            <a:off x="17754843" y="2395820"/>
            <a:ext cx="98408" cy="90783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1" name="object 2681"/>
          <p:cNvSpPr/>
          <p:nvPr/>
        </p:nvSpPr>
        <p:spPr>
          <a:xfrm>
            <a:off x="17736739" y="2592048"/>
            <a:ext cx="136514" cy="194227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2" name="object 2682"/>
          <p:cNvSpPr/>
          <p:nvPr/>
        </p:nvSpPr>
        <p:spPr>
          <a:xfrm>
            <a:off x="18521388" y="2395820"/>
            <a:ext cx="98459" cy="90783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3" name="object 2683"/>
          <p:cNvSpPr/>
          <p:nvPr/>
        </p:nvSpPr>
        <p:spPr>
          <a:xfrm>
            <a:off x="18503344" y="2592048"/>
            <a:ext cx="136504" cy="194227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4" name="object 2684"/>
          <p:cNvSpPr/>
          <p:nvPr/>
        </p:nvSpPr>
        <p:spPr>
          <a:xfrm>
            <a:off x="19031960" y="2395820"/>
            <a:ext cx="98408" cy="90783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5" name="object 2685"/>
          <p:cNvSpPr/>
          <p:nvPr/>
        </p:nvSpPr>
        <p:spPr>
          <a:xfrm>
            <a:off x="19013858" y="2592048"/>
            <a:ext cx="136514" cy="194227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6" name="object 2686"/>
          <p:cNvSpPr/>
          <p:nvPr/>
        </p:nvSpPr>
        <p:spPr>
          <a:xfrm>
            <a:off x="19286521" y="2395820"/>
            <a:ext cx="98398" cy="90783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7" name="object 2687"/>
          <p:cNvSpPr/>
          <p:nvPr/>
        </p:nvSpPr>
        <p:spPr>
          <a:xfrm>
            <a:off x="19268457" y="2592048"/>
            <a:ext cx="136464" cy="194227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8" name="object 2688"/>
          <p:cNvSpPr/>
          <p:nvPr/>
        </p:nvSpPr>
        <p:spPr>
          <a:xfrm>
            <a:off x="17616885" y="2912571"/>
            <a:ext cx="1916430" cy="0"/>
          </a:xfrm>
          <a:custGeom>
            <a:avLst/>
            <a:gdLst/>
            <a:ahLst/>
            <a:cxnLst/>
            <a:rect l="l" t="t" r="r" b="b"/>
            <a:pathLst>
              <a:path w="1916430">
                <a:moveTo>
                  <a:pt x="0" y="0"/>
                </a:moveTo>
                <a:lnTo>
                  <a:pt x="1915869" y="0"/>
                </a:lnTo>
              </a:path>
            </a:pathLst>
          </a:custGeom>
          <a:ln w="11564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9" name="object 2689"/>
          <p:cNvSpPr/>
          <p:nvPr/>
        </p:nvSpPr>
        <p:spPr>
          <a:xfrm>
            <a:off x="17616885" y="2903900"/>
            <a:ext cx="1916430" cy="0"/>
          </a:xfrm>
          <a:custGeom>
            <a:avLst/>
            <a:gdLst/>
            <a:ahLst/>
            <a:cxnLst/>
            <a:rect l="l" t="t" r="r" b="b"/>
            <a:pathLst>
              <a:path w="1916430">
                <a:moveTo>
                  <a:pt x="0" y="0"/>
                </a:moveTo>
                <a:lnTo>
                  <a:pt x="1915869" y="0"/>
                </a:lnTo>
              </a:path>
            </a:pathLst>
          </a:custGeom>
          <a:ln w="5777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0" name="object 2690"/>
          <p:cNvSpPr/>
          <p:nvPr/>
        </p:nvSpPr>
        <p:spPr>
          <a:xfrm>
            <a:off x="17598894" y="3357105"/>
            <a:ext cx="1948814" cy="0"/>
          </a:xfrm>
          <a:custGeom>
            <a:avLst/>
            <a:gdLst/>
            <a:ahLst/>
            <a:cxnLst/>
            <a:rect l="l" t="t" r="r" b="b"/>
            <a:pathLst>
              <a:path w="1948815">
                <a:moveTo>
                  <a:pt x="0" y="0"/>
                </a:moveTo>
                <a:lnTo>
                  <a:pt x="1948787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1" name="object 2691"/>
          <p:cNvSpPr/>
          <p:nvPr/>
        </p:nvSpPr>
        <p:spPr>
          <a:xfrm>
            <a:off x="17589655" y="3365878"/>
            <a:ext cx="1967864" cy="0"/>
          </a:xfrm>
          <a:custGeom>
            <a:avLst/>
            <a:gdLst/>
            <a:ahLst/>
            <a:cxnLst/>
            <a:rect l="l" t="t" r="r" b="b"/>
            <a:pathLst>
              <a:path w="1967865">
                <a:moveTo>
                  <a:pt x="0" y="0"/>
                </a:moveTo>
                <a:lnTo>
                  <a:pt x="1967267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2" name="object 2692"/>
          <p:cNvSpPr/>
          <p:nvPr/>
        </p:nvSpPr>
        <p:spPr>
          <a:xfrm>
            <a:off x="17589086" y="3374641"/>
            <a:ext cx="1968500" cy="0"/>
          </a:xfrm>
          <a:custGeom>
            <a:avLst/>
            <a:gdLst/>
            <a:ahLst/>
            <a:cxnLst/>
            <a:rect l="l" t="t" r="r" b="b"/>
            <a:pathLst>
              <a:path w="1968500">
                <a:moveTo>
                  <a:pt x="0" y="0"/>
                </a:moveTo>
                <a:lnTo>
                  <a:pt x="1968445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3" name="object 2693"/>
          <p:cNvSpPr/>
          <p:nvPr/>
        </p:nvSpPr>
        <p:spPr>
          <a:xfrm>
            <a:off x="17579723" y="3383393"/>
            <a:ext cx="1987550" cy="0"/>
          </a:xfrm>
          <a:custGeom>
            <a:avLst/>
            <a:gdLst/>
            <a:ahLst/>
            <a:cxnLst/>
            <a:rect l="l" t="t" r="r" b="b"/>
            <a:pathLst>
              <a:path w="1987550">
                <a:moveTo>
                  <a:pt x="0" y="0"/>
                </a:moveTo>
                <a:lnTo>
                  <a:pt x="1987046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4" name="object 2694"/>
          <p:cNvSpPr/>
          <p:nvPr/>
        </p:nvSpPr>
        <p:spPr>
          <a:xfrm>
            <a:off x="17580060" y="3392176"/>
            <a:ext cx="1986914" cy="0"/>
          </a:xfrm>
          <a:custGeom>
            <a:avLst/>
            <a:gdLst/>
            <a:ahLst/>
            <a:cxnLst/>
            <a:rect l="l" t="t" r="r" b="b"/>
            <a:pathLst>
              <a:path w="1986915">
                <a:moveTo>
                  <a:pt x="0" y="0"/>
                </a:moveTo>
                <a:lnTo>
                  <a:pt x="1986508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5" name="object 2695"/>
          <p:cNvSpPr/>
          <p:nvPr/>
        </p:nvSpPr>
        <p:spPr>
          <a:xfrm>
            <a:off x="17570667" y="3400959"/>
            <a:ext cx="2005330" cy="0"/>
          </a:xfrm>
          <a:custGeom>
            <a:avLst/>
            <a:gdLst/>
            <a:ahLst/>
            <a:cxnLst/>
            <a:rect l="l" t="t" r="r" b="b"/>
            <a:pathLst>
              <a:path w="2005330">
                <a:moveTo>
                  <a:pt x="0" y="0"/>
                </a:moveTo>
                <a:lnTo>
                  <a:pt x="2005241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6" name="object 2696"/>
          <p:cNvSpPr/>
          <p:nvPr/>
        </p:nvSpPr>
        <p:spPr>
          <a:xfrm>
            <a:off x="17570017" y="3409742"/>
            <a:ext cx="2006600" cy="0"/>
          </a:xfrm>
          <a:custGeom>
            <a:avLst/>
            <a:gdLst/>
            <a:ahLst/>
            <a:cxnLst/>
            <a:rect l="l" t="t" r="r" b="b"/>
            <a:pathLst>
              <a:path w="2006600">
                <a:moveTo>
                  <a:pt x="0" y="0"/>
                </a:moveTo>
                <a:lnTo>
                  <a:pt x="2006500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7" name="object 2697"/>
          <p:cNvSpPr/>
          <p:nvPr/>
        </p:nvSpPr>
        <p:spPr>
          <a:xfrm>
            <a:off x="17560554" y="341852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406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8" name="object 2698"/>
          <p:cNvSpPr/>
          <p:nvPr/>
        </p:nvSpPr>
        <p:spPr>
          <a:xfrm>
            <a:off x="17559630" y="3427277"/>
            <a:ext cx="2027555" cy="0"/>
          </a:xfrm>
          <a:custGeom>
            <a:avLst/>
            <a:gdLst/>
            <a:ahLst/>
            <a:cxnLst/>
            <a:rect l="l" t="t" r="r" b="b"/>
            <a:pathLst>
              <a:path w="2027555">
                <a:moveTo>
                  <a:pt x="0" y="0"/>
                </a:moveTo>
                <a:lnTo>
                  <a:pt x="2027244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9" name="object 2699"/>
          <p:cNvSpPr/>
          <p:nvPr/>
        </p:nvSpPr>
        <p:spPr>
          <a:xfrm>
            <a:off x="17550136" y="3436060"/>
            <a:ext cx="2046605" cy="0"/>
          </a:xfrm>
          <a:custGeom>
            <a:avLst/>
            <a:gdLst/>
            <a:ahLst/>
            <a:cxnLst/>
            <a:rect l="l" t="t" r="r" b="b"/>
            <a:pathLst>
              <a:path w="2046605">
                <a:moveTo>
                  <a:pt x="0" y="0"/>
                </a:moveTo>
                <a:lnTo>
                  <a:pt x="2046384" y="0"/>
                </a:lnTo>
              </a:path>
            </a:pathLst>
          </a:custGeom>
          <a:ln w="5899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0" name="object 2700"/>
          <p:cNvSpPr/>
          <p:nvPr/>
        </p:nvSpPr>
        <p:spPr>
          <a:xfrm>
            <a:off x="17549558" y="3444843"/>
            <a:ext cx="2047875" cy="0"/>
          </a:xfrm>
          <a:custGeom>
            <a:avLst/>
            <a:gdLst/>
            <a:ahLst/>
            <a:cxnLst/>
            <a:rect l="l" t="t" r="r" b="b"/>
            <a:pathLst>
              <a:path w="2047875">
                <a:moveTo>
                  <a:pt x="0" y="0"/>
                </a:moveTo>
                <a:lnTo>
                  <a:pt x="2047571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1" name="object 2701"/>
          <p:cNvSpPr/>
          <p:nvPr/>
        </p:nvSpPr>
        <p:spPr>
          <a:xfrm>
            <a:off x="17539872" y="3453595"/>
            <a:ext cx="2066925" cy="0"/>
          </a:xfrm>
          <a:custGeom>
            <a:avLst/>
            <a:gdLst/>
            <a:ahLst/>
            <a:cxnLst/>
            <a:rect l="l" t="t" r="r" b="b"/>
            <a:pathLst>
              <a:path w="2066925">
                <a:moveTo>
                  <a:pt x="0" y="0"/>
                </a:moveTo>
                <a:lnTo>
                  <a:pt x="2066904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2" name="object 2702"/>
          <p:cNvSpPr/>
          <p:nvPr/>
        </p:nvSpPr>
        <p:spPr>
          <a:xfrm>
            <a:off x="17540084" y="3462378"/>
            <a:ext cx="2066925" cy="0"/>
          </a:xfrm>
          <a:custGeom>
            <a:avLst/>
            <a:gdLst/>
            <a:ahLst/>
            <a:cxnLst/>
            <a:rect l="l" t="t" r="r" b="b"/>
            <a:pathLst>
              <a:path w="2066925">
                <a:moveTo>
                  <a:pt x="0" y="0"/>
                </a:moveTo>
                <a:lnTo>
                  <a:pt x="2066386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3" name="object 2703"/>
          <p:cNvSpPr/>
          <p:nvPr/>
        </p:nvSpPr>
        <p:spPr>
          <a:xfrm>
            <a:off x="17530388" y="3471161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>
                <a:moveTo>
                  <a:pt x="0" y="0"/>
                </a:moveTo>
                <a:lnTo>
                  <a:pt x="2085932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4" name="object 2704"/>
          <p:cNvSpPr/>
          <p:nvPr/>
        </p:nvSpPr>
        <p:spPr>
          <a:xfrm>
            <a:off x="17529697" y="3479913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4">
                <a:moveTo>
                  <a:pt x="0" y="0"/>
                </a:moveTo>
                <a:lnTo>
                  <a:pt x="2087130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5" name="object 2705"/>
          <p:cNvSpPr/>
          <p:nvPr/>
        </p:nvSpPr>
        <p:spPr>
          <a:xfrm>
            <a:off x="17519868" y="3488691"/>
            <a:ext cx="2106930" cy="0"/>
          </a:xfrm>
          <a:custGeom>
            <a:avLst/>
            <a:gdLst/>
            <a:ahLst/>
            <a:cxnLst/>
            <a:rect l="l" t="t" r="r" b="b"/>
            <a:pathLst>
              <a:path w="2106930">
                <a:moveTo>
                  <a:pt x="0" y="0"/>
                </a:moveTo>
                <a:lnTo>
                  <a:pt x="2106909" y="0"/>
                </a:lnTo>
              </a:path>
            </a:pathLst>
          </a:custGeom>
          <a:ln w="5889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6" name="object 2706"/>
          <p:cNvSpPr/>
          <p:nvPr/>
        </p:nvSpPr>
        <p:spPr>
          <a:xfrm>
            <a:off x="17518143" y="3497474"/>
            <a:ext cx="2110740" cy="0"/>
          </a:xfrm>
          <a:custGeom>
            <a:avLst/>
            <a:gdLst/>
            <a:ahLst/>
            <a:cxnLst/>
            <a:rect l="l" t="t" r="r" b="b"/>
            <a:pathLst>
              <a:path w="2110740">
                <a:moveTo>
                  <a:pt x="0" y="0"/>
                </a:moveTo>
                <a:lnTo>
                  <a:pt x="2110260" y="0"/>
                </a:lnTo>
              </a:path>
            </a:pathLst>
          </a:custGeom>
          <a:ln w="1167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7" name="object 2707"/>
          <p:cNvSpPr/>
          <p:nvPr/>
        </p:nvSpPr>
        <p:spPr>
          <a:xfrm>
            <a:off x="17508202" y="3506231"/>
            <a:ext cx="2130425" cy="0"/>
          </a:xfrm>
          <a:custGeom>
            <a:avLst/>
            <a:gdLst/>
            <a:ahLst/>
            <a:cxnLst/>
            <a:rect l="l" t="t" r="r" b="b"/>
            <a:pathLst>
              <a:path w="2130425">
                <a:moveTo>
                  <a:pt x="0" y="0"/>
                </a:moveTo>
                <a:lnTo>
                  <a:pt x="2130252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8" name="object 2708"/>
          <p:cNvSpPr/>
          <p:nvPr/>
        </p:nvSpPr>
        <p:spPr>
          <a:xfrm>
            <a:off x="17507562" y="3515014"/>
            <a:ext cx="2131695" cy="0"/>
          </a:xfrm>
          <a:custGeom>
            <a:avLst/>
            <a:gdLst/>
            <a:ahLst/>
            <a:cxnLst/>
            <a:rect l="l" t="t" r="r" b="b"/>
            <a:pathLst>
              <a:path w="2131694">
                <a:moveTo>
                  <a:pt x="0" y="0"/>
                </a:moveTo>
                <a:lnTo>
                  <a:pt x="2131501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9" name="object 2709"/>
          <p:cNvSpPr/>
          <p:nvPr/>
        </p:nvSpPr>
        <p:spPr>
          <a:xfrm>
            <a:off x="17497460" y="3523792"/>
            <a:ext cx="2152015" cy="0"/>
          </a:xfrm>
          <a:custGeom>
            <a:avLst/>
            <a:gdLst/>
            <a:ahLst/>
            <a:cxnLst/>
            <a:rect l="l" t="t" r="r" b="b"/>
            <a:pathLst>
              <a:path w="2152015">
                <a:moveTo>
                  <a:pt x="0" y="0"/>
                </a:moveTo>
                <a:lnTo>
                  <a:pt x="2151656" y="0"/>
                </a:lnTo>
              </a:path>
            </a:pathLst>
          </a:custGeom>
          <a:ln w="582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0" name="object 2710"/>
          <p:cNvSpPr/>
          <p:nvPr/>
        </p:nvSpPr>
        <p:spPr>
          <a:xfrm>
            <a:off x="17497704" y="3532580"/>
            <a:ext cx="2151380" cy="0"/>
          </a:xfrm>
          <a:custGeom>
            <a:avLst/>
            <a:gdLst/>
            <a:ahLst/>
            <a:cxnLst/>
            <a:rect l="l" t="t" r="r" b="b"/>
            <a:pathLst>
              <a:path w="2151380">
                <a:moveTo>
                  <a:pt x="0" y="0"/>
                </a:moveTo>
                <a:lnTo>
                  <a:pt x="2151108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1" name="object 2711"/>
          <p:cNvSpPr/>
          <p:nvPr/>
        </p:nvSpPr>
        <p:spPr>
          <a:xfrm>
            <a:off x="17487529" y="3541352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>
                <a:moveTo>
                  <a:pt x="0" y="0"/>
                </a:moveTo>
                <a:lnTo>
                  <a:pt x="2171435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2" name="object 2712"/>
          <p:cNvSpPr/>
          <p:nvPr/>
        </p:nvSpPr>
        <p:spPr>
          <a:xfrm>
            <a:off x="17486951" y="3550115"/>
            <a:ext cx="2172970" cy="0"/>
          </a:xfrm>
          <a:custGeom>
            <a:avLst/>
            <a:gdLst/>
            <a:ahLst/>
            <a:cxnLst/>
            <a:rect l="l" t="t" r="r" b="b"/>
            <a:pathLst>
              <a:path w="2172969">
                <a:moveTo>
                  <a:pt x="0" y="0"/>
                </a:moveTo>
                <a:lnTo>
                  <a:pt x="2172725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3" name="object 2713"/>
          <p:cNvSpPr/>
          <p:nvPr/>
        </p:nvSpPr>
        <p:spPr>
          <a:xfrm>
            <a:off x="17476655" y="3558868"/>
            <a:ext cx="2193290" cy="0"/>
          </a:xfrm>
          <a:custGeom>
            <a:avLst/>
            <a:gdLst/>
            <a:ahLst/>
            <a:cxnLst/>
            <a:rect l="l" t="t" r="r" b="b"/>
            <a:pathLst>
              <a:path w="2193290">
                <a:moveTo>
                  <a:pt x="0" y="0"/>
                </a:moveTo>
                <a:lnTo>
                  <a:pt x="2193275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4" name="object 2714"/>
          <p:cNvSpPr/>
          <p:nvPr/>
        </p:nvSpPr>
        <p:spPr>
          <a:xfrm>
            <a:off x="17475741" y="3567650"/>
            <a:ext cx="2195830" cy="0"/>
          </a:xfrm>
          <a:custGeom>
            <a:avLst/>
            <a:gdLst/>
            <a:ahLst/>
            <a:cxnLst/>
            <a:rect l="l" t="t" r="r" b="b"/>
            <a:pathLst>
              <a:path w="2195830">
                <a:moveTo>
                  <a:pt x="0" y="0"/>
                </a:moveTo>
                <a:lnTo>
                  <a:pt x="2195205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5" name="object 2715"/>
          <p:cNvSpPr/>
          <p:nvPr/>
        </p:nvSpPr>
        <p:spPr>
          <a:xfrm>
            <a:off x="17465293" y="3576433"/>
            <a:ext cx="2216150" cy="0"/>
          </a:xfrm>
          <a:custGeom>
            <a:avLst/>
            <a:gdLst/>
            <a:ahLst/>
            <a:cxnLst/>
            <a:rect l="l" t="t" r="r" b="b"/>
            <a:pathLst>
              <a:path w="2216150">
                <a:moveTo>
                  <a:pt x="0" y="0"/>
                </a:moveTo>
                <a:lnTo>
                  <a:pt x="2215908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6" name="object 2716"/>
          <p:cNvSpPr/>
          <p:nvPr/>
        </p:nvSpPr>
        <p:spPr>
          <a:xfrm>
            <a:off x="17464644" y="3585216"/>
            <a:ext cx="2217420" cy="0"/>
          </a:xfrm>
          <a:custGeom>
            <a:avLst/>
            <a:gdLst/>
            <a:ahLst/>
            <a:cxnLst/>
            <a:rect l="l" t="t" r="r" b="b"/>
            <a:pathLst>
              <a:path w="2217419">
                <a:moveTo>
                  <a:pt x="0" y="0"/>
                </a:moveTo>
                <a:lnTo>
                  <a:pt x="2217268" y="0"/>
                </a:lnTo>
              </a:path>
            </a:pathLst>
          </a:custGeom>
          <a:ln w="11727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7" name="object 2717"/>
          <p:cNvSpPr/>
          <p:nvPr/>
        </p:nvSpPr>
        <p:spPr>
          <a:xfrm>
            <a:off x="17454145" y="3593999"/>
            <a:ext cx="2238375" cy="0"/>
          </a:xfrm>
          <a:custGeom>
            <a:avLst/>
            <a:gdLst/>
            <a:ahLst/>
            <a:cxnLst/>
            <a:rect l="l" t="t" r="r" b="b"/>
            <a:pathLst>
              <a:path w="2238375">
                <a:moveTo>
                  <a:pt x="0" y="0"/>
                </a:moveTo>
                <a:lnTo>
                  <a:pt x="2238225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8" name="object 2718"/>
          <p:cNvSpPr/>
          <p:nvPr/>
        </p:nvSpPr>
        <p:spPr>
          <a:xfrm>
            <a:off x="17454489" y="3602751"/>
            <a:ext cx="2237740" cy="0"/>
          </a:xfrm>
          <a:custGeom>
            <a:avLst/>
            <a:gdLst/>
            <a:ahLst/>
            <a:cxnLst/>
            <a:rect l="l" t="t" r="r" b="b"/>
            <a:pathLst>
              <a:path w="2237740">
                <a:moveTo>
                  <a:pt x="0" y="0"/>
                </a:moveTo>
                <a:lnTo>
                  <a:pt x="2237576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9" name="object 2719"/>
          <p:cNvSpPr/>
          <p:nvPr/>
        </p:nvSpPr>
        <p:spPr>
          <a:xfrm>
            <a:off x="17443950" y="3611534"/>
            <a:ext cx="2259330" cy="0"/>
          </a:xfrm>
          <a:custGeom>
            <a:avLst/>
            <a:gdLst/>
            <a:ahLst/>
            <a:cxnLst/>
            <a:rect l="l" t="t" r="r" b="b"/>
            <a:pathLst>
              <a:path w="2259330">
                <a:moveTo>
                  <a:pt x="0" y="0"/>
                </a:moveTo>
                <a:lnTo>
                  <a:pt x="2258776" y="0"/>
                </a:lnTo>
              </a:path>
            </a:pathLst>
          </a:custGeom>
          <a:ln w="5899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0" name="object 2720"/>
          <p:cNvSpPr/>
          <p:nvPr/>
        </p:nvSpPr>
        <p:spPr>
          <a:xfrm>
            <a:off x="17443270" y="3620317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0" y="0"/>
                </a:moveTo>
                <a:lnTo>
                  <a:pt x="2260066" y="0"/>
                </a:lnTo>
              </a:path>
            </a:pathLst>
          </a:custGeom>
          <a:ln w="11666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1" name="object 2721"/>
          <p:cNvSpPr/>
          <p:nvPr/>
        </p:nvSpPr>
        <p:spPr>
          <a:xfrm>
            <a:off x="17432537" y="3629069"/>
            <a:ext cx="2281555" cy="0"/>
          </a:xfrm>
          <a:custGeom>
            <a:avLst/>
            <a:gdLst/>
            <a:ahLst/>
            <a:cxnLst/>
            <a:rect l="l" t="t" r="r" b="b"/>
            <a:pathLst>
              <a:path w="2281555">
                <a:moveTo>
                  <a:pt x="0" y="0"/>
                </a:moveTo>
                <a:lnTo>
                  <a:pt x="2281459" y="0"/>
                </a:lnTo>
              </a:path>
            </a:pathLst>
          </a:custGeom>
          <a:ln w="583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2" name="object 2722"/>
          <p:cNvSpPr/>
          <p:nvPr/>
        </p:nvSpPr>
        <p:spPr>
          <a:xfrm>
            <a:off x="13488206" y="3265291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22" y="0"/>
                </a:moveTo>
                <a:lnTo>
                  <a:pt x="126379" y="6163"/>
                </a:lnTo>
                <a:lnTo>
                  <a:pt x="85311" y="23544"/>
                </a:lnTo>
                <a:lnTo>
                  <a:pt x="50478" y="50483"/>
                </a:lnTo>
                <a:lnTo>
                  <a:pt x="23542" y="85318"/>
                </a:lnTo>
                <a:lnTo>
                  <a:pt x="6162" y="126388"/>
                </a:lnTo>
                <a:lnTo>
                  <a:pt x="0" y="172032"/>
                </a:lnTo>
                <a:lnTo>
                  <a:pt x="6162" y="217675"/>
                </a:lnTo>
                <a:lnTo>
                  <a:pt x="23542" y="258745"/>
                </a:lnTo>
                <a:lnTo>
                  <a:pt x="50478" y="293580"/>
                </a:lnTo>
                <a:lnTo>
                  <a:pt x="85311" y="320519"/>
                </a:lnTo>
                <a:lnTo>
                  <a:pt x="126379" y="337901"/>
                </a:lnTo>
                <a:lnTo>
                  <a:pt x="172022" y="344064"/>
                </a:lnTo>
                <a:lnTo>
                  <a:pt x="217665" y="337901"/>
                </a:lnTo>
                <a:lnTo>
                  <a:pt x="258735" y="320519"/>
                </a:lnTo>
                <a:lnTo>
                  <a:pt x="293570" y="293580"/>
                </a:lnTo>
                <a:lnTo>
                  <a:pt x="320509" y="258745"/>
                </a:lnTo>
                <a:lnTo>
                  <a:pt x="337891" y="217675"/>
                </a:lnTo>
                <a:lnTo>
                  <a:pt x="344054" y="172032"/>
                </a:lnTo>
                <a:lnTo>
                  <a:pt x="337891" y="126388"/>
                </a:lnTo>
                <a:lnTo>
                  <a:pt x="320509" y="85318"/>
                </a:lnTo>
                <a:lnTo>
                  <a:pt x="293570" y="50483"/>
                </a:lnTo>
                <a:lnTo>
                  <a:pt x="258735" y="23544"/>
                </a:lnTo>
                <a:lnTo>
                  <a:pt x="217665" y="6163"/>
                </a:lnTo>
                <a:lnTo>
                  <a:pt x="17202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3" name="object 2723"/>
          <p:cNvSpPr/>
          <p:nvPr/>
        </p:nvSpPr>
        <p:spPr>
          <a:xfrm>
            <a:off x="13731476" y="3408264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32" y="0"/>
                </a:moveTo>
                <a:lnTo>
                  <a:pt x="126388" y="6163"/>
                </a:lnTo>
                <a:lnTo>
                  <a:pt x="85318" y="23547"/>
                </a:lnTo>
                <a:lnTo>
                  <a:pt x="50483" y="50488"/>
                </a:lnTo>
                <a:lnTo>
                  <a:pt x="23544" y="85326"/>
                </a:lnTo>
                <a:lnTo>
                  <a:pt x="6163" y="126398"/>
                </a:lnTo>
                <a:lnTo>
                  <a:pt x="0" y="172042"/>
                </a:lnTo>
                <a:lnTo>
                  <a:pt x="6163" y="217686"/>
                </a:lnTo>
                <a:lnTo>
                  <a:pt x="23544" y="258758"/>
                </a:lnTo>
                <a:lnTo>
                  <a:pt x="50483" y="293595"/>
                </a:lnTo>
                <a:lnTo>
                  <a:pt x="85318" y="320537"/>
                </a:lnTo>
                <a:lnTo>
                  <a:pt x="126388" y="337920"/>
                </a:lnTo>
                <a:lnTo>
                  <a:pt x="172032" y="344084"/>
                </a:lnTo>
                <a:lnTo>
                  <a:pt x="217675" y="337920"/>
                </a:lnTo>
                <a:lnTo>
                  <a:pt x="258745" y="320537"/>
                </a:lnTo>
                <a:lnTo>
                  <a:pt x="293580" y="293595"/>
                </a:lnTo>
                <a:lnTo>
                  <a:pt x="320519" y="258758"/>
                </a:lnTo>
                <a:lnTo>
                  <a:pt x="337901" y="217686"/>
                </a:lnTo>
                <a:lnTo>
                  <a:pt x="344064" y="172042"/>
                </a:lnTo>
                <a:lnTo>
                  <a:pt x="337901" y="126398"/>
                </a:lnTo>
                <a:lnTo>
                  <a:pt x="320519" y="85326"/>
                </a:lnTo>
                <a:lnTo>
                  <a:pt x="293580" y="50488"/>
                </a:lnTo>
                <a:lnTo>
                  <a:pt x="258745" y="23547"/>
                </a:lnTo>
                <a:lnTo>
                  <a:pt x="217675" y="6163"/>
                </a:lnTo>
                <a:lnTo>
                  <a:pt x="17203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4" name="object 2724"/>
          <p:cNvSpPr/>
          <p:nvPr/>
        </p:nvSpPr>
        <p:spPr>
          <a:xfrm>
            <a:off x="14024305" y="3353506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32" y="0"/>
                </a:moveTo>
                <a:lnTo>
                  <a:pt x="126388" y="6162"/>
                </a:lnTo>
                <a:lnTo>
                  <a:pt x="85318" y="23542"/>
                </a:lnTo>
                <a:lnTo>
                  <a:pt x="50483" y="50479"/>
                </a:lnTo>
                <a:lnTo>
                  <a:pt x="23544" y="85314"/>
                </a:lnTo>
                <a:lnTo>
                  <a:pt x="6163" y="126385"/>
                </a:lnTo>
                <a:lnTo>
                  <a:pt x="0" y="172032"/>
                </a:lnTo>
                <a:lnTo>
                  <a:pt x="6163" y="217680"/>
                </a:lnTo>
                <a:lnTo>
                  <a:pt x="23544" y="258752"/>
                </a:lnTo>
                <a:lnTo>
                  <a:pt x="50483" y="293589"/>
                </a:lnTo>
                <a:lnTo>
                  <a:pt x="85318" y="320529"/>
                </a:lnTo>
                <a:lnTo>
                  <a:pt x="126388" y="337911"/>
                </a:lnTo>
                <a:lnTo>
                  <a:pt x="172032" y="344074"/>
                </a:lnTo>
                <a:lnTo>
                  <a:pt x="217678" y="337911"/>
                </a:lnTo>
                <a:lnTo>
                  <a:pt x="258753" y="320529"/>
                </a:lnTo>
                <a:lnTo>
                  <a:pt x="293595" y="293589"/>
                </a:lnTo>
                <a:lnTo>
                  <a:pt x="320542" y="258752"/>
                </a:lnTo>
                <a:lnTo>
                  <a:pt x="337929" y="217680"/>
                </a:lnTo>
                <a:lnTo>
                  <a:pt x="344094" y="172032"/>
                </a:lnTo>
                <a:lnTo>
                  <a:pt x="337929" y="126385"/>
                </a:lnTo>
                <a:lnTo>
                  <a:pt x="320542" y="85314"/>
                </a:lnTo>
                <a:lnTo>
                  <a:pt x="293595" y="50479"/>
                </a:lnTo>
                <a:lnTo>
                  <a:pt x="258753" y="23542"/>
                </a:lnTo>
                <a:lnTo>
                  <a:pt x="217678" y="6162"/>
                </a:lnTo>
                <a:lnTo>
                  <a:pt x="17203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5" name="object 2725"/>
          <p:cNvSpPr/>
          <p:nvPr/>
        </p:nvSpPr>
        <p:spPr>
          <a:xfrm>
            <a:off x="14084211" y="3100031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32" y="0"/>
                </a:moveTo>
                <a:lnTo>
                  <a:pt x="126388" y="6163"/>
                </a:lnTo>
                <a:lnTo>
                  <a:pt x="85318" y="23544"/>
                </a:lnTo>
                <a:lnTo>
                  <a:pt x="50483" y="50483"/>
                </a:lnTo>
                <a:lnTo>
                  <a:pt x="23544" y="85318"/>
                </a:lnTo>
                <a:lnTo>
                  <a:pt x="6163" y="126388"/>
                </a:lnTo>
                <a:lnTo>
                  <a:pt x="0" y="172032"/>
                </a:lnTo>
                <a:lnTo>
                  <a:pt x="6163" y="217680"/>
                </a:lnTo>
                <a:lnTo>
                  <a:pt x="23544" y="258755"/>
                </a:lnTo>
                <a:lnTo>
                  <a:pt x="50483" y="293594"/>
                </a:lnTo>
                <a:lnTo>
                  <a:pt x="85318" y="320537"/>
                </a:lnTo>
                <a:lnTo>
                  <a:pt x="126388" y="337920"/>
                </a:lnTo>
                <a:lnTo>
                  <a:pt x="172032" y="344084"/>
                </a:lnTo>
                <a:lnTo>
                  <a:pt x="217675" y="337920"/>
                </a:lnTo>
                <a:lnTo>
                  <a:pt x="258745" y="320537"/>
                </a:lnTo>
                <a:lnTo>
                  <a:pt x="293580" y="293594"/>
                </a:lnTo>
                <a:lnTo>
                  <a:pt x="320519" y="258755"/>
                </a:lnTo>
                <a:lnTo>
                  <a:pt x="337901" y="217680"/>
                </a:lnTo>
                <a:lnTo>
                  <a:pt x="344064" y="172032"/>
                </a:lnTo>
                <a:lnTo>
                  <a:pt x="337901" y="126388"/>
                </a:lnTo>
                <a:lnTo>
                  <a:pt x="320519" y="85318"/>
                </a:lnTo>
                <a:lnTo>
                  <a:pt x="293580" y="50483"/>
                </a:lnTo>
                <a:lnTo>
                  <a:pt x="258745" y="23544"/>
                </a:lnTo>
                <a:lnTo>
                  <a:pt x="217675" y="6163"/>
                </a:lnTo>
                <a:lnTo>
                  <a:pt x="17203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6" name="object 2726"/>
          <p:cNvSpPr/>
          <p:nvPr/>
        </p:nvSpPr>
        <p:spPr>
          <a:xfrm>
            <a:off x="13978421" y="2867332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69">
                <a:moveTo>
                  <a:pt x="172022" y="0"/>
                </a:moveTo>
                <a:lnTo>
                  <a:pt x="126379" y="6163"/>
                </a:lnTo>
                <a:lnTo>
                  <a:pt x="85311" y="23547"/>
                </a:lnTo>
                <a:lnTo>
                  <a:pt x="50478" y="50488"/>
                </a:lnTo>
                <a:lnTo>
                  <a:pt x="23542" y="85326"/>
                </a:lnTo>
                <a:lnTo>
                  <a:pt x="6162" y="126398"/>
                </a:lnTo>
                <a:lnTo>
                  <a:pt x="0" y="172042"/>
                </a:lnTo>
                <a:lnTo>
                  <a:pt x="6162" y="217689"/>
                </a:lnTo>
                <a:lnTo>
                  <a:pt x="23542" y="258760"/>
                </a:lnTo>
                <a:lnTo>
                  <a:pt x="50478" y="293594"/>
                </a:lnTo>
                <a:lnTo>
                  <a:pt x="85311" y="320532"/>
                </a:lnTo>
                <a:lnTo>
                  <a:pt x="126379" y="337912"/>
                </a:lnTo>
                <a:lnTo>
                  <a:pt x="172022" y="344074"/>
                </a:lnTo>
                <a:lnTo>
                  <a:pt x="217669" y="337912"/>
                </a:lnTo>
                <a:lnTo>
                  <a:pt x="258740" y="320532"/>
                </a:lnTo>
                <a:lnTo>
                  <a:pt x="293574" y="293594"/>
                </a:lnTo>
                <a:lnTo>
                  <a:pt x="320511" y="258760"/>
                </a:lnTo>
                <a:lnTo>
                  <a:pt x="337891" y="217689"/>
                </a:lnTo>
                <a:lnTo>
                  <a:pt x="344054" y="172042"/>
                </a:lnTo>
                <a:lnTo>
                  <a:pt x="337891" y="126398"/>
                </a:lnTo>
                <a:lnTo>
                  <a:pt x="320511" y="85326"/>
                </a:lnTo>
                <a:lnTo>
                  <a:pt x="293574" y="50488"/>
                </a:lnTo>
                <a:lnTo>
                  <a:pt x="258740" y="23547"/>
                </a:lnTo>
                <a:lnTo>
                  <a:pt x="217669" y="6163"/>
                </a:lnTo>
                <a:lnTo>
                  <a:pt x="17202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7" name="object 2727"/>
          <p:cNvSpPr/>
          <p:nvPr/>
        </p:nvSpPr>
        <p:spPr>
          <a:xfrm>
            <a:off x="13421182" y="3024306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32" y="0"/>
                </a:moveTo>
                <a:lnTo>
                  <a:pt x="126388" y="6163"/>
                </a:lnTo>
                <a:lnTo>
                  <a:pt x="85318" y="23544"/>
                </a:lnTo>
                <a:lnTo>
                  <a:pt x="50483" y="50483"/>
                </a:lnTo>
                <a:lnTo>
                  <a:pt x="23544" y="85318"/>
                </a:lnTo>
                <a:lnTo>
                  <a:pt x="6163" y="126388"/>
                </a:lnTo>
                <a:lnTo>
                  <a:pt x="0" y="172032"/>
                </a:lnTo>
                <a:lnTo>
                  <a:pt x="6163" y="217680"/>
                </a:lnTo>
                <a:lnTo>
                  <a:pt x="23544" y="258755"/>
                </a:lnTo>
                <a:lnTo>
                  <a:pt x="50483" y="293594"/>
                </a:lnTo>
                <a:lnTo>
                  <a:pt x="85318" y="320537"/>
                </a:lnTo>
                <a:lnTo>
                  <a:pt x="126388" y="337920"/>
                </a:lnTo>
                <a:lnTo>
                  <a:pt x="172032" y="344084"/>
                </a:lnTo>
                <a:lnTo>
                  <a:pt x="217675" y="337920"/>
                </a:lnTo>
                <a:lnTo>
                  <a:pt x="258745" y="320537"/>
                </a:lnTo>
                <a:lnTo>
                  <a:pt x="293580" y="293594"/>
                </a:lnTo>
                <a:lnTo>
                  <a:pt x="320519" y="258755"/>
                </a:lnTo>
                <a:lnTo>
                  <a:pt x="337901" y="217680"/>
                </a:lnTo>
                <a:lnTo>
                  <a:pt x="344064" y="172032"/>
                </a:lnTo>
                <a:lnTo>
                  <a:pt x="337901" y="126388"/>
                </a:lnTo>
                <a:lnTo>
                  <a:pt x="320519" y="85318"/>
                </a:lnTo>
                <a:lnTo>
                  <a:pt x="293580" y="50483"/>
                </a:lnTo>
                <a:lnTo>
                  <a:pt x="258745" y="23544"/>
                </a:lnTo>
                <a:lnTo>
                  <a:pt x="217675" y="6163"/>
                </a:lnTo>
                <a:lnTo>
                  <a:pt x="17203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8" name="object 2728"/>
          <p:cNvSpPr/>
          <p:nvPr/>
        </p:nvSpPr>
        <p:spPr>
          <a:xfrm>
            <a:off x="13656746" y="2850964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69">
                <a:moveTo>
                  <a:pt x="172032" y="0"/>
                </a:moveTo>
                <a:lnTo>
                  <a:pt x="126388" y="6163"/>
                </a:lnTo>
                <a:lnTo>
                  <a:pt x="85318" y="23544"/>
                </a:lnTo>
                <a:lnTo>
                  <a:pt x="50483" y="50483"/>
                </a:lnTo>
                <a:lnTo>
                  <a:pt x="23544" y="85318"/>
                </a:lnTo>
                <a:lnTo>
                  <a:pt x="6163" y="126388"/>
                </a:lnTo>
                <a:lnTo>
                  <a:pt x="0" y="172032"/>
                </a:lnTo>
                <a:lnTo>
                  <a:pt x="6163" y="217675"/>
                </a:lnTo>
                <a:lnTo>
                  <a:pt x="23544" y="258745"/>
                </a:lnTo>
                <a:lnTo>
                  <a:pt x="50483" y="293580"/>
                </a:lnTo>
                <a:lnTo>
                  <a:pt x="85318" y="320519"/>
                </a:lnTo>
                <a:lnTo>
                  <a:pt x="126388" y="337901"/>
                </a:lnTo>
                <a:lnTo>
                  <a:pt x="172032" y="344064"/>
                </a:lnTo>
                <a:lnTo>
                  <a:pt x="217678" y="337901"/>
                </a:lnTo>
                <a:lnTo>
                  <a:pt x="258753" y="320519"/>
                </a:lnTo>
                <a:lnTo>
                  <a:pt x="293595" y="293580"/>
                </a:lnTo>
                <a:lnTo>
                  <a:pt x="320542" y="258745"/>
                </a:lnTo>
                <a:lnTo>
                  <a:pt x="337929" y="217675"/>
                </a:lnTo>
                <a:lnTo>
                  <a:pt x="344094" y="172032"/>
                </a:lnTo>
                <a:lnTo>
                  <a:pt x="337929" y="126388"/>
                </a:lnTo>
                <a:lnTo>
                  <a:pt x="320542" y="85318"/>
                </a:lnTo>
                <a:lnTo>
                  <a:pt x="293595" y="50483"/>
                </a:lnTo>
                <a:lnTo>
                  <a:pt x="258753" y="23544"/>
                </a:lnTo>
                <a:lnTo>
                  <a:pt x="217678" y="6163"/>
                </a:lnTo>
                <a:lnTo>
                  <a:pt x="17203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9" name="object 2729"/>
          <p:cNvSpPr/>
          <p:nvPr/>
        </p:nvSpPr>
        <p:spPr>
          <a:xfrm>
            <a:off x="13927653" y="3021108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69" h="344170">
                <a:moveTo>
                  <a:pt x="172022" y="0"/>
                </a:moveTo>
                <a:lnTo>
                  <a:pt x="126379" y="6163"/>
                </a:lnTo>
                <a:lnTo>
                  <a:pt x="85311" y="23547"/>
                </a:lnTo>
                <a:lnTo>
                  <a:pt x="50478" y="50488"/>
                </a:lnTo>
                <a:lnTo>
                  <a:pt x="23542" y="85326"/>
                </a:lnTo>
                <a:lnTo>
                  <a:pt x="6162" y="126398"/>
                </a:lnTo>
                <a:lnTo>
                  <a:pt x="0" y="172042"/>
                </a:lnTo>
                <a:lnTo>
                  <a:pt x="6162" y="217689"/>
                </a:lnTo>
                <a:lnTo>
                  <a:pt x="23542" y="258760"/>
                </a:lnTo>
                <a:lnTo>
                  <a:pt x="50478" y="293594"/>
                </a:lnTo>
                <a:lnTo>
                  <a:pt x="85311" y="320532"/>
                </a:lnTo>
                <a:lnTo>
                  <a:pt x="126379" y="337912"/>
                </a:lnTo>
                <a:lnTo>
                  <a:pt x="172022" y="344074"/>
                </a:lnTo>
                <a:lnTo>
                  <a:pt x="217671" y="337912"/>
                </a:lnTo>
                <a:lnTo>
                  <a:pt x="258747" y="320532"/>
                </a:lnTo>
                <a:lnTo>
                  <a:pt x="293589" y="293594"/>
                </a:lnTo>
                <a:lnTo>
                  <a:pt x="320534" y="258760"/>
                </a:lnTo>
                <a:lnTo>
                  <a:pt x="337920" y="217689"/>
                </a:lnTo>
                <a:lnTo>
                  <a:pt x="344084" y="172042"/>
                </a:lnTo>
                <a:lnTo>
                  <a:pt x="337920" y="126398"/>
                </a:lnTo>
                <a:lnTo>
                  <a:pt x="320534" y="85326"/>
                </a:lnTo>
                <a:lnTo>
                  <a:pt x="293589" y="50488"/>
                </a:lnTo>
                <a:lnTo>
                  <a:pt x="258747" y="23547"/>
                </a:lnTo>
                <a:lnTo>
                  <a:pt x="217671" y="6163"/>
                </a:lnTo>
                <a:lnTo>
                  <a:pt x="172022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0" name="object 2730"/>
          <p:cNvSpPr/>
          <p:nvPr/>
        </p:nvSpPr>
        <p:spPr>
          <a:xfrm>
            <a:off x="13610525" y="3005695"/>
            <a:ext cx="534035" cy="534035"/>
          </a:xfrm>
          <a:custGeom>
            <a:avLst/>
            <a:gdLst/>
            <a:ahLst/>
            <a:cxnLst/>
            <a:rect l="l" t="t" r="r" b="b"/>
            <a:pathLst>
              <a:path w="534034" h="534035">
                <a:moveTo>
                  <a:pt x="266785" y="0"/>
                </a:moveTo>
                <a:lnTo>
                  <a:pt x="218935" y="4312"/>
                </a:lnTo>
                <a:lnTo>
                  <a:pt x="173856" y="16739"/>
                </a:lnTo>
                <a:lnTo>
                  <a:pt x="132310" y="36517"/>
                </a:lnTo>
                <a:lnTo>
                  <a:pt x="95063" y="62884"/>
                </a:lnTo>
                <a:lnTo>
                  <a:pt x="62875" y="95074"/>
                </a:lnTo>
                <a:lnTo>
                  <a:pt x="36512" y="132326"/>
                </a:lnTo>
                <a:lnTo>
                  <a:pt x="16736" y="173873"/>
                </a:lnTo>
                <a:lnTo>
                  <a:pt x="4311" y="218955"/>
                </a:lnTo>
                <a:lnTo>
                  <a:pt x="0" y="266805"/>
                </a:lnTo>
                <a:lnTo>
                  <a:pt x="4311" y="314659"/>
                </a:lnTo>
                <a:lnTo>
                  <a:pt x="16736" y="359742"/>
                </a:lnTo>
                <a:lnTo>
                  <a:pt x="36512" y="401292"/>
                </a:lnTo>
                <a:lnTo>
                  <a:pt x="62875" y="438544"/>
                </a:lnTo>
                <a:lnTo>
                  <a:pt x="95063" y="470736"/>
                </a:lnTo>
                <a:lnTo>
                  <a:pt x="132310" y="497103"/>
                </a:lnTo>
                <a:lnTo>
                  <a:pt x="173856" y="516882"/>
                </a:lnTo>
                <a:lnTo>
                  <a:pt x="218935" y="529309"/>
                </a:lnTo>
                <a:lnTo>
                  <a:pt x="266785" y="533621"/>
                </a:lnTo>
                <a:lnTo>
                  <a:pt x="314644" y="529309"/>
                </a:lnTo>
                <a:lnTo>
                  <a:pt x="359730" y="516882"/>
                </a:lnTo>
                <a:lnTo>
                  <a:pt x="401281" y="497103"/>
                </a:lnTo>
                <a:lnTo>
                  <a:pt x="438533" y="470736"/>
                </a:lnTo>
                <a:lnTo>
                  <a:pt x="470722" y="438544"/>
                </a:lnTo>
                <a:lnTo>
                  <a:pt x="497087" y="401292"/>
                </a:lnTo>
                <a:lnTo>
                  <a:pt x="516864" y="359742"/>
                </a:lnTo>
                <a:lnTo>
                  <a:pt x="529289" y="314659"/>
                </a:lnTo>
                <a:lnTo>
                  <a:pt x="533601" y="266805"/>
                </a:lnTo>
                <a:lnTo>
                  <a:pt x="529289" y="218955"/>
                </a:lnTo>
                <a:lnTo>
                  <a:pt x="516864" y="173873"/>
                </a:lnTo>
                <a:lnTo>
                  <a:pt x="497087" y="132326"/>
                </a:lnTo>
                <a:lnTo>
                  <a:pt x="470722" y="95074"/>
                </a:lnTo>
                <a:lnTo>
                  <a:pt x="438533" y="62884"/>
                </a:lnTo>
                <a:lnTo>
                  <a:pt x="401281" y="36517"/>
                </a:lnTo>
                <a:lnTo>
                  <a:pt x="359730" y="16739"/>
                </a:lnTo>
                <a:lnTo>
                  <a:pt x="314644" y="4312"/>
                </a:lnTo>
                <a:lnTo>
                  <a:pt x="266785" y="0"/>
                </a:lnTo>
                <a:close/>
              </a:path>
            </a:pathLst>
          </a:custGeom>
          <a:solidFill>
            <a:srgbClr val="BFD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1" name="object 2731"/>
          <p:cNvSpPr/>
          <p:nvPr/>
        </p:nvSpPr>
        <p:spPr>
          <a:xfrm>
            <a:off x="13736364" y="3206533"/>
            <a:ext cx="431800" cy="904875"/>
          </a:xfrm>
          <a:custGeom>
            <a:avLst/>
            <a:gdLst/>
            <a:ahLst/>
            <a:cxnLst/>
            <a:rect l="l" t="t" r="r" b="b"/>
            <a:pathLst>
              <a:path w="431800" h="904875">
                <a:moveTo>
                  <a:pt x="403422" y="837791"/>
                </a:moveTo>
                <a:lnTo>
                  <a:pt x="90753" y="837791"/>
                </a:lnTo>
                <a:lnTo>
                  <a:pt x="144997" y="840353"/>
                </a:lnTo>
                <a:lnTo>
                  <a:pt x="199771" y="850533"/>
                </a:lnTo>
                <a:lnTo>
                  <a:pt x="244828" y="870303"/>
                </a:lnTo>
                <a:lnTo>
                  <a:pt x="275674" y="892219"/>
                </a:lnTo>
                <a:lnTo>
                  <a:pt x="294040" y="904809"/>
                </a:lnTo>
                <a:lnTo>
                  <a:pt x="299006" y="904002"/>
                </a:lnTo>
                <a:lnTo>
                  <a:pt x="289656" y="885726"/>
                </a:lnTo>
                <a:lnTo>
                  <a:pt x="290520" y="863328"/>
                </a:lnTo>
                <a:lnTo>
                  <a:pt x="317516" y="850518"/>
                </a:lnTo>
                <a:lnTo>
                  <a:pt x="356855" y="843752"/>
                </a:lnTo>
                <a:lnTo>
                  <a:pt x="394746" y="839487"/>
                </a:lnTo>
                <a:lnTo>
                  <a:pt x="403422" y="837791"/>
                </a:lnTo>
                <a:close/>
              </a:path>
              <a:path w="431800" h="904875">
                <a:moveTo>
                  <a:pt x="48808" y="283168"/>
                </a:moveTo>
                <a:lnTo>
                  <a:pt x="49730" y="291921"/>
                </a:lnTo>
                <a:lnTo>
                  <a:pt x="61686" y="307239"/>
                </a:lnTo>
                <a:lnTo>
                  <a:pt x="82310" y="325137"/>
                </a:lnTo>
                <a:lnTo>
                  <a:pt x="110380" y="350906"/>
                </a:lnTo>
                <a:lnTo>
                  <a:pt x="140808" y="389313"/>
                </a:lnTo>
                <a:lnTo>
                  <a:pt x="165455" y="435601"/>
                </a:lnTo>
                <a:lnTo>
                  <a:pt x="176179" y="485015"/>
                </a:lnTo>
                <a:lnTo>
                  <a:pt x="177937" y="533371"/>
                </a:lnTo>
                <a:lnTo>
                  <a:pt x="180500" y="593091"/>
                </a:lnTo>
                <a:lnTo>
                  <a:pt x="182325" y="654694"/>
                </a:lnTo>
                <a:lnTo>
                  <a:pt x="181866" y="708700"/>
                </a:lnTo>
                <a:lnTo>
                  <a:pt x="177581" y="745627"/>
                </a:lnTo>
                <a:lnTo>
                  <a:pt x="160834" y="774826"/>
                </a:lnTo>
                <a:lnTo>
                  <a:pt x="129771" y="798508"/>
                </a:lnTo>
                <a:lnTo>
                  <a:pt x="87939" y="815362"/>
                </a:lnTo>
                <a:lnTo>
                  <a:pt x="4731" y="830046"/>
                </a:lnTo>
                <a:lnTo>
                  <a:pt x="0" y="837205"/>
                </a:lnTo>
                <a:lnTo>
                  <a:pt x="16811" y="841999"/>
                </a:lnTo>
                <a:lnTo>
                  <a:pt x="47290" y="840878"/>
                </a:lnTo>
                <a:lnTo>
                  <a:pt x="90753" y="837791"/>
                </a:lnTo>
                <a:lnTo>
                  <a:pt x="403422" y="837791"/>
                </a:lnTo>
                <a:lnTo>
                  <a:pt x="420234" y="834505"/>
                </a:lnTo>
                <a:lnTo>
                  <a:pt x="431570" y="828954"/>
                </a:lnTo>
                <a:lnTo>
                  <a:pt x="428768" y="824296"/>
                </a:lnTo>
                <a:lnTo>
                  <a:pt x="411844" y="821992"/>
                </a:lnTo>
                <a:lnTo>
                  <a:pt x="367221" y="819839"/>
                </a:lnTo>
                <a:lnTo>
                  <a:pt x="329106" y="812782"/>
                </a:lnTo>
                <a:lnTo>
                  <a:pt x="278678" y="765173"/>
                </a:lnTo>
                <a:lnTo>
                  <a:pt x="269501" y="715227"/>
                </a:lnTo>
                <a:lnTo>
                  <a:pt x="266891" y="660381"/>
                </a:lnTo>
                <a:lnTo>
                  <a:pt x="264702" y="600947"/>
                </a:lnTo>
                <a:lnTo>
                  <a:pt x="263782" y="542077"/>
                </a:lnTo>
                <a:lnTo>
                  <a:pt x="264979" y="488927"/>
                </a:lnTo>
                <a:lnTo>
                  <a:pt x="269141" y="446649"/>
                </a:lnTo>
                <a:lnTo>
                  <a:pt x="298316" y="401664"/>
                </a:lnTo>
                <a:lnTo>
                  <a:pt x="356168" y="389877"/>
                </a:lnTo>
                <a:lnTo>
                  <a:pt x="379332" y="389734"/>
                </a:lnTo>
                <a:lnTo>
                  <a:pt x="389646" y="387415"/>
                </a:lnTo>
                <a:lnTo>
                  <a:pt x="387209" y="381682"/>
                </a:lnTo>
                <a:lnTo>
                  <a:pt x="384885" y="380222"/>
                </a:lnTo>
                <a:lnTo>
                  <a:pt x="260648" y="380222"/>
                </a:lnTo>
                <a:lnTo>
                  <a:pt x="251654" y="379764"/>
                </a:lnTo>
                <a:lnTo>
                  <a:pt x="247643" y="365381"/>
                </a:lnTo>
                <a:lnTo>
                  <a:pt x="248645" y="343207"/>
                </a:lnTo>
                <a:lnTo>
                  <a:pt x="167362" y="343207"/>
                </a:lnTo>
                <a:lnTo>
                  <a:pt x="132458" y="327004"/>
                </a:lnTo>
                <a:lnTo>
                  <a:pt x="91736" y="302316"/>
                </a:lnTo>
                <a:lnTo>
                  <a:pt x="61281" y="284969"/>
                </a:lnTo>
                <a:lnTo>
                  <a:pt x="48808" y="283168"/>
                </a:lnTo>
                <a:close/>
              </a:path>
              <a:path w="431800" h="904875">
                <a:moveTo>
                  <a:pt x="404546" y="220045"/>
                </a:moveTo>
                <a:lnTo>
                  <a:pt x="396316" y="221552"/>
                </a:lnTo>
                <a:lnTo>
                  <a:pt x="380734" y="238435"/>
                </a:lnTo>
                <a:lnTo>
                  <a:pt x="356407" y="269828"/>
                </a:lnTo>
                <a:lnTo>
                  <a:pt x="325911" y="307784"/>
                </a:lnTo>
                <a:lnTo>
                  <a:pt x="296201" y="343639"/>
                </a:lnTo>
                <a:lnTo>
                  <a:pt x="274233" y="368726"/>
                </a:lnTo>
                <a:lnTo>
                  <a:pt x="260648" y="380222"/>
                </a:lnTo>
                <a:lnTo>
                  <a:pt x="384885" y="380222"/>
                </a:lnTo>
                <a:lnTo>
                  <a:pt x="375577" y="374373"/>
                </a:lnTo>
                <a:lnTo>
                  <a:pt x="358304" y="367325"/>
                </a:lnTo>
                <a:lnTo>
                  <a:pt x="350592" y="351587"/>
                </a:lnTo>
                <a:lnTo>
                  <a:pt x="359699" y="322322"/>
                </a:lnTo>
                <a:lnTo>
                  <a:pt x="377219" y="287540"/>
                </a:lnTo>
                <a:lnTo>
                  <a:pt x="394746" y="255250"/>
                </a:lnTo>
                <a:lnTo>
                  <a:pt x="404373" y="231936"/>
                </a:lnTo>
                <a:lnTo>
                  <a:pt x="404546" y="220045"/>
                </a:lnTo>
                <a:close/>
              </a:path>
              <a:path w="431800" h="904875">
                <a:moveTo>
                  <a:pt x="114154" y="0"/>
                </a:moveTo>
                <a:lnTo>
                  <a:pt x="104703" y="6762"/>
                </a:lnTo>
                <a:lnTo>
                  <a:pt x="102479" y="36479"/>
                </a:lnTo>
                <a:lnTo>
                  <a:pt x="113968" y="91066"/>
                </a:lnTo>
                <a:lnTo>
                  <a:pt x="128688" y="136670"/>
                </a:lnTo>
                <a:lnTo>
                  <a:pt x="143737" y="181511"/>
                </a:lnTo>
                <a:lnTo>
                  <a:pt x="158182" y="228299"/>
                </a:lnTo>
                <a:lnTo>
                  <a:pt x="170779" y="278822"/>
                </a:lnTo>
                <a:lnTo>
                  <a:pt x="180363" y="335097"/>
                </a:lnTo>
                <a:lnTo>
                  <a:pt x="167362" y="343207"/>
                </a:lnTo>
                <a:lnTo>
                  <a:pt x="248645" y="343207"/>
                </a:lnTo>
                <a:lnTo>
                  <a:pt x="249011" y="335097"/>
                </a:lnTo>
                <a:lnTo>
                  <a:pt x="253662" y="284969"/>
                </a:lnTo>
                <a:lnTo>
                  <a:pt x="255892" y="256872"/>
                </a:lnTo>
                <a:lnTo>
                  <a:pt x="209845" y="256872"/>
                </a:lnTo>
                <a:lnTo>
                  <a:pt x="201391" y="248244"/>
                </a:lnTo>
                <a:lnTo>
                  <a:pt x="189073" y="204939"/>
                </a:lnTo>
                <a:lnTo>
                  <a:pt x="171443" y="150340"/>
                </a:lnTo>
                <a:lnTo>
                  <a:pt x="152268" y="93997"/>
                </a:lnTo>
                <a:lnTo>
                  <a:pt x="135314" y="45459"/>
                </a:lnTo>
                <a:lnTo>
                  <a:pt x="124345" y="14275"/>
                </a:lnTo>
                <a:lnTo>
                  <a:pt x="114154" y="0"/>
                </a:lnTo>
                <a:close/>
              </a:path>
              <a:path w="431800" h="904875">
                <a:moveTo>
                  <a:pt x="268004" y="40614"/>
                </a:moveTo>
                <a:lnTo>
                  <a:pt x="261642" y="53488"/>
                </a:lnTo>
                <a:lnTo>
                  <a:pt x="253767" y="87471"/>
                </a:lnTo>
                <a:lnTo>
                  <a:pt x="243524" y="136670"/>
                </a:lnTo>
                <a:lnTo>
                  <a:pt x="232038" y="189216"/>
                </a:lnTo>
                <a:lnTo>
                  <a:pt x="220437" y="233239"/>
                </a:lnTo>
                <a:lnTo>
                  <a:pt x="209845" y="256872"/>
                </a:lnTo>
                <a:lnTo>
                  <a:pt x="255892" y="256872"/>
                </a:lnTo>
                <a:lnTo>
                  <a:pt x="258481" y="224243"/>
                </a:lnTo>
                <a:lnTo>
                  <a:pt x="265825" y="124949"/>
                </a:lnTo>
                <a:lnTo>
                  <a:pt x="268133" y="92108"/>
                </a:lnTo>
                <a:lnTo>
                  <a:pt x="269514" y="58742"/>
                </a:lnTo>
                <a:lnTo>
                  <a:pt x="268004" y="40614"/>
                </a:lnTo>
                <a:close/>
              </a:path>
            </a:pathLst>
          </a:custGeom>
          <a:solidFill>
            <a:srgbClr val="CC85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2" name="object 2732"/>
          <p:cNvSpPr/>
          <p:nvPr/>
        </p:nvSpPr>
        <p:spPr>
          <a:xfrm>
            <a:off x="13672963" y="3252457"/>
            <a:ext cx="236989" cy="226499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1050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40614">
            <a:solidFill>
              <a:srgbClr val="FFD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61653" y="4864420"/>
            <a:ext cx="3631673" cy="361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75029" y="6379240"/>
            <a:ext cx="45593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60098" y="4822526"/>
            <a:ext cx="3577361" cy="3604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88534" y="3708865"/>
            <a:ext cx="596900" cy="760730"/>
          </a:xfrm>
          <a:custGeom>
            <a:avLst/>
            <a:gdLst/>
            <a:ahLst/>
            <a:cxnLst/>
            <a:rect l="l" t="t" r="r" b="b"/>
            <a:pathLst>
              <a:path w="596900" h="760729">
                <a:moveTo>
                  <a:pt x="0" y="593746"/>
                </a:moveTo>
                <a:lnTo>
                  <a:pt x="375" y="760661"/>
                </a:lnTo>
                <a:lnTo>
                  <a:pt x="151952" y="757176"/>
                </a:lnTo>
                <a:lnTo>
                  <a:pt x="248333" y="742414"/>
                </a:lnTo>
                <a:lnTo>
                  <a:pt x="330791" y="704134"/>
                </a:lnTo>
                <a:lnTo>
                  <a:pt x="440594" y="630096"/>
                </a:lnTo>
                <a:lnTo>
                  <a:pt x="470463" y="594591"/>
                </a:lnTo>
                <a:lnTo>
                  <a:pt x="63325" y="594591"/>
                </a:lnTo>
                <a:lnTo>
                  <a:pt x="0" y="593746"/>
                </a:lnTo>
                <a:close/>
              </a:path>
              <a:path w="596900" h="760729">
                <a:moveTo>
                  <a:pt x="190418" y="0"/>
                </a:moveTo>
                <a:lnTo>
                  <a:pt x="145873" y="2559"/>
                </a:lnTo>
                <a:lnTo>
                  <a:pt x="109325" y="14363"/>
                </a:lnTo>
                <a:lnTo>
                  <a:pt x="85264" y="38122"/>
                </a:lnTo>
                <a:lnTo>
                  <a:pt x="78182" y="76543"/>
                </a:lnTo>
                <a:lnTo>
                  <a:pt x="86875" y="107908"/>
                </a:lnTo>
                <a:lnTo>
                  <a:pt x="112364" y="131500"/>
                </a:lnTo>
                <a:lnTo>
                  <a:pt x="160235" y="146360"/>
                </a:lnTo>
                <a:lnTo>
                  <a:pt x="236070" y="151527"/>
                </a:lnTo>
                <a:lnTo>
                  <a:pt x="290829" y="157488"/>
                </a:lnTo>
                <a:lnTo>
                  <a:pt x="333519" y="174208"/>
                </a:lnTo>
                <a:lnTo>
                  <a:pt x="365182" y="199943"/>
                </a:lnTo>
                <a:lnTo>
                  <a:pt x="386860" y="232951"/>
                </a:lnTo>
                <a:lnTo>
                  <a:pt x="399595" y="271489"/>
                </a:lnTo>
                <a:lnTo>
                  <a:pt x="404427" y="313812"/>
                </a:lnTo>
                <a:lnTo>
                  <a:pt x="402226" y="345622"/>
                </a:lnTo>
                <a:lnTo>
                  <a:pt x="379720" y="412318"/>
                </a:lnTo>
                <a:lnTo>
                  <a:pt x="359619" y="445493"/>
                </a:lnTo>
                <a:lnTo>
                  <a:pt x="333757" y="477410"/>
                </a:lnTo>
                <a:lnTo>
                  <a:pt x="302235" y="507215"/>
                </a:lnTo>
                <a:lnTo>
                  <a:pt x="265156" y="534051"/>
                </a:lnTo>
                <a:lnTo>
                  <a:pt x="222624" y="557062"/>
                </a:lnTo>
                <a:lnTo>
                  <a:pt x="174739" y="575394"/>
                </a:lnTo>
                <a:lnTo>
                  <a:pt x="121605" y="588189"/>
                </a:lnTo>
                <a:lnTo>
                  <a:pt x="63325" y="594591"/>
                </a:lnTo>
                <a:lnTo>
                  <a:pt x="470463" y="594591"/>
                </a:lnTo>
                <a:lnTo>
                  <a:pt x="544754" y="506283"/>
                </a:lnTo>
                <a:lnTo>
                  <a:pt x="588542" y="363533"/>
                </a:lnTo>
                <a:lnTo>
                  <a:pt x="596684" y="245712"/>
                </a:lnTo>
                <a:lnTo>
                  <a:pt x="593903" y="196690"/>
                </a:lnTo>
                <a:lnTo>
                  <a:pt x="482129" y="100910"/>
                </a:lnTo>
                <a:lnTo>
                  <a:pt x="422164" y="51731"/>
                </a:lnTo>
                <a:lnTo>
                  <a:pt x="393572" y="33629"/>
                </a:lnTo>
                <a:lnTo>
                  <a:pt x="375916" y="31075"/>
                </a:lnTo>
                <a:lnTo>
                  <a:pt x="358749" y="28040"/>
                </a:lnTo>
                <a:lnTo>
                  <a:pt x="327125" y="20706"/>
                </a:lnTo>
                <a:lnTo>
                  <a:pt x="285535" y="11782"/>
                </a:lnTo>
                <a:lnTo>
                  <a:pt x="238469" y="3977"/>
                </a:lnTo>
                <a:lnTo>
                  <a:pt x="190418" y="0"/>
                </a:lnTo>
                <a:close/>
              </a:path>
            </a:pathLst>
          </a:custGeom>
          <a:solidFill>
            <a:srgbClr val="353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60738" y="7006345"/>
            <a:ext cx="393700" cy="908685"/>
          </a:xfrm>
          <a:custGeom>
            <a:avLst/>
            <a:gdLst/>
            <a:ahLst/>
            <a:cxnLst/>
            <a:rect l="l" t="t" r="r" b="b"/>
            <a:pathLst>
              <a:path w="393700" h="908684">
                <a:moveTo>
                  <a:pt x="389771" y="856713"/>
                </a:moveTo>
                <a:lnTo>
                  <a:pt x="256025" y="856713"/>
                </a:lnTo>
                <a:lnTo>
                  <a:pt x="257173" y="861109"/>
                </a:lnTo>
                <a:lnTo>
                  <a:pt x="300982" y="904890"/>
                </a:lnTo>
                <a:lnTo>
                  <a:pt x="327454" y="908494"/>
                </a:lnTo>
                <a:lnTo>
                  <a:pt x="354211" y="901409"/>
                </a:lnTo>
                <a:lnTo>
                  <a:pt x="375192" y="885555"/>
                </a:lnTo>
                <a:lnTo>
                  <a:pt x="388431" y="863904"/>
                </a:lnTo>
                <a:lnTo>
                  <a:pt x="389771" y="856713"/>
                </a:lnTo>
                <a:close/>
              </a:path>
              <a:path w="393700" h="908684">
                <a:moveTo>
                  <a:pt x="103576" y="0"/>
                </a:moveTo>
                <a:lnTo>
                  <a:pt x="61290" y="11183"/>
                </a:lnTo>
                <a:lnTo>
                  <a:pt x="26660" y="37905"/>
                </a:lnTo>
                <a:lnTo>
                  <a:pt x="5693" y="74563"/>
                </a:lnTo>
                <a:lnTo>
                  <a:pt x="0" y="116408"/>
                </a:lnTo>
                <a:lnTo>
                  <a:pt x="11192" y="158694"/>
                </a:lnTo>
                <a:lnTo>
                  <a:pt x="256015" y="856723"/>
                </a:lnTo>
                <a:lnTo>
                  <a:pt x="389771" y="856713"/>
                </a:lnTo>
                <a:lnTo>
                  <a:pt x="393068" y="839020"/>
                </a:lnTo>
                <a:lnTo>
                  <a:pt x="388245" y="813468"/>
                </a:lnTo>
                <a:lnTo>
                  <a:pt x="388530" y="813367"/>
                </a:lnTo>
                <a:lnTo>
                  <a:pt x="219838" y="102332"/>
                </a:lnTo>
                <a:lnTo>
                  <a:pt x="218887" y="93692"/>
                </a:lnTo>
                <a:lnTo>
                  <a:pt x="217213" y="85084"/>
                </a:lnTo>
                <a:lnTo>
                  <a:pt x="214824" y="76543"/>
                </a:lnTo>
                <a:lnTo>
                  <a:pt x="211725" y="68104"/>
                </a:lnTo>
                <a:lnTo>
                  <a:pt x="211651" y="67789"/>
                </a:lnTo>
                <a:lnTo>
                  <a:pt x="210690" y="65616"/>
                </a:lnTo>
                <a:lnTo>
                  <a:pt x="209837" y="63433"/>
                </a:lnTo>
                <a:lnTo>
                  <a:pt x="208791" y="61321"/>
                </a:lnTo>
                <a:lnTo>
                  <a:pt x="182074" y="26682"/>
                </a:lnTo>
                <a:lnTo>
                  <a:pt x="145420" y="5704"/>
                </a:lnTo>
                <a:lnTo>
                  <a:pt x="103576" y="0"/>
                </a:lnTo>
                <a:close/>
              </a:path>
              <a:path w="393700" h="908684">
                <a:moveTo>
                  <a:pt x="211644" y="67759"/>
                </a:moveTo>
                <a:close/>
              </a:path>
            </a:pathLst>
          </a:custGeom>
          <a:solidFill>
            <a:srgbClr val="4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39718" y="7803980"/>
            <a:ext cx="514350" cy="222250"/>
          </a:xfrm>
          <a:custGeom>
            <a:avLst/>
            <a:gdLst/>
            <a:ahLst/>
            <a:cxnLst/>
            <a:rect l="l" t="t" r="r" b="b"/>
            <a:pathLst>
              <a:path w="514350" h="222250">
                <a:moveTo>
                  <a:pt x="481017" y="0"/>
                </a:moveTo>
                <a:lnTo>
                  <a:pt x="13827" y="100962"/>
                </a:lnTo>
                <a:lnTo>
                  <a:pt x="0" y="115242"/>
                </a:lnTo>
                <a:lnTo>
                  <a:pt x="99" y="122365"/>
                </a:lnTo>
                <a:lnTo>
                  <a:pt x="18904" y="208102"/>
                </a:lnTo>
                <a:lnTo>
                  <a:pt x="21781" y="214624"/>
                </a:lnTo>
                <a:lnTo>
                  <a:pt x="26775" y="219388"/>
                </a:lnTo>
                <a:lnTo>
                  <a:pt x="33182" y="221944"/>
                </a:lnTo>
                <a:lnTo>
                  <a:pt x="40297" y="221840"/>
                </a:lnTo>
                <a:lnTo>
                  <a:pt x="500387" y="120954"/>
                </a:lnTo>
                <a:lnTo>
                  <a:pt x="506909" y="118071"/>
                </a:lnTo>
                <a:lnTo>
                  <a:pt x="511666" y="113072"/>
                </a:lnTo>
                <a:lnTo>
                  <a:pt x="514212" y="106661"/>
                </a:lnTo>
                <a:lnTo>
                  <a:pt x="514104" y="99540"/>
                </a:lnTo>
                <a:lnTo>
                  <a:pt x="495320" y="13844"/>
                </a:lnTo>
                <a:lnTo>
                  <a:pt x="492432" y="7314"/>
                </a:lnTo>
                <a:lnTo>
                  <a:pt x="487432" y="2551"/>
                </a:lnTo>
                <a:lnTo>
                  <a:pt x="481017" y="0"/>
                </a:lnTo>
                <a:close/>
              </a:path>
            </a:pathLst>
          </a:custGeom>
          <a:solidFill>
            <a:srgbClr val="1E23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86107" y="3503074"/>
            <a:ext cx="653415" cy="875665"/>
          </a:xfrm>
          <a:custGeom>
            <a:avLst/>
            <a:gdLst/>
            <a:ahLst/>
            <a:cxnLst/>
            <a:rect l="l" t="t" r="r" b="b"/>
            <a:pathLst>
              <a:path w="653415" h="875664">
                <a:moveTo>
                  <a:pt x="290326" y="0"/>
                </a:moveTo>
                <a:lnTo>
                  <a:pt x="192383" y="2601"/>
                </a:lnTo>
                <a:lnTo>
                  <a:pt x="4694" y="12350"/>
                </a:lnTo>
                <a:lnTo>
                  <a:pt x="2343" y="16614"/>
                </a:lnTo>
                <a:lnTo>
                  <a:pt x="0" y="27060"/>
                </a:lnTo>
                <a:lnTo>
                  <a:pt x="4733" y="40167"/>
                </a:lnTo>
                <a:lnTo>
                  <a:pt x="23610" y="52416"/>
                </a:lnTo>
                <a:lnTo>
                  <a:pt x="95047" y="82936"/>
                </a:lnTo>
                <a:lnTo>
                  <a:pt x="152214" y="114594"/>
                </a:lnTo>
                <a:lnTo>
                  <a:pt x="197178" y="146951"/>
                </a:lnTo>
                <a:lnTo>
                  <a:pt x="232004" y="179571"/>
                </a:lnTo>
                <a:lnTo>
                  <a:pt x="258756" y="212016"/>
                </a:lnTo>
                <a:lnTo>
                  <a:pt x="296299" y="274633"/>
                </a:lnTo>
                <a:lnTo>
                  <a:pt x="335944" y="355487"/>
                </a:lnTo>
                <a:lnTo>
                  <a:pt x="362259" y="432221"/>
                </a:lnTo>
                <a:lnTo>
                  <a:pt x="406434" y="587727"/>
                </a:lnTo>
                <a:lnTo>
                  <a:pt x="484735" y="875598"/>
                </a:lnTo>
                <a:lnTo>
                  <a:pt x="652869" y="875222"/>
                </a:lnTo>
                <a:lnTo>
                  <a:pt x="630916" y="801686"/>
                </a:lnTo>
                <a:lnTo>
                  <a:pt x="581070" y="634220"/>
                </a:lnTo>
                <a:lnTo>
                  <a:pt x="527352" y="452535"/>
                </a:lnTo>
                <a:lnTo>
                  <a:pt x="493782" y="336341"/>
                </a:lnTo>
                <a:lnTo>
                  <a:pt x="479799" y="296109"/>
                </a:lnTo>
                <a:lnTo>
                  <a:pt x="457808" y="244335"/>
                </a:lnTo>
                <a:lnTo>
                  <a:pt x="431140" y="186913"/>
                </a:lnTo>
                <a:lnTo>
                  <a:pt x="403128" y="129733"/>
                </a:lnTo>
                <a:lnTo>
                  <a:pt x="377103" y="78689"/>
                </a:lnTo>
                <a:lnTo>
                  <a:pt x="356397" y="39672"/>
                </a:lnTo>
                <a:lnTo>
                  <a:pt x="330365" y="5129"/>
                </a:lnTo>
                <a:lnTo>
                  <a:pt x="290326" y="0"/>
                </a:lnTo>
                <a:close/>
              </a:path>
            </a:pathLst>
          </a:custGeom>
          <a:solidFill>
            <a:srgbClr val="292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46803" y="3689680"/>
            <a:ext cx="669290" cy="341630"/>
          </a:xfrm>
          <a:custGeom>
            <a:avLst/>
            <a:gdLst/>
            <a:ahLst/>
            <a:cxnLst/>
            <a:rect l="l" t="t" r="r" b="b"/>
            <a:pathLst>
              <a:path w="669290" h="341629">
                <a:moveTo>
                  <a:pt x="668628" y="193659"/>
                </a:moveTo>
                <a:lnTo>
                  <a:pt x="50443" y="193659"/>
                </a:lnTo>
                <a:lnTo>
                  <a:pt x="59753" y="341008"/>
                </a:lnTo>
                <a:lnTo>
                  <a:pt x="176591" y="340744"/>
                </a:lnTo>
                <a:lnTo>
                  <a:pt x="170945" y="238314"/>
                </a:lnTo>
                <a:lnTo>
                  <a:pt x="668674" y="194035"/>
                </a:lnTo>
                <a:lnTo>
                  <a:pt x="668628" y="193659"/>
                </a:lnTo>
                <a:close/>
              </a:path>
              <a:path w="669290" h="341629">
                <a:moveTo>
                  <a:pt x="174154" y="60363"/>
                </a:moveTo>
                <a:lnTo>
                  <a:pt x="146915" y="62653"/>
                </a:lnTo>
                <a:lnTo>
                  <a:pt x="87004" y="74144"/>
                </a:lnTo>
                <a:lnTo>
                  <a:pt x="27130" y="101759"/>
                </a:lnTo>
                <a:lnTo>
                  <a:pt x="0" y="152425"/>
                </a:lnTo>
                <a:lnTo>
                  <a:pt x="850" y="179833"/>
                </a:lnTo>
                <a:lnTo>
                  <a:pt x="6389" y="193264"/>
                </a:lnTo>
                <a:lnTo>
                  <a:pt x="21343" y="196584"/>
                </a:lnTo>
                <a:lnTo>
                  <a:pt x="50443" y="193659"/>
                </a:lnTo>
                <a:lnTo>
                  <a:pt x="668628" y="193659"/>
                </a:lnTo>
                <a:lnTo>
                  <a:pt x="657792" y="105312"/>
                </a:lnTo>
                <a:lnTo>
                  <a:pt x="174245" y="105312"/>
                </a:lnTo>
                <a:lnTo>
                  <a:pt x="174154" y="60363"/>
                </a:lnTo>
                <a:close/>
              </a:path>
              <a:path w="669290" h="341629">
                <a:moveTo>
                  <a:pt x="644874" y="0"/>
                </a:moveTo>
                <a:lnTo>
                  <a:pt x="598118" y="9829"/>
                </a:lnTo>
                <a:lnTo>
                  <a:pt x="174245" y="105312"/>
                </a:lnTo>
                <a:lnTo>
                  <a:pt x="657792" y="105312"/>
                </a:lnTo>
                <a:lnTo>
                  <a:pt x="644874" y="0"/>
                </a:lnTo>
                <a:close/>
              </a:path>
            </a:pathLst>
          </a:custGeom>
          <a:solidFill>
            <a:srgbClr val="353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59472" y="3982236"/>
            <a:ext cx="294640" cy="220345"/>
          </a:xfrm>
          <a:custGeom>
            <a:avLst/>
            <a:gdLst/>
            <a:ahLst/>
            <a:cxnLst/>
            <a:rect l="l" t="t" r="r" b="b"/>
            <a:pathLst>
              <a:path w="294640" h="220345">
                <a:moveTo>
                  <a:pt x="229879" y="0"/>
                </a:moveTo>
                <a:lnTo>
                  <a:pt x="183479" y="1905"/>
                </a:lnTo>
                <a:lnTo>
                  <a:pt x="122742" y="11083"/>
                </a:lnTo>
                <a:lnTo>
                  <a:pt x="64958" y="24780"/>
                </a:lnTo>
                <a:lnTo>
                  <a:pt x="27417" y="40238"/>
                </a:lnTo>
                <a:lnTo>
                  <a:pt x="0" y="107964"/>
                </a:lnTo>
                <a:lnTo>
                  <a:pt x="4808" y="161170"/>
                </a:lnTo>
                <a:lnTo>
                  <a:pt x="27823" y="219865"/>
                </a:lnTo>
                <a:lnTo>
                  <a:pt x="280007" y="137977"/>
                </a:lnTo>
                <a:lnTo>
                  <a:pt x="294334" y="86031"/>
                </a:lnTo>
                <a:lnTo>
                  <a:pt x="282156" y="38270"/>
                </a:lnTo>
                <a:lnTo>
                  <a:pt x="271382" y="13388"/>
                </a:lnTo>
                <a:lnTo>
                  <a:pt x="255971" y="3320"/>
                </a:lnTo>
                <a:lnTo>
                  <a:pt x="229879" y="0"/>
                </a:lnTo>
                <a:close/>
              </a:path>
            </a:pathLst>
          </a:custGeom>
          <a:solidFill>
            <a:srgbClr val="4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44800" y="3695093"/>
            <a:ext cx="217170" cy="535305"/>
          </a:xfrm>
          <a:custGeom>
            <a:avLst/>
            <a:gdLst/>
            <a:ahLst/>
            <a:cxnLst/>
            <a:rect l="l" t="t" r="r" b="b"/>
            <a:pathLst>
              <a:path w="217169" h="535304">
                <a:moveTo>
                  <a:pt x="44868" y="0"/>
                </a:moveTo>
                <a:lnTo>
                  <a:pt x="28763" y="930"/>
                </a:lnTo>
                <a:lnTo>
                  <a:pt x="14350" y="9945"/>
                </a:lnTo>
                <a:lnTo>
                  <a:pt x="3979" y="20301"/>
                </a:lnTo>
                <a:lnTo>
                  <a:pt x="0" y="25251"/>
                </a:lnTo>
                <a:lnTo>
                  <a:pt x="33429" y="76864"/>
                </a:lnTo>
                <a:lnTo>
                  <a:pt x="50972" y="108378"/>
                </a:lnTo>
                <a:lnTo>
                  <a:pt x="58388" y="132670"/>
                </a:lnTo>
                <a:lnTo>
                  <a:pt x="61439" y="162619"/>
                </a:lnTo>
                <a:lnTo>
                  <a:pt x="60832" y="201590"/>
                </a:lnTo>
                <a:lnTo>
                  <a:pt x="57842" y="253763"/>
                </a:lnTo>
                <a:lnTo>
                  <a:pt x="57367" y="310975"/>
                </a:lnTo>
                <a:lnTo>
                  <a:pt x="64305" y="365068"/>
                </a:lnTo>
                <a:lnTo>
                  <a:pt x="83553" y="407879"/>
                </a:lnTo>
                <a:lnTo>
                  <a:pt x="120294" y="451988"/>
                </a:lnTo>
                <a:lnTo>
                  <a:pt x="157190" y="493073"/>
                </a:lnTo>
                <a:lnTo>
                  <a:pt x="185636" y="523398"/>
                </a:lnTo>
                <a:lnTo>
                  <a:pt x="197030" y="535225"/>
                </a:lnTo>
                <a:lnTo>
                  <a:pt x="216779" y="520797"/>
                </a:lnTo>
                <a:lnTo>
                  <a:pt x="157398" y="454877"/>
                </a:lnTo>
                <a:lnTo>
                  <a:pt x="126339" y="418514"/>
                </a:lnTo>
                <a:lnTo>
                  <a:pt x="113464" y="398758"/>
                </a:lnTo>
                <a:lnTo>
                  <a:pt x="108633" y="382658"/>
                </a:lnTo>
                <a:lnTo>
                  <a:pt x="98711" y="316364"/>
                </a:lnTo>
                <a:lnTo>
                  <a:pt x="98782" y="262977"/>
                </a:lnTo>
                <a:lnTo>
                  <a:pt x="103665" y="218661"/>
                </a:lnTo>
                <a:lnTo>
                  <a:pt x="108176" y="179576"/>
                </a:lnTo>
                <a:lnTo>
                  <a:pt x="102790" y="131282"/>
                </a:lnTo>
                <a:lnTo>
                  <a:pt x="85927" y="73590"/>
                </a:lnTo>
                <a:lnTo>
                  <a:pt x="64361" y="23997"/>
                </a:lnTo>
                <a:lnTo>
                  <a:pt x="44868" y="0"/>
                </a:lnTo>
                <a:close/>
              </a:path>
            </a:pathLst>
          </a:custGeom>
          <a:solidFill>
            <a:srgbClr val="7471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50766" y="3678704"/>
            <a:ext cx="711835" cy="907415"/>
          </a:xfrm>
          <a:custGeom>
            <a:avLst/>
            <a:gdLst/>
            <a:ahLst/>
            <a:cxnLst/>
            <a:rect l="l" t="t" r="r" b="b"/>
            <a:pathLst>
              <a:path w="711834" h="907414">
                <a:moveTo>
                  <a:pt x="0" y="707827"/>
                </a:moveTo>
                <a:lnTo>
                  <a:pt x="446" y="906858"/>
                </a:lnTo>
                <a:lnTo>
                  <a:pt x="181184" y="902700"/>
                </a:lnTo>
                <a:lnTo>
                  <a:pt x="296110" y="885096"/>
                </a:lnTo>
                <a:lnTo>
                  <a:pt x="394437" y="839449"/>
                </a:lnTo>
                <a:lnTo>
                  <a:pt x="525376" y="751163"/>
                </a:lnTo>
                <a:lnTo>
                  <a:pt x="560642" y="709243"/>
                </a:lnTo>
                <a:lnTo>
                  <a:pt x="65084" y="709243"/>
                </a:lnTo>
                <a:lnTo>
                  <a:pt x="0" y="707827"/>
                </a:lnTo>
                <a:close/>
              </a:path>
              <a:path w="711834" h="907414">
                <a:moveTo>
                  <a:pt x="232172" y="0"/>
                </a:moveTo>
                <a:lnTo>
                  <a:pt x="187706" y="1103"/>
                </a:lnTo>
                <a:lnTo>
                  <a:pt x="148644" y="8997"/>
                </a:lnTo>
                <a:lnTo>
                  <a:pt x="98469" y="52230"/>
                </a:lnTo>
                <a:lnTo>
                  <a:pt x="93220" y="91109"/>
                </a:lnTo>
                <a:lnTo>
                  <a:pt x="100129" y="121735"/>
                </a:lnTo>
                <a:lnTo>
                  <a:pt x="119000" y="146575"/>
                </a:lnTo>
                <a:lnTo>
                  <a:pt x="153245" y="165044"/>
                </a:lnTo>
                <a:lnTo>
                  <a:pt x="206273" y="176554"/>
                </a:lnTo>
                <a:lnTo>
                  <a:pt x="281497" y="180521"/>
                </a:lnTo>
                <a:lnTo>
                  <a:pt x="338366" y="185780"/>
                </a:lnTo>
                <a:lnTo>
                  <a:pt x="384535" y="200682"/>
                </a:lnTo>
                <a:lnTo>
                  <a:pt x="420785" y="223919"/>
                </a:lnTo>
                <a:lnTo>
                  <a:pt x="447898" y="254182"/>
                </a:lnTo>
                <a:lnTo>
                  <a:pt x="466656" y="290161"/>
                </a:lnTo>
                <a:lnTo>
                  <a:pt x="477841" y="330546"/>
                </a:lnTo>
                <a:lnTo>
                  <a:pt x="482234" y="374028"/>
                </a:lnTo>
                <a:lnTo>
                  <a:pt x="480433" y="406421"/>
                </a:lnTo>
                <a:lnTo>
                  <a:pt x="460916" y="474329"/>
                </a:lnTo>
                <a:lnTo>
                  <a:pt x="443354" y="508560"/>
                </a:lnTo>
                <a:lnTo>
                  <a:pt x="420693" y="542117"/>
                </a:lnTo>
                <a:lnTo>
                  <a:pt x="393010" y="574360"/>
                </a:lnTo>
                <a:lnTo>
                  <a:pt x="360382" y="604644"/>
                </a:lnTo>
                <a:lnTo>
                  <a:pt x="322886" y="632328"/>
                </a:lnTo>
                <a:lnTo>
                  <a:pt x="280599" y="656768"/>
                </a:lnTo>
                <a:lnTo>
                  <a:pt x="233598" y="677322"/>
                </a:lnTo>
                <a:lnTo>
                  <a:pt x="181961" y="693348"/>
                </a:lnTo>
                <a:lnTo>
                  <a:pt x="125764" y="704203"/>
                </a:lnTo>
                <a:lnTo>
                  <a:pt x="65084" y="709243"/>
                </a:lnTo>
                <a:lnTo>
                  <a:pt x="560642" y="709243"/>
                </a:lnTo>
                <a:lnTo>
                  <a:pt x="649571" y="603536"/>
                </a:lnTo>
                <a:lnTo>
                  <a:pt x="701777" y="433321"/>
                </a:lnTo>
                <a:lnTo>
                  <a:pt x="711479" y="292831"/>
                </a:lnTo>
                <a:lnTo>
                  <a:pt x="708161" y="234376"/>
                </a:lnTo>
                <a:lnTo>
                  <a:pt x="574886" y="120169"/>
                </a:lnTo>
                <a:lnTo>
                  <a:pt x="503386" y="61530"/>
                </a:lnTo>
                <a:lnTo>
                  <a:pt x="469297" y="39944"/>
                </a:lnTo>
                <a:lnTo>
                  <a:pt x="448250" y="36899"/>
                </a:lnTo>
                <a:lnTo>
                  <a:pt x="432939" y="34413"/>
                </a:lnTo>
                <a:lnTo>
                  <a:pt x="368676" y="19738"/>
                </a:lnTo>
                <a:lnTo>
                  <a:pt x="325590" y="11086"/>
                </a:lnTo>
                <a:lnTo>
                  <a:pt x="279111" y="3917"/>
                </a:lnTo>
                <a:lnTo>
                  <a:pt x="232172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85433" y="3352703"/>
            <a:ext cx="222566" cy="186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02270" y="3488713"/>
            <a:ext cx="515620" cy="491490"/>
          </a:xfrm>
          <a:custGeom>
            <a:avLst/>
            <a:gdLst/>
            <a:ahLst/>
            <a:cxnLst/>
            <a:rect l="l" t="t" r="r" b="b"/>
            <a:pathLst>
              <a:path w="515619" h="491489">
                <a:moveTo>
                  <a:pt x="64521" y="221848"/>
                </a:moveTo>
                <a:lnTo>
                  <a:pt x="23628" y="222079"/>
                </a:lnTo>
                <a:lnTo>
                  <a:pt x="0" y="225912"/>
                </a:lnTo>
                <a:lnTo>
                  <a:pt x="442" y="236210"/>
                </a:lnTo>
                <a:lnTo>
                  <a:pt x="259846" y="490923"/>
                </a:lnTo>
                <a:lnTo>
                  <a:pt x="259164" y="476891"/>
                </a:lnTo>
                <a:lnTo>
                  <a:pt x="261358" y="466584"/>
                </a:lnTo>
                <a:lnTo>
                  <a:pt x="310232" y="407420"/>
                </a:lnTo>
                <a:lnTo>
                  <a:pt x="353995" y="363352"/>
                </a:lnTo>
                <a:lnTo>
                  <a:pt x="403015" y="315996"/>
                </a:lnTo>
                <a:lnTo>
                  <a:pt x="445933" y="276677"/>
                </a:lnTo>
                <a:lnTo>
                  <a:pt x="490952" y="244671"/>
                </a:lnTo>
                <a:lnTo>
                  <a:pt x="507577" y="222355"/>
                </a:lnTo>
                <a:lnTo>
                  <a:pt x="115870" y="222355"/>
                </a:lnTo>
                <a:lnTo>
                  <a:pt x="64521" y="221848"/>
                </a:lnTo>
                <a:close/>
              </a:path>
              <a:path w="515619" h="491489">
                <a:moveTo>
                  <a:pt x="388545" y="0"/>
                </a:moveTo>
                <a:lnTo>
                  <a:pt x="375566" y="14324"/>
                </a:lnTo>
                <a:lnTo>
                  <a:pt x="371116" y="39627"/>
                </a:lnTo>
                <a:lnTo>
                  <a:pt x="359018" y="78229"/>
                </a:lnTo>
                <a:lnTo>
                  <a:pt x="338048" y="122714"/>
                </a:lnTo>
                <a:lnTo>
                  <a:pt x="306980" y="165666"/>
                </a:lnTo>
                <a:lnTo>
                  <a:pt x="264588" y="199668"/>
                </a:lnTo>
                <a:lnTo>
                  <a:pt x="222711" y="214129"/>
                </a:lnTo>
                <a:lnTo>
                  <a:pt x="170869" y="220737"/>
                </a:lnTo>
                <a:lnTo>
                  <a:pt x="115870" y="222355"/>
                </a:lnTo>
                <a:lnTo>
                  <a:pt x="507577" y="222355"/>
                </a:lnTo>
                <a:lnTo>
                  <a:pt x="509476" y="219807"/>
                </a:lnTo>
                <a:lnTo>
                  <a:pt x="515151" y="174748"/>
                </a:lnTo>
                <a:lnTo>
                  <a:pt x="496171" y="102112"/>
                </a:lnTo>
                <a:lnTo>
                  <a:pt x="457753" y="34610"/>
                </a:lnTo>
                <a:lnTo>
                  <a:pt x="418909" y="3667"/>
                </a:lnTo>
                <a:lnTo>
                  <a:pt x="388545" y="0"/>
                </a:lnTo>
                <a:close/>
              </a:path>
            </a:pathLst>
          </a:custGeom>
          <a:solidFill>
            <a:srgbClr val="353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52075" y="7392460"/>
            <a:ext cx="2054225" cy="240029"/>
          </a:xfrm>
          <a:custGeom>
            <a:avLst/>
            <a:gdLst/>
            <a:ahLst/>
            <a:cxnLst/>
            <a:rect l="l" t="t" r="r" b="b"/>
            <a:pathLst>
              <a:path w="2054225" h="240029">
                <a:moveTo>
                  <a:pt x="5137" y="0"/>
                </a:moveTo>
                <a:lnTo>
                  <a:pt x="0" y="58078"/>
                </a:lnTo>
                <a:lnTo>
                  <a:pt x="2048831" y="239462"/>
                </a:lnTo>
                <a:lnTo>
                  <a:pt x="2053968" y="181393"/>
                </a:lnTo>
                <a:lnTo>
                  <a:pt x="513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55278" y="6822499"/>
            <a:ext cx="524510" cy="489584"/>
          </a:xfrm>
          <a:custGeom>
            <a:avLst/>
            <a:gdLst/>
            <a:ahLst/>
            <a:cxnLst/>
            <a:rect l="l" t="t" r="r" b="b"/>
            <a:pathLst>
              <a:path w="524509" h="489584">
                <a:moveTo>
                  <a:pt x="45921" y="23053"/>
                </a:moveTo>
                <a:lnTo>
                  <a:pt x="30110" y="25782"/>
                </a:lnTo>
                <a:lnTo>
                  <a:pt x="16169" y="33724"/>
                </a:lnTo>
                <a:lnTo>
                  <a:pt x="5541" y="46361"/>
                </a:lnTo>
                <a:lnTo>
                  <a:pt x="0" y="61922"/>
                </a:lnTo>
                <a:lnTo>
                  <a:pt x="183" y="77966"/>
                </a:lnTo>
                <a:lnTo>
                  <a:pt x="5807" y="92994"/>
                </a:lnTo>
                <a:lnTo>
                  <a:pt x="16588" y="105505"/>
                </a:lnTo>
                <a:lnTo>
                  <a:pt x="35078" y="120451"/>
                </a:lnTo>
                <a:lnTo>
                  <a:pt x="14988" y="150051"/>
                </a:lnTo>
                <a:lnTo>
                  <a:pt x="20906" y="202195"/>
                </a:lnTo>
                <a:lnTo>
                  <a:pt x="72062" y="245855"/>
                </a:lnTo>
                <a:lnTo>
                  <a:pt x="108520" y="264849"/>
                </a:lnTo>
                <a:lnTo>
                  <a:pt x="148986" y="282137"/>
                </a:lnTo>
                <a:lnTo>
                  <a:pt x="191026" y="297857"/>
                </a:lnTo>
                <a:lnTo>
                  <a:pt x="270093" y="325148"/>
                </a:lnTo>
                <a:lnTo>
                  <a:pt x="244201" y="457094"/>
                </a:lnTo>
                <a:lnTo>
                  <a:pt x="328263" y="489544"/>
                </a:lnTo>
                <a:lnTo>
                  <a:pt x="453192" y="324742"/>
                </a:lnTo>
                <a:lnTo>
                  <a:pt x="511509" y="224184"/>
                </a:lnTo>
                <a:lnTo>
                  <a:pt x="524038" y="162052"/>
                </a:lnTo>
                <a:lnTo>
                  <a:pt x="484561" y="112593"/>
                </a:lnTo>
                <a:lnTo>
                  <a:pt x="386859" y="50057"/>
                </a:lnTo>
                <a:lnTo>
                  <a:pt x="324628" y="36796"/>
                </a:lnTo>
                <a:lnTo>
                  <a:pt x="90588" y="36796"/>
                </a:lnTo>
                <a:lnTo>
                  <a:pt x="62158" y="26054"/>
                </a:lnTo>
                <a:lnTo>
                  <a:pt x="45921" y="23053"/>
                </a:lnTo>
                <a:close/>
              </a:path>
              <a:path w="524509" h="489584">
                <a:moveTo>
                  <a:pt x="151946" y="0"/>
                </a:moveTo>
                <a:lnTo>
                  <a:pt x="90588" y="36796"/>
                </a:lnTo>
                <a:lnTo>
                  <a:pt x="324628" y="36796"/>
                </a:lnTo>
                <a:lnTo>
                  <a:pt x="151946" y="0"/>
                </a:lnTo>
                <a:close/>
              </a:path>
            </a:pathLst>
          </a:custGeom>
          <a:solidFill>
            <a:srgbClr val="353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33153" y="6450065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8417" y="0"/>
                </a:moveTo>
                <a:lnTo>
                  <a:pt x="203671" y="4113"/>
                </a:lnTo>
                <a:lnTo>
                  <a:pt x="161575" y="15775"/>
                </a:lnTo>
                <a:lnTo>
                  <a:pt x="122829" y="34280"/>
                </a:lnTo>
                <a:lnTo>
                  <a:pt x="88136" y="58923"/>
                </a:lnTo>
                <a:lnTo>
                  <a:pt x="58196" y="88999"/>
                </a:lnTo>
                <a:lnTo>
                  <a:pt x="33711" y="123803"/>
                </a:lnTo>
                <a:lnTo>
                  <a:pt x="15382" y="162630"/>
                </a:lnTo>
                <a:lnTo>
                  <a:pt x="3911" y="204776"/>
                </a:lnTo>
                <a:lnTo>
                  <a:pt x="0" y="249534"/>
                </a:lnTo>
                <a:lnTo>
                  <a:pt x="4113" y="294276"/>
                </a:lnTo>
                <a:lnTo>
                  <a:pt x="15774" y="336369"/>
                </a:lnTo>
                <a:lnTo>
                  <a:pt x="34278" y="375112"/>
                </a:lnTo>
                <a:lnTo>
                  <a:pt x="58920" y="409802"/>
                </a:lnTo>
                <a:lnTo>
                  <a:pt x="88995" y="439738"/>
                </a:lnTo>
                <a:lnTo>
                  <a:pt x="123799" y="464220"/>
                </a:lnTo>
                <a:lnTo>
                  <a:pt x="162626" y="482545"/>
                </a:lnTo>
                <a:lnTo>
                  <a:pt x="204773" y="494013"/>
                </a:lnTo>
                <a:lnTo>
                  <a:pt x="249534" y="497921"/>
                </a:lnTo>
                <a:lnTo>
                  <a:pt x="294274" y="493811"/>
                </a:lnTo>
                <a:lnTo>
                  <a:pt x="336368" y="482153"/>
                </a:lnTo>
                <a:lnTo>
                  <a:pt x="375112" y="463652"/>
                </a:lnTo>
                <a:lnTo>
                  <a:pt x="409806" y="439013"/>
                </a:lnTo>
                <a:lnTo>
                  <a:pt x="439747" y="408941"/>
                </a:lnTo>
                <a:lnTo>
                  <a:pt x="445473" y="400802"/>
                </a:lnTo>
                <a:lnTo>
                  <a:pt x="249321" y="400802"/>
                </a:lnTo>
                <a:lnTo>
                  <a:pt x="201315" y="393170"/>
                </a:lnTo>
                <a:lnTo>
                  <a:pt x="159586" y="371706"/>
                </a:lnTo>
                <a:lnTo>
                  <a:pt x="126644" y="338909"/>
                </a:lnTo>
                <a:lnTo>
                  <a:pt x="104996" y="297278"/>
                </a:lnTo>
                <a:lnTo>
                  <a:pt x="97186" y="249534"/>
                </a:lnTo>
                <a:lnTo>
                  <a:pt x="97293" y="248407"/>
                </a:lnTo>
                <a:lnTo>
                  <a:pt x="104781" y="201308"/>
                </a:lnTo>
                <a:lnTo>
                  <a:pt x="126242" y="159587"/>
                </a:lnTo>
                <a:lnTo>
                  <a:pt x="159037" y="126654"/>
                </a:lnTo>
                <a:lnTo>
                  <a:pt x="200669" y="105013"/>
                </a:lnTo>
                <a:lnTo>
                  <a:pt x="248640" y="97169"/>
                </a:lnTo>
                <a:lnTo>
                  <a:pt x="445438" y="97169"/>
                </a:lnTo>
                <a:lnTo>
                  <a:pt x="439023" y="88138"/>
                </a:lnTo>
                <a:lnTo>
                  <a:pt x="408947" y="58198"/>
                </a:lnTo>
                <a:lnTo>
                  <a:pt x="374143" y="33713"/>
                </a:lnTo>
                <a:lnTo>
                  <a:pt x="335316" y="15383"/>
                </a:lnTo>
                <a:lnTo>
                  <a:pt x="293173" y="3912"/>
                </a:lnTo>
                <a:lnTo>
                  <a:pt x="248417" y="0"/>
                </a:lnTo>
                <a:close/>
              </a:path>
              <a:path w="498475" h="498475">
                <a:moveTo>
                  <a:pt x="445438" y="97169"/>
                </a:moveTo>
                <a:lnTo>
                  <a:pt x="248640" y="97169"/>
                </a:lnTo>
                <a:lnTo>
                  <a:pt x="296636" y="104798"/>
                </a:lnTo>
                <a:lnTo>
                  <a:pt x="338356" y="126252"/>
                </a:lnTo>
                <a:lnTo>
                  <a:pt x="371294" y="159038"/>
                </a:lnTo>
                <a:lnTo>
                  <a:pt x="392942" y="200662"/>
                </a:lnTo>
                <a:lnTo>
                  <a:pt x="400755" y="248407"/>
                </a:lnTo>
                <a:lnTo>
                  <a:pt x="400684" y="249311"/>
                </a:lnTo>
                <a:lnTo>
                  <a:pt x="393162" y="296632"/>
                </a:lnTo>
                <a:lnTo>
                  <a:pt x="371703" y="338357"/>
                </a:lnTo>
                <a:lnTo>
                  <a:pt x="338912" y="371300"/>
                </a:lnTo>
                <a:lnTo>
                  <a:pt x="297286" y="392951"/>
                </a:lnTo>
                <a:lnTo>
                  <a:pt x="249321" y="400802"/>
                </a:lnTo>
                <a:lnTo>
                  <a:pt x="445473" y="400802"/>
                </a:lnTo>
                <a:lnTo>
                  <a:pt x="464233" y="374139"/>
                </a:lnTo>
                <a:lnTo>
                  <a:pt x="482562" y="335313"/>
                </a:lnTo>
                <a:lnTo>
                  <a:pt x="494032" y="293168"/>
                </a:lnTo>
                <a:lnTo>
                  <a:pt x="497941" y="248407"/>
                </a:lnTo>
                <a:lnTo>
                  <a:pt x="493830" y="203667"/>
                </a:lnTo>
                <a:lnTo>
                  <a:pt x="482170" y="161574"/>
                </a:lnTo>
                <a:lnTo>
                  <a:pt x="463666" y="122831"/>
                </a:lnTo>
                <a:lnTo>
                  <a:pt x="445438" y="97169"/>
                </a:lnTo>
                <a:close/>
              </a:path>
            </a:pathLst>
          </a:custGeom>
          <a:solidFill>
            <a:srgbClr val="353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73278" y="4068362"/>
            <a:ext cx="4732655" cy="3162300"/>
          </a:xfrm>
          <a:custGeom>
            <a:avLst/>
            <a:gdLst/>
            <a:ahLst/>
            <a:cxnLst/>
            <a:rect l="l" t="t" r="r" b="b"/>
            <a:pathLst>
              <a:path w="4732655" h="3162300">
                <a:moveTo>
                  <a:pt x="1836933" y="2768599"/>
                </a:moveTo>
                <a:lnTo>
                  <a:pt x="380271" y="2768599"/>
                </a:lnTo>
                <a:lnTo>
                  <a:pt x="431778" y="2781299"/>
                </a:lnTo>
                <a:lnTo>
                  <a:pt x="486554" y="2793999"/>
                </a:lnTo>
                <a:lnTo>
                  <a:pt x="604832" y="2819399"/>
                </a:lnTo>
                <a:lnTo>
                  <a:pt x="799995" y="2857499"/>
                </a:lnTo>
                <a:lnTo>
                  <a:pt x="1154527" y="2920999"/>
                </a:lnTo>
                <a:lnTo>
                  <a:pt x="1372878" y="2971799"/>
                </a:lnTo>
                <a:lnTo>
                  <a:pt x="1912205" y="3086099"/>
                </a:lnTo>
                <a:lnTo>
                  <a:pt x="2025534" y="3098799"/>
                </a:lnTo>
                <a:lnTo>
                  <a:pt x="2125926" y="3124199"/>
                </a:lnTo>
                <a:lnTo>
                  <a:pt x="2170593" y="3136899"/>
                </a:lnTo>
                <a:lnTo>
                  <a:pt x="2211212" y="3136899"/>
                </a:lnTo>
                <a:lnTo>
                  <a:pt x="2247514" y="3149599"/>
                </a:lnTo>
                <a:lnTo>
                  <a:pt x="2279226" y="3149599"/>
                </a:lnTo>
                <a:lnTo>
                  <a:pt x="2306078" y="3162299"/>
                </a:lnTo>
                <a:lnTo>
                  <a:pt x="2368174" y="3162299"/>
                </a:lnTo>
                <a:lnTo>
                  <a:pt x="2376991" y="3149599"/>
                </a:lnTo>
                <a:lnTo>
                  <a:pt x="2388643" y="3136899"/>
                </a:lnTo>
                <a:lnTo>
                  <a:pt x="2403023" y="3124199"/>
                </a:lnTo>
                <a:lnTo>
                  <a:pt x="2420026" y="3111499"/>
                </a:lnTo>
                <a:lnTo>
                  <a:pt x="2439546" y="3086099"/>
                </a:lnTo>
                <a:lnTo>
                  <a:pt x="2461478" y="3060699"/>
                </a:lnTo>
                <a:lnTo>
                  <a:pt x="2485716" y="3035299"/>
                </a:lnTo>
                <a:lnTo>
                  <a:pt x="2512155" y="2997199"/>
                </a:lnTo>
                <a:lnTo>
                  <a:pt x="2540688" y="2971799"/>
                </a:lnTo>
                <a:lnTo>
                  <a:pt x="2571210" y="2933699"/>
                </a:lnTo>
                <a:lnTo>
                  <a:pt x="2603615" y="2895599"/>
                </a:lnTo>
                <a:lnTo>
                  <a:pt x="2637798" y="2857499"/>
                </a:lnTo>
                <a:lnTo>
                  <a:pt x="2673654" y="2819399"/>
                </a:lnTo>
                <a:lnTo>
                  <a:pt x="2683009" y="2806699"/>
                </a:lnTo>
                <a:lnTo>
                  <a:pt x="1991641" y="2806699"/>
                </a:lnTo>
                <a:lnTo>
                  <a:pt x="1980731" y="2793999"/>
                </a:lnTo>
                <a:lnTo>
                  <a:pt x="1939901" y="2793999"/>
                </a:lnTo>
                <a:lnTo>
                  <a:pt x="1910754" y="2781299"/>
                </a:lnTo>
                <a:lnTo>
                  <a:pt x="1876302" y="2781299"/>
                </a:lnTo>
                <a:lnTo>
                  <a:pt x="1836933" y="2768599"/>
                </a:lnTo>
                <a:close/>
              </a:path>
              <a:path w="4732655" h="3162300">
                <a:moveTo>
                  <a:pt x="1811930" y="1117599"/>
                </a:moveTo>
                <a:lnTo>
                  <a:pt x="1511112" y="1117599"/>
                </a:lnTo>
                <a:lnTo>
                  <a:pt x="1545145" y="1130299"/>
                </a:lnTo>
                <a:lnTo>
                  <a:pt x="1575707" y="1142999"/>
                </a:lnTo>
                <a:lnTo>
                  <a:pt x="1603176" y="1168399"/>
                </a:lnTo>
                <a:lnTo>
                  <a:pt x="1627929" y="1206499"/>
                </a:lnTo>
                <a:lnTo>
                  <a:pt x="1650341" y="1257299"/>
                </a:lnTo>
                <a:lnTo>
                  <a:pt x="1670789" y="1295399"/>
                </a:lnTo>
                <a:lnTo>
                  <a:pt x="1689649" y="1346199"/>
                </a:lnTo>
                <a:lnTo>
                  <a:pt x="1707299" y="1396999"/>
                </a:lnTo>
                <a:lnTo>
                  <a:pt x="1724114" y="1447799"/>
                </a:lnTo>
                <a:lnTo>
                  <a:pt x="1741190" y="1511299"/>
                </a:lnTo>
                <a:lnTo>
                  <a:pt x="1752536" y="1549399"/>
                </a:lnTo>
                <a:lnTo>
                  <a:pt x="1765480" y="1587499"/>
                </a:lnTo>
                <a:lnTo>
                  <a:pt x="1779817" y="1638299"/>
                </a:lnTo>
                <a:lnTo>
                  <a:pt x="1795341" y="1701799"/>
                </a:lnTo>
                <a:lnTo>
                  <a:pt x="1811847" y="1752599"/>
                </a:lnTo>
                <a:lnTo>
                  <a:pt x="1829129" y="1816099"/>
                </a:lnTo>
                <a:lnTo>
                  <a:pt x="1846982" y="1879599"/>
                </a:lnTo>
                <a:lnTo>
                  <a:pt x="1865200" y="1943099"/>
                </a:lnTo>
                <a:lnTo>
                  <a:pt x="1883578" y="2006599"/>
                </a:lnTo>
                <a:lnTo>
                  <a:pt x="1901910" y="2082799"/>
                </a:lnTo>
                <a:lnTo>
                  <a:pt x="1919991" y="2146299"/>
                </a:lnTo>
                <a:lnTo>
                  <a:pt x="1937615" y="2209799"/>
                </a:lnTo>
                <a:lnTo>
                  <a:pt x="1954577" y="2273299"/>
                </a:lnTo>
                <a:lnTo>
                  <a:pt x="1970672" y="2336799"/>
                </a:lnTo>
                <a:lnTo>
                  <a:pt x="1985693" y="2387599"/>
                </a:lnTo>
                <a:lnTo>
                  <a:pt x="1999436" y="2438399"/>
                </a:lnTo>
                <a:lnTo>
                  <a:pt x="2011695" y="2489199"/>
                </a:lnTo>
                <a:lnTo>
                  <a:pt x="2022264" y="2527299"/>
                </a:lnTo>
                <a:lnTo>
                  <a:pt x="2030938" y="2552699"/>
                </a:lnTo>
                <a:lnTo>
                  <a:pt x="2037511" y="2578099"/>
                </a:lnTo>
                <a:lnTo>
                  <a:pt x="2041779" y="2603499"/>
                </a:lnTo>
                <a:lnTo>
                  <a:pt x="2051943" y="2654299"/>
                </a:lnTo>
                <a:lnTo>
                  <a:pt x="2057607" y="2705099"/>
                </a:lnTo>
                <a:lnTo>
                  <a:pt x="2056591" y="2743199"/>
                </a:lnTo>
                <a:lnTo>
                  <a:pt x="2046711" y="2781299"/>
                </a:lnTo>
                <a:lnTo>
                  <a:pt x="2025788" y="2793999"/>
                </a:lnTo>
                <a:lnTo>
                  <a:pt x="1991641" y="2806699"/>
                </a:lnTo>
                <a:lnTo>
                  <a:pt x="2683009" y="2806699"/>
                </a:lnTo>
                <a:lnTo>
                  <a:pt x="2711075" y="2768599"/>
                </a:lnTo>
                <a:lnTo>
                  <a:pt x="2749958" y="2730499"/>
                </a:lnTo>
                <a:lnTo>
                  <a:pt x="2790196" y="2679699"/>
                </a:lnTo>
                <a:lnTo>
                  <a:pt x="2831683" y="2641599"/>
                </a:lnTo>
                <a:lnTo>
                  <a:pt x="2874315" y="2590799"/>
                </a:lnTo>
                <a:lnTo>
                  <a:pt x="2359881" y="2590799"/>
                </a:lnTo>
                <a:lnTo>
                  <a:pt x="2336108" y="2578099"/>
                </a:lnTo>
                <a:lnTo>
                  <a:pt x="2313064" y="2578099"/>
                </a:lnTo>
                <a:lnTo>
                  <a:pt x="2290634" y="2552699"/>
                </a:lnTo>
                <a:lnTo>
                  <a:pt x="2247161" y="2489199"/>
                </a:lnTo>
                <a:lnTo>
                  <a:pt x="2225888" y="2451099"/>
                </a:lnTo>
                <a:lnTo>
                  <a:pt x="2183696" y="2349499"/>
                </a:lnTo>
                <a:lnTo>
                  <a:pt x="2162548" y="2285999"/>
                </a:lnTo>
                <a:lnTo>
                  <a:pt x="2141213" y="2222499"/>
                </a:lnTo>
                <a:lnTo>
                  <a:pt x="2119576" y="2158999"/>
                </a:lnTo>
                <a:lnTo>
                  <a:pt x="2097522" y="2082799"/>
                </a:lnTo>
                <a:lnTo>
                  <a:pt x="1982355" y="1689099"/>
                </a:lnTo>
                <a:lnTo>
                  <a:pt x="1838083" y="1206499"/>
                </a:lnTo>
                <a:lnTo>
                  <a:pt x="1811930" y="1117599"/>
                </a:lnTo>
                <a:close/>
              </a:path>
              <a:path w="4732655" h="3162300">
                <a:moveTo>
                  <a:pt x="1519143" y="2717799"/>
                </a:moveTo>
                <a:lnTo>
                  <a:pt x="118442" y="2717799"/>
                </a:lnTo>
                <a:lnTo>
                  <a:pt x="134036" y="2730499"/>
                </a:lnTo>
                <a:lnTo>
                  <a:pt x="181266" y="2730499"/>
                </a:lnTo>
                <a:lnTo>
                  <a:pt x="212360" y="2743199"/>
                </a:lnTo>
                <a:lnTo>
                  <a:pt x="248079" y="2743199"/>
                </a:lnTo>
                <a:lnTo>
                  <a:pt x="288151" y="2755899"/>
                </a:lnTo>
                <a:lnTo>
                  <a:pt x="332305" y="2768599"/>
                </a:lnTo>
                <a:lnTo>
                  <a:pt x="1793034" y="2768599"/>
                </a:lnTo>
                <a:lnTo>
                  <a:pt x="1744992" y="2755899"/>
                </a:lnTo>
                <a:lnTo>
                  <a:pt x="1693195" y="2755899"/>
                </a:lnTo>
                <a:lnTo>
                  <a:pt x="1638030" y="2743199"/>
                </a:lnTo>
                <a:lnTo>
                  <a:pt x="1519143" y="2717799"/>
                </a:lnTo>
                <a:close/>
              </a:path>
              <a:path w="4732655" h="3162300">
                <a:moveTo>
                  <a:pt x="1565647" y="292099"/>
                </a:moveTo>
                <a:lnTo>
                  <a:pt x="1371602" y="304799"/>
                </a:lnTo>
                <a:lnTo>
                  <a:pt x="1418240" y="431799"/>
                </a:lnTo>
                <a:lnTo>
                  <a:pt x="1445545" y="520699"/>
                </a:lnTo>
                <a:lnTo>
                  <a:pt x="1464101" y="584199"/>
                </a:lnTo>
                <a:lnTo>
                  <a:pt x="1484489" y="660399"/>
                </a:lnTo>
                <a:lnTo>
                  <a:pt x="1496678" y="723899"/>
                </a:lnTo>
                <a:lnTo>
                  <a:pt x="1500529" y="774699"/>
                </a:lnTo>
                <a:lnTo>
                  <a:pt x="1496618" y="812799"/>
                </a:lnTo>
                <a:lnTo>
                  <a:pt x="1485521" y="850899"/>
                </a:lnTo>
                <a:lnTo>
                  <a:pt x="1467816" y="888999"/>
                </a:lnTo>
                <a:lnTo>
                  <a:pt x="1444078" y="927099"/>
                </a:lnTo>
                <a:lnTo>
                  <a:pt x="1438448" y="939799"/>
                </a:lnTo>
                <a:lnTo>
                  <a:pt x="1429262" y="952499"/>
                </a:lnTo>
                <a:lnTo>
                  <a:pt x="1416687" y="965199"/>
                </a:lnTo>
                <a:lnTo>
                  <a:pt x="1400893" y="977899"/>
                </a:lnTo>
                <a:lnTo>
                  <a:pt x="1382047" y="1003299"/>
                </a:lnTo>
                <a:lnTo>
                  <a:pt x="1360317" y="1028699"/>
                </a:lnTo>
                <a:lnTo>
                  <a:pt x="1335872" y="1066799"/>
                </a:lnTo>
                <a:lnTo>
                  <a:pt x="1308881" y="1092199"/>
                </a:lnTo>
                <a:lnTo>
                  <a:pt x="1279511" y="1130299"/>
                </a:lnTo>
                <a:lnTo>
                  <a:pt x="1247932" y="1168399"/>
                </a:lnTo>
                <a:lnTo>
                  <a:pt x="1214310" y="1206499"/>
                </a:lnTo>
                <a:lnTo>
                  <a:pt x="1178816" y="1257299"/>
                </a:lnTo>
                <a:lnTo>
                  <a:pt x="1141616" y="1295399"/>
                </a:lnTo>
                <a:lnTo>
                  <a:pt x="1102879" y="1346199"/>
                </a:lnTo>
                <a:lnTo>
                  <a:pt x="1062774" y="1396999"/>
                </a:lnTo>
                <a:lnTo>
                  <a:pt x="1021469" y="1435099"/>
                </a:lnTo>
                <a:lnTo>
                  <a:pt x="979132" y="1485899"/>
                </a:lnTo>
                <a:lnTo>
                  <a:pt x="935932" y="1536699"/>
                </a:lnTo>
                <a:lnTo>
                  <a:pt x="892036" y="1600199"/>
                </a:lnTo>
                <a:lnTo>
                  <a:pt x="847614" y="1650999"/>
                </a:lnTo>
                <a:lnTo>
                  <a:pt x="668024" y="1854199"/>
                </a:lnTo>
                <a:lnTo>
                  <a:pt x="623492" y="1917699"/>
                </a:lnTo>
                <a:lnTo>
                  <a:pt x="579444" y="1968499"/>
                </a:lnTo>
                <a:lnTo>
                  <a:pt x="536047" y="2019299"/>
                </a:lnTo>
                <a:lnTo>
                  <a:pt x="493470" y="2070099"/>
                </a:lnTo>
                <a:lnTo>
                  <a:pt x="451881" y="2108199"/>
                </a:lnTo>
                <a:lnTo>
                  <a:pt x="411449" y="2158999"/>
                </a:lnTo>
                <a:lnTo>
                  <a:pt x="372341" y="2209799"/>
                </a:lnTo>
                <a:lnTo>
                  <a:pt x="334726" y="2247899"/>
                </a:lnTo>
                <a:lnTo>
                  <a:pt x="298773" y="2298699"/>
                </a:lnTo>
                <a:lnTo>
                  <a:pt x="264650" y="2336799"/>
                </a:lnTo>
                <a:lnTo>
                  <a:pt x="232524" y="2374899"/>
                </a:lnTo>
                <a:lnTo>
                  <a:pt x="202565" y="2400299"/>
                </a:lnTo>
                <a:lnTo>
                  <a:pt x="174941" y="2438399"/>
                </a:lnTo>
                <a:lnTo>
                  <a:pt x="149819" y="2463799"/>
                </a:lnTo>
                <a:lnTo>
                  <a:pt x="127369" y="2489199"/>
                </a:lnTo>
                <a:lnTo>
                  <a:pt x="107759" y="2514599"/>
                </a:lnTo>
                <a:lnTo>
                  <a:pt x="91156" y="2527299"/>
                </a:lnTo>
                <a:lnTo>
                  <a:pt x="77730" y="2552699"/>
                </a:lnTo>
                <a:lnTo>
                  <a:pt x="31165" y="2603499"/>
                </a:lnTo>
                <a:lnTo>
                  <a:pt x="6171" y="2641599"/>
                </a:lnTo>
                <a:lnTo>
                  <a:pt x="0" y="2679699"/>
                </a:lnTo>
                <a:lnTo>
                  <a:pt x="9901" y="2692399"/>
                </a:lnTo>
                <a:lnTo>
                  <a:pt x="33127" y="2705099"/>
                </a:lnTo>
                <a:lnTo>
                  <a:pt x="66929" y="2717799"/>
                </a:lnTo>
                <a:lnTo>
                  <a:pt x="1456197" y="2717799"/>
                </a:lnTo>
                <a:lnTo>
                  <a:pt x="1190095" y="2666999"/>
                </a:lnTo>
                <a:lnTo>
                  <a:pt x="1121926" y="2666999"/>
                </a:lnTo>
                <a:lnTo>
                  <a:pt x="919674" y="2628899"/>
                </a:lnTo>
                <a:lnTo>
                  <a:pt x="854299" y="2628899"/>
                </a:lnTo>
                <a:lnTo>
                  <a:pt x="790591" y="2616199"/>
                </a:lnTo>
                <a:lnTo>
                  <a:pt x="728936" y="2616199"/>
                </a:lnTo>
                <a:lnTo>
                  <a:pt x="669723" y="2603499"/>
                </a:lnTo>
                <a:lnTo>
                  <a:pt x="613338" y="2603499"/>
                </a:lnTo>
                <a:lnTo>
                  <a:pt x="560168" y="2590799"/>
                </a:lnTo>
                <a:lnTo>
                  <a:pt x="254735" y="2590799"/>
                </a:lnTo>
                <a:lnTo>
                  <a:pt x="241009" y="2578099"/>
                </a:lnTo>
                <a:lnTo>
                  <a:pt x="234888" y="2552699"/>
                </a:lnTo>
                <a:lnTo>
                  <a:pt x="239138" y="2527299"/>
                </a:lnTo>
                <a:lnTo>
                  <a:pt x="256525" y="2489199"/>
                </a:lnTo>
                <a:lnTo>
                  <a:pt x="289815" y="2438399"/>
                </a:lnTo>
                <a:lnTo>
                  <a:pt x="341774" y="2387599"/>
                </a:lnTo>
                <a:lnTo>
                  <a:pt x="371876" y="2349499"/>
                </a:lnTo>
                <a:lnTo>
                  <a:pt x="403884" y="2311399"/>
                </a:lnTo>
                <a:lnTo>
                  <a:pt x="437614" y="2273299"/>
                </a:lnTo>
                <a:lnTo>
                  <a:pt x="472883" y="2235199"/>
                </a:lnTo>
                <a:lnTo>
                  <a:pt x="509508" y="2197099"/>
                </a:lnTo>
                <a:lnTo>
                  <a:pt x="547306" y="2158999"/>
                </a:lnTo>
                <a:lnTo>
                  <a:pt x="586094" y="2108199"/>
                </a:lnTo>
                <a:lnTo>
                  <a:pt x="625688" y="2070099"/>
                </a:lnTo>
                <a:lnTo>
                  <a:pt x="665905" y="2019299"/>
                </a:lnTo>
                <a:lnTo>
                  <a:pt x="747476" y="1917699"/>
                </a:lnTo>
                <a:lnTo>
                  <a:pt x="788463" y="1879599"/>
                </a:lnTo>
                <a:lnTo>
                  <a:pt x="869925" y="1777999"/>
                </a:lnTo>
                <a:lnTo>
                  <a:pt x="910034" y="1727199"/>
                </a:lnTo>
                <a:lnTo>
                  <a:pt x="949483" y="1689099"/>
                </a:lnTo>
                <a:lnTo>
                  <a:pt x="988090" y="1638299"/>
                </a:lnTo>
                <a:lnTo>
                  <a:pt x="1025670" y="1600199"/>
                </a:lnTo>
                <a:lnTo>
                  <a:pt x="1062042" y="1549399"/>
                </a:lnTo>
                <a:lnTo>
                  <a:pt x="1097022" y="1511299"/>
                </a:lnTo>
                <a:lnTo>
                  <a:pt x="1130426" y="1473199"/>
                </a:lnTo>
                <a:lnTo>
                  <a:pt x="1162072" y="1435099"/>
                </a:lnTo>
                <a:lnTo>
                  <a:pt x="1191776" y="1396999"/>
                </a:lnTo>
                <a:lnTo>
                  <a:pt x="1219355" y="1371599"/>
                </a:lnTo>
                <a:lnTo>
                  <a:pt x="1244625" y="1333499"/>
                </a:lnTo>
                <a:lnTo>
                  <a:pt x="1267404" y="1308099"/>
                </a:lnTo>
                <a:lnTo>
                  <a:pt x="1287509" y="1282699"/>
                </a:lnTo>
                <a:lnTo>
                  <a:pt x="1304755" y="1269999"/>
                </a:lnTo>
                <a:lnTo>
                  <a:pt x="1318961" y="1244599"/>
                </a:lnTo>
                <a:lnTo>
                  <a:pt x="1329942" y="1231899"/>
                </a:lnTo>
                <a:lnTo>
                  <a:pt x="1406559" y="1155699"/>
                </a:lnTo>
                <a:lnTo>
                  <a:pt x="1463469" y="1130299"/>
                </a:lnTo>
                <a:lnTo>
                  <a:pt x="1498907" y="1117599"/>
                </a:lnTo>
                <a:lnTo>
                  <a:pt x="1811930" y="1117599"/>
                </a:lnTo>
                <a:lnTo>
                  <a:pt x="1714790" y="787399"/>
                </a:lnTo>
                <a:lnTo>
                  <a:pt x="1662563" y="622299"/>
                </a:lnTo>
                <a:lnTo>
                  <a:pt x="1649347" y="571499"/>
                </a:lnTo>
                <a:lnTo>
                  <a:pt x="1648115" y="533399"/>
                </a:lnTo>
                <a:lnTo>
                  <a:pt x="1664346" y="507999"/>
                </a:lnTo>
                <a:lnTo>
                  <a:pt x="1703519" y="495299"/>
                </a:lnTo>
                <a:lnTo>
                  <a:pt x="1771115" y="482599"/>
                </a:lnTo>
                <a:lnTo>
                  <a:pt x="2178426" y="444499"/>
                </a:lnTo>
                <a:lnTo>
                  <a:pt x="2938598" y="393699"/>
                </a:lnTo>
                <a:lnTo>
                  <a:pt x="3232212" y="368299"/>
                </a:lnTo>
                <a:lnTo>
                  <a:pt x="1605540" y="368299"/>
                </a:lnTo>
                <a:lnTo>
                  <a:pt x="1586983" y="355599"/>
                </a:lnTo>
                <a:lnTo>
                  <a:pt x="1574639" y="330199"/>
                </a:lnTo>
                <a:lnTo>
                  <a:pt x="1567772" y="304799"/>
                </a:lnTo>
                <a:lnTo>
                  <a:pt x="1565647" y="292099"/>
                </a:lnTo>
                <a:close/>
              </a:path>
              <a:path w="4732655" h="3162300">
                <a:moveTo>
                  <a:pt x="4480599" y="0"/>
                </a:moveTo>
                <a:lnTo>
                  <a:pt x="4379210" y="38099"/>
                </a:lnTo>
                <a:lnTo>
                  <a:pt x="4314683" y="63499"/>
                </a:lnTo>
                <a:lnTo>
                  <a:pt x="4259361" y="88899"/>
                </a:lnTo>
                <a:lnTo>
                  <a:pt x="4185587" y="101599"/>
                </a:lnTo>
                <a:lnTo>
                  <a:pt x="4175732" y="101599"/>
                </a:lnTo>
                <a:lnTo>
                  <a:pt x="4160774" y="114299"/>
                </a:lnTo>
                <a:lnTo>
                  <a:pt x="4116395" y="114299"/>
                </a:lnTo>
                <a:lnTo>
                  <a:pt x="4087400" y="126999"/>
                </a:lnTo>
                <a:lnTo>
                  <a:pt x="4016862" y="126999"/>
                </a:lnTo>
                <a:lnTo>
                  <a:pt x="3975746" y="139699"/>
                </a:lnTo>
                <a:lnTo>
                  <a:pt x="3931014" y="139699"/>
                </a:lnTo>
                <a:lnTo>
                  <a:pt x="3882880" y="152399"/>
                </a:lnTo>
                <a:lnTo>
                  <a:pt x="3777255" y="152399"/>
                </a:lnTo>
                <a:lnTo>
                  <a:pt x="3720191" y="165099"/>
                </a:lnTo>
                <a:lnTo>
                  <a:pt x="3660575" y="165099"/>
                </a:lnTo>
                <a:lnTo>
                  <a:pt x="3598620" y="177799"/>
                </a:lnTo>
                <a:lnTo>
                  <a:pt x="3534540" y="177799"/>
                </a:lnTo>
                <a:lnTo>
                  <a:pt x="3400853" y="203199"/>
                </a:lnTo>
                <a:lnTo>
                  <a:pt x="3331671" y="203199"/>
                </a:lnTo>
                <a:lnTo>
                  <a:pt x="3261215" y="215899"/>
                </a:lnTo>
                <a:lnTo>
                  <a:pt x="3189697" y="215899"/>
                </a:lnTo>
                <a:lnTo>
                  <a:pt x="3117330" y="228599"/>
                </a:lnTo>
                <a:lnTo>
                  <a:pt x="3044326" y="228599"/>
                </a:lnTo>
                <a:lnTo>
                  <a:pt x="2897259" y="253999"/>
                </a:lnTo>
                <a:lnTo>
                  <a:pt x="2823622" y="253999"/>
                </a:lnTo>
                <a:lnTo>
                  <a:pt x="2750199" y="266699"/>
                </a:lnTo>
                <a:lnTo>
                  <a:pt x="2677204" y="266699"/>
                </a:lnTo>
                <a:lnTo>
                  <a:pt x="2604848" y="279399"/>
                </a:lnTo>
                <a:lnTo>
                  <a:pt x="2533345" y="279399"/>
                </a:lnTo>
                <a:lnTo>
                  <a:pt x="2462908" y="292099"/>
                </a:lnTo>
                <a:lnTo>
                  <a:pt x="2393749" y="292099"/>
                </a:lnTo>
                <a:lnTo>
                  <a:pt x="2326080" y="304799"/>
                </a:lnTo>
                <a:lnTo>
                  <a:pt x="4001533" y="304799"/>
                </a:lnTo>
                <a:lnTo>
                  <a:pt x="4125075" y="342899"/>
                </a:lnTo>
                <a:lnTo>
                  <a:pt x="4152978" y="419099"/>
                </a:lnTo>
                <a:lnTo>
                  <a:pt x="4133980" y="482599"/>
                </a:lnTo>
                <a:lnTo>
                  <a:pt x="4116816" y="520699"/>
                </a:lnTo>
                <a:lnTo>
                  <a:pt x="4094206" y="546099"/>
                </a:lnTo>
                <a:lnTo>
                  <a:pt x="4070100" y="571499"/>
                </a:lnTo>
                <a:lnTo>
                  <a:pt x="4044566" y="609599"/>
                </a:lnTo>
                <a:lnTo>
                  <a:pt x="4017667" y="634999"/>
                </a:lnTo>
                <a:lnTo>
                  <a:pt x="3989469" y="673099"/>
                </a:lnTo>
                <a:lnTo>
                  <a:pt x="3960036" y="711199"/>
                </a:lnTo>
                <a:lnTo>
                  <a:pt x="3929435" y="749299"/>
                </a:lnTo>
                <a:lnTo>
                  <a:pt x="3897729" y="787399"/>
                </a:lnTo>
                <a:lnTo>
                  <a:pt x="3864984" y="825499"/>
                </a:lnTo>
                <a:lnTo>
                  <a:pt x="3831264" y="876299"/>
                </a:lnTo>
                <a:lnTo>
                  <a:pt x="3796636" y="914399"/>
                </a:lnTo>
                <a:lnTo>
                  <a:pt x="3724911" y="1003299"/>
                </a:lnTo>
                <a:lnTo>
                  <a:pt x="3612131" y="1155699"/>
                </a:lnTo>
                <a:lnTo>
                  <a:pt x="3534241" y="1257299"/>
                </a:lnTo>
                <a:lnTo>
                  <a:pt x="3494679" y="1295399"/>
                </a:lnTo>
                <a:lnTo>
                  <a:pt x="3414650" y="1396999"/>
                </a:lnTo>
                <a:lnTo>
                  <a:pt x="3374312" y="1460499"/>
                </a:lnTo>
                <a:lnTo>
                  <a:pt x="3171986" y="1714499"/>
                </a:lnTo>
                <a:lnTo>
                  <a:pt x="3131850" y="1752599"/>
                </a:lnTo>
                <a:lnTo>
                  <a:pt x="3091974" y="1803399"/>
                </a:lnTo>
                <a:lnTo>
                  <a:pt x="3052425" y="1854199"/>
                </a:lnTo>
                <a:lnTo>
                  <a:pt x="3013267" y="1904999"/>
                </a:lnTo>
                <a:lnTo>
                  <a:pt x="2974565" y="1955799"/>
                </a:lnTo>
                <a:lnTo>
                  <a:pt x="2936384" y="1993899"/>
                </a:lnTo>
                <a:lnTo>
                  <a:pt x="2898790" y="2044699"/>
                </a:lnTo>
                <a:lnTo>
                  <a:pt x="2861847" y="2082799"/>
                </a:lnTo>
                <a:lnTo>
                  <a:pt x="2825620" y="2133599"/>
                </a:lnTo>
                <a:lnTo>
                  <a:pt x="2790174" y="2171699"/>
                </a:lnTo>
                <a:lnTo>
                  <a:pt x="2755575" y="2209799"/>
                </a:lnTo>
                <a:lnTo>
                  <a:pt x="2721887" y="2247899"/>
                </a:lnTo>
                <a:lnTo>
                  <a:pt x="2689176" y="2285999"/>
                </a:lnTo>
                <a:lnTo>
                  <a:pt x="2657506" y="2324099"/>
                </a:lnTo>
                <a:lnTo>
                  <a:pt x="2626942" y="2362199"/>
                </a:lnTo>
                <a:lnTo>
                  <a:pt x="2597550" y="2387599"/>
                </a:lnTo>
                <a:lnTo>
                  <a:pt x="2569394" y="2412999"/>
                </a:lnTo>
                <a:lnTo>
                  <a:pt x="2542539" y="2451099"/>
                </a:lnTo>
                <a:lnTo>
                  <a:pt x="2517052" y="2476499"/>
                </a:lnTo>
                <a:lnTo>
                  <a:pt x="2492995" y="2489199"/>
                </a:lnTo>
                <a:lnTo>
                  <a:pt x="2470435" y="2514599"/>
                </a:lnTo>
                <a:lnTo>
                  <a:pt x="2449437" y="2539999"/>
                </a:lnTo>
                <a:lnTo>
                  <a:pt x="2430065" y="2552699"/>
                </a:lnTo>
                <a:lnTo>
                  <a:pt x="2412385" y="2565399"/>
                </a:lnTo>
                <a:lnTo>
                  <a:pt x="2396462" y="2578099"/>
                </a:lnTo>
                <a:lnTo>
                  <a:pt x="2382360" y="2578099"/>
                </a:lnTo>
                <a:lnTo>
                  <a:pt x="2370144" y="2590799"/>
                </a:lnTo>
                <a:lnTo>
                  <a:pt x="2874315" y="2590799"/>
                </a:lnTo>
                <a:lnTo>
                  <a:pt x="2917984" y="2539999"/>
                </a:lnTo>
                <a:lnTo>
                  <a:pt x="3008015" y="2425699"/>
                </a:lnTo>
                <a:lnTo>
                  <a:pt x="3100932" y="2324099"/>
                </a:lnTo>
                <a:lnTo>
                  <a:pt x="3195889" y="2209799"/>
                </a:lnTo>
                <a:lnTo>
                  <a:pt x="3340301" y="2044699"/>
                </a:lnTo>
                <a:lnTo>
                  <a:pt x="3846719" y="1460499"/>
                </a:lnTo>
                <a:lnTo>
                  <a:pt x="3965964" y="1320799"/>
                </a:lnTo>
                <a:lnTo>
                  <a:pt x="4038151" y="1231899"/>
                </a:lnTo>
                <a:lnTo>
                  <a:pt x="4103504" y="1155699"/>
                </a:lnTo>
                <a:lnTo>
                  <a:pt x="4133353" y="1130299"/>
                </a:lnTo>
                <a:lnTo>
                  <a:pt x="4161177" y="1092199"/>
                </a:lnTo>
                <a:lnTo>
                  <a:pt x="4186871" y="1066799"/>
                </a:lnTo>
                <a:lnTo>
                  <a:pt x="4210327" y="1041399"/>
                </a:lnTo>
                <a:lnTo>
                  <a:pt x="4231441" y="1015999"/>
                </a:lnTo>
                <a:lnTo>
                  <a:pt x="4250108" y="990599"/>
                </a:lnTo>
                <a:lnTo>
                  <a:pt x="4266220" y="977899"/>
                </a:lnTo>
                <a:lnTo>
                  <a:pt x="4279673" y="952499"/>
                </a:lnTo>
                <a:lnTo>
                  <a:pt x="4290362" y="939799"/>
                </a:lnTo>
                <a:lnTo>
                  <a:pt x="4298180" y="939799"/>
                </a:lnTo>
                <a:lnTo>
                  <a:pt x="4371790" y="863599"/>
                </a:lnTo>
                <a:lnTo>
                  <a:pt x="4414074" y="850899"/>
                </a:lnTo>
                <a:lnTo>
                  <a:pt x="4437924" y="850899"/>
                </a:lnTo>
                <a:lnTo>
                  <a:pt x="4518519" y="825499"/>
                </a:lnTo>
                <a:lnTo>
                  <a:pt x="4615927" y="800099"/>
                </a:lnTo>
                <a:lnTo>
                  <a:pt x="4697970" y="774699"/>
                </a:lnTo>
                <a:lnTo>
                  <a:pt x="4732469" y="761999"/>
                </a:lnTo>
                <a:lnTo>
                  <a:pt x="4594269" y="431799"/>
                </a:lnTo>
                <a:lnTo>
                  <a:pt x="4523710" y="253999"/>
                </a:lnTo>
                <a:lnTo>
                  <a:pt x="4498749" y="177799"/>
                </a:lnTo>
                <a:lnTo>
                  <a:pt x="4497342" y="139699"/>
                </a:lnTo>
                <a:lnTo>
                  <a:pt x="4496427" y="114299"/>
                </a:lnTo>
                <a:lnTo>
                  <a:pt x="4490482" y="63499"/>
                </a:lnTo>
                <a:lnTo>
                  <a:pt x="4483782" y="25399"/>
                </a:lnTo>
                <a:lnTo>
                  <a:pt x="4480599" y="0"/>
                </a:lnTo>
                <a:close/>
              </a:path>
              <a:path w="4732655" h="3162300">
                <a:moveTo>
                  <a:pt x="4001533" y="304799"/>
                </a:moveTo>
                <a:lnTo>
                  <a:pt x="2260116" y="304799"/>
                </a:lnTo>
                <a:lnTo>
                  <a:pt x="2196068" y="317499"/>
                </a:lnTo>
                <a:lnTo>
                  <a:pt x="2134149" y="317499"/>
                </a:lnTo>
                <a:lnTo>
                  <a:pt x="2074572" y="330199"/>
                </a:lnTo>
                <a:lnTo>
                  <a:pt x="2017549" y="330199"/>
                </a:lnTo>
                <a:lnTo>
                  <a:pt x="1963295" y="342899"/>
                </a:lnTo>
                <a:lnTo>
                  <a:pt x="1863938" y="342899"/>
                </a:lnTo>
                <a:lnTo>
                  <a:pt x="1819262" y="355599"/>
                </a:lnTo>
                <a:lnTo>
                  <a:pt x="1740979" y="355599"/>
                </a:lnTo>
                <a:lnTo>
                  <a:pt x="1707797" y="368299"/>
                </a:lnTo>
                <a:lnTo>
                  <a:pt x="3232212" y="368299"/>
                </a:lnTo>
                <a:lnTo>
                  <a:pt x="4001533" y="304799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88729" y="6450045"/>
            <a:ext cx="2150745" cy="96520"/>
          </a:xfrm>
          <a:custGeom>
            <a:avLst/>
            <a:gdLst/>
            <a:ahLst/>
            <a:cxnLst/>
            <a:rect l="l" t="t" r="r" b="b"/>
            <a:pathLst>
              <a:path w="2150744" h="96520">
                <a:moveTo>
                  <a:pt x="0" y="0"/>
                </a:moveTo>
                <a:lnTo>
                  <a:pt x="649" y="58291"/>
                </a:lnTo>
                <a:lnTo>
                  <a:pt x="2150661" y="96367"/>
                </a:lnTo>
                <a:lnTo>
                  <a:pt x="2150011" y="38086"/>
                </a:lnTo>
                <a:lnTo>
                  <a:pt x="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12061" y="3281876"/>
            <a:ext cx="1472565" cy="207010"/>
          </a:xfrm>
          <a:custGeom>
            <a:avLst/>
            <a:gdLst/>
            <a:ahLst/>
            <a:cxnLst/>
            <a:rect l="l" t="t" r="r" b="b"/>
            <a:pathLst>
              <a:path w="1472565" h="207010">
                <a:moveTo>
                  <a:pt x="80976" y="0"/>
                </a:moveTo>
                <a:lnTo>
                  <a:pt x="39465" y="3747"/>
                </a:lnTo>
                <a:lnTo>
                  <a:pt x="10711" y="16011"/>
                </a:lnTo>
                <a:lnTo>
                  <a:pt x="0" y="39148"/>
                </a:lnTo>
                <a:lnTo>
                  <a:pt x="9685" y="64170"/>
                </a:lnTo>
                <a:lnTo>
                  <a:pt x="35371" y="82483"/>
                </a:lnTo>
                <a:lnTo>
                  <a:pt x="72199" y="97006"/>
                </a:lnTo>
                <a:lnTo>
                  <a:pt x="115310" y="110660"/>
                </a:lnTo>
                <a:lnTo>
                  <a:pt x="159844" y="126365"/>
                </a:lnTo>
                <a:lnTo>
                  <a:pt x="200942" y="147042"/>
                </a:lnTo>
                <a:lnTo>
                  <a:pt x="233745" y="175612"/>
                </a:lnTo>
                <a:lnTo>
                  <a:pt x="246627" y="184504"/>
                </a:lnTo>
                <a:lnTo>
                  <a:pt x="299791" y="197392"/>
                </a:lnTo>
                <a:lnTo>
                  <a:pt x="338338" y="201618"/>
                </a:lnTo>
                <a:lnTo>
                  <a:pt x="383706" y="204518"/>
                </a:lnTo>
                <a:lnTo>
                  <a:pt x="435028" y="206208"/>
                </a:lnTo>
                <a:lnTo>
                  <a:pt x="491436" y="206801"/>
                </a:lnTo>
                <a:lnTo>
                  <a:pt x="552062" y="206412"/>
                </a:lnTo>
                <a:lnTo>
                  <a:pt x="616041" y="205158"/>
                </a:lnTo>
                <a:lnTo>
                  <a:pt x="750584" y="200508"/>
                </a:lnTo>
                <a:lnTo>
                  <a:pt x="1021733" y="185860"/>
                </a:lnTo>
                <a:lnTo>
                  <a:pt x="1378021" y="160890"/>
                </a:lnTo>
                <a:lnTo>
                  <a:pt x="1388208" y="160412"/>
                </a:lnTo>
                <a:lnTo>
                  <a:pt x="1420948" y="158505"/>
                </a:lnTo>
                <a:lnTo>
                  <a:pt x="1452118" y="152934"/>
                </a:lnTo>
                <a:lnTo>
                  <a:pt x="1472275" y="143723"/>
                </a:lnTo>
                <a:lnTo>
                  <a:pt x="1471975" y="130896"/>
                </a:lnTo>
                <a:lnTo>
                  <a:pt x="1454656" y="111380"/>
                </a:lnTo>
                <a:lnTo>
                  <a:pt x="1424881" y="87837"/>
                </a:lnTo>
                <a:lnTo>
                  <a:pt x="1374940" y="68799"/>
                </a:lnTo>
                <a:lnTo>
                  <a:pt x="1301945" y="63168"/>
                </a:lnTo>
                <a:lnTo>
                  <a:pt x="1274366" y="63168"/>
                </a:lnTo>
                <a:lnTo>
                  <a:pt x="1242687" y="63031"/>
                </a:lnTo>
                <a:lnTo>
                  <a:pt x="852158" y="51148"/>
                </a:lnTo>
                <a:lnTo>
                  <a:pt x="458029" y="32925"/>
                </a:lnTo>
                <a:lnTo>
                  <a:pt x="309914" y="23873"/>
                </a:lnTo>
                <a:lnTo>
                  <a:pt x="246999" y="18584"/>
                </a:lnTo>
                <a:lnTo>
                  <a:pt x="181122" y="8624"/>
                </a:lnTo>
                <a:lnTo>
                  <a:pt x="129956" y="2411"/>
                </a:lnTo>
                <a:lnTo>
                  <a:pt x="80976" y="0"/>
                </a:lnTo>
                <a:close/>
              </a:path>
              <a:path w="1472565" h="207010">
                <a:moveTo>
                  <a:pt x="1297120" y="62796"/>
                </a:moveTo>
                <a:lnTo>
                  <a:pt x="1274366" y="63168"/>
                </a:lnTo>
                <a:lnTo>
                  <a:pt x="1301945" y="63168"/>
                </a:lnTo>
                <a:lnTo>
                  <a:pt x="1297120" y="6279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9052" y="6486902"/>
            <a:ext cx="1167765" cy="1167765"/>
          </a:xfrm>
          <a:custGeom>
            <a:avLst/>
            <a:gdLst/>
            <a:ahLst/>
            <a:cxnLst/>
            <a:rect l="l" t="t" r="r" b="b"/>
            <a:pathLst>
              <a:path w="1167765" h="1167765">
                <a:moveTo>
                  <a:pt x="582429" y="0"/>
                </a:moveTo>
                <a:lnTo>
                  <a:pt x="534557" y="2042"/>
                </a:lnTo>
                <a:lnTo>
                  <a:pt x="487760" y="7851"/>
                </a:lnTo>
                <a:lnTo>
                  <a:pt x="442186" y="17277"/>
                </a:lnTo>
                <a:lnTo>
                  <a:pt x="397987" y="30170"/>
                </a:lnTo>
                <a:lnTo>
                  <a:pt x="355312" y="46379"/>
                </a:lnTo>
                <a:lnTo>
                  <a:pt x="314311" y="65753"/>
                </a:lnTo>
                <a:lnTo>
                  <a:pt x="275134" y="88141"/>
                </a:lnTo>
                <a:lnTo>
                  <a:pt x="237931" y="113394"/>
                </a:lnTo>
                <a:lnTo>
                  <a:pt x="202852" y="141360"/>
                </a:lnTo>
                <a:lnTo>
                  <a:pt x="170045" y="171890"/>
                </a:lnTo>
                <a:lnTo>
                  <a:pt x="139663" y="204831"/>
                </a:lnTo>
                <a:lnTo>
                  <a:pt x="111853" y="240035"/>
                </a:lnTo>
                <a:lnTo>
                  <a:pt x="86767" y="277350"/>
                </a:lnTo>
                <a:lnTo>
                  <a:pt x="64553" y="316626"/>
                </a:lnTo>
                <a:lnTo>
                  <a:pt x="45363" y="357713"/>
                </a:lnTo>
                <a:lnTo>
                  <a:pt x="29345" y="400459"/>
                </a:lnTo>
                <a:lnTo>
                  <a:pt x="16650" y="444714"/>
                </a:lnTo>
                <a:lnTo>
                  <a:pt x="7428" y="490328"/>
                </a:lnTo>
                <a:lnTo>
                  <a:pt x="1827" y="537149"/>
                </a:lnTo>
                <a:lnTo>
                  <a:pt x="0" y="585029"/>
                </a:lnTo>
                <a:lnTo>
                  <a:pt x="2057" y="633013"/>
                </a:lnTo>
                <a:lnTo>
                  <a:pt x="7854" y="679696"/>
                </a:lnTo>
                <a:lnTo>
                  <a:pt x="17282" y="725269"/>
                </a:lnTo>
                <a:lnTo>
                  <a:pt x="30176" y="769467"/>
                </a:lnTo>
                <a:lnTo>
                  <a:pt x="46386" y="812142"/>
                </a:lnTo>
                <a:lnTo>
                  <a:pt x="65762" y="853142"/>
                </a:lnTo>
                <a:lnTo>
                  <a:pt x="88152" y="892319"/>
                </a:lnTo>
                <a:lnTo>
                  <a:pt x="113406" y="929523"/>
                </a:lnTo>
                <a:lnTo>
                  <a:pt x="141374" y="964603"/>
                </a:lnTo>
                <a:lnTo>
                  <a:pt x="171905" y="997409"/>
                </a:lnTo>
                <a:lnTo>
                  <a:pt x="204848" y="1027792"/>
                </a:lnTo>
                <a:lnTo>
                  <a:pt x="240053" y="1055602"/>
                </a:lnTo>
                <a:lnTo>
                  <a:pt x="277370" y="1080689"/>
                </a:lnTo>
                <a:lnTo>
                  <a:pt x="316648" y="1102903"/>
                </a:lnTo>
                <a:lnTo>
                  <a:pt x="357735" y="1122094"/>
                </a:lnTo>
                <a:lnTo>
                  <a:pt x="400483" y="1138112"/>
                </a:lnTo>
                <a:lnTo>
                  <a:pt x="444740" y="1150807"/>
                </a:lnTo>
                <a:lnTo>
                  <a:pt x="490355" y="1160030"/>
                </a:lnTo>
                <a:lnTo>
                  <a:pt x="537178" y="1165631"/>
                </a:lnTo>
                <a:lnTo>
                  <a:pt x="585059" y="1167459"/>
                </a:lnTo>
                <a:lnTo>
                  <a:pt x="632927" y="1165415"/>
                </a:lnTo>
                <a:lnTo>
                  <a:pt x="679721" y="1159604"/>
                </a:lnTo>
                <a:lnTo>
                  <a:pt x="725290" y="1150176"/>
                </a:lnTo>
                <a:lnTo>
                  <a:pt x="769486" y="1137281"/>
                </a:lnTo>
                <a:lnTo>
                  <a:pt x="812157" y="1121070"/>
                </a:lnTo>
                <a:lnTo>
                  <a:pt x="853155" y="1101694"/>
                </a:lnTo>
                <a:lnTo>
                  <a:pt x="884262" y="1083915"/>
                </a:lnTo>
                <a:lnTo>
                  <a:pt x="584866" y="1083915"/>
                </a:lnTo>
                <a:lnTo>
                  <a:pt x="536687" y="1081735"/>
                </a:lnTo>
                <a:lnTo>
                  <a:pt x="489794" y="1075112"/>
                </a:lnTo>
                <a:lnTo>
                  <a:pt x="444395" y="1064255"/>
                </a:lnTo>
                <a:lnTo>
                  <a:pt x="400702" y="1049373"/>
                </a:lnTo>
                <a:lnTo>
                  <a:pt x="358925" y="1030676"/>
                </a:lnTo>
                <a:lnTo>
                  <a:pt x="319274" y="1008373"/>
                </a:lnTo>
                <a:lnTo>
                  <a:pt x="281958" y="982672"/>
                </a:lnTo>
                <a:lnTo>
                  <a:pt x="247189" y="953784"/>
                </a:lnTo>
                <a:lnTo>
                  <a:pt x="215176" y="921917"/>
                </a:lnTo>
                <a:lnTo>
                  <a:pt x="186129" y="887280"/>
                </a:lnTo>
                <a:lnTo>
                  <a:pt x="160259" y="850083"/>
                </a:lnTo>
                <a:lnTo>
                  <a:pt x="137775" y="810535"/>
                </a:lnTo>
                <a:lnTo>
                  <a:pt x="118889" y="768844"/>
                </a:lnTo>
                <a:lnTo>
                  <a:pt x="103809" y="725221"/>
                </a:lnTo>
                <a:lnTo>
                  <a:pt x="92746" y="679874"/>
                </a:lnTo>
                <a:lnTo>
                  <a:pt x="85911" y="633013"/>
                </a:lnTo>
                <a:lnTo>
                  <a:pt x="83522" y="585029"/>
                </a:lnTo>
                <a:lnTo>
                  <a:pt x="83624" y="582399"/>
                </a:lnTo>
                <a:lnTo>
                  <a:pt x="85695" y="536670"/>
                </a:lnTo>
                <a:lnTo>
                  <a:pt x="92320" y="489779"/>
                </a:lnTo>
                <a:lnTo>
                  <a:pt x="103178" y="444383"/>
                </a:lnTo>
                <a:lnTo>
                  <a:pt x="118062" y="400692"/>
                </a:lnTo>
                <a:lnTo>
                  <a:pt x="136761" y="358916"/>
                </a:lnTo>
                <a:lnTo>
                  <a:pt x="159066" y="319266"/>
                </a:lnTo>
                <a:lnTo>
                  <a:pt x="184768" y="281951"/>
                </a:lnTo>
                <a:lnTo>
                  <a:pt x="213658" y="247182"/>
                </a:lnTo>
                <a:lnTo>
                  <a:pt x="245527" y="215170"/>
                </a:lnTo>
                <a:lnTo>
                  <a:pt x="280165" y="186123"/>
                </a:lnTo>
                <a:lnTo>
                  <a:pt x="317364" y="160254"/>
                </a:lnTo>
                <a:lnTo>
                  <a:pt x="356914" y="137770"/>
                </a:lnTo>
                <a:lnTo>
                  <a:pt x="398607" y="118884"/>
                </a:lnTo>
                <a:lnTo>
                  <a:pt x="442232" y="103805"/>
                </a:lnTo>
                <a:lnTo>
                  <a:pt x="487580" y="92743"/>
                </a:lnTo>
                <a:lnTo>
                  <a:pt x="534444" y="85909"/>
                </a:lnTo>
                <a:lnTo>
                  <a:pt x="582612" y="83513"/>
                </a:lnTo>
                <a:lnTo>
                  <a:pt x="884353" y="83513"/>
                </a:lnTo>
                <a:lnTo>
                  <a:pt x="850821" y="64549"/>
                </a:lnTo>
                <a:lnTo>
                  <a:pt x="809736" y="45360"/>
                </a:lnTo>
                <a:lnTo>
                  <a:pt x="766991" y="29343"/>
                </a:lnTo>
                <a:lnTo>
                  <a:pt x="722737" y="16649"/>
                </a:lnTo>
                <a:lnTo>
                  <a:pt x="677126" y="7427"/>
                </a:lnTo>
                <a:lnTo>
                  <a:pt x="630306" y="1827"/>
                </a:lnTo>
                <a:lnTo>
                  <a:pt x="582429" y="0"/>
                </a:lnTo>
                <a:close/>
              </a:path>
              <a:path w="1167765" h="1167765">
                <a:moveTo>
                  <a:pt x="884353" y="83513"/>
                </a:moveTo>
                <a:lnTo>
                  <a:pt x="582612" y="83513"/>
                </a:lnTo>
                <a:lnTo>
                  <a:pt x="630788" y="85693"/>
                </a:lnTo>
                <a:lnTo>
                  <a:pt x="677678" y="92316"/>
                </a:lnTo>
                <a:lnTo>
                  <a:pt x="723074" y="103174"/>
                </a:lnTo>
                <a:lnTo>
                  <a:pt x="766764" y="118056"/>
                </a:lnTo>
                <a:lnTo>
                  <a:pt x="808538" y="136754"/>
                </a:lnTo>
                <a:lnTo>
                  <a:pt x="848187" y="159058"/>
                </a:lnTo>
                <a:lnTo>
                  <a:pt x="885500" y="184759"/>
                </a:lnTo>
                <a:lnTo>
                  <a:pt x="920268" y="213648"/>
                </a:lnTo>
                <a:lnTo>
                  <a:pt x="952279" y="245516"/>
                </a:lnTo>
                <a:lnTo>
                  <a:pt x="981324" y="280154"/>
                </a:lnTo>
                <a:lnTo>
                  <a:pt x="1007193" y="317352"/>
                </a:lnTo>
                <a:lnTo>
                  <a:pt x="1029675" y="356901"/>
                </a:lnTo>
                <a:lnTo>
                  <a:pt x="1048561" y="398592"/>
                </a:lnTo>
                <a:lnTo>
                  <a:pt x="1063640" y="442216"/>
                </a:lnTo>
                <a:lnTo>
                  <a:pt x="1074702" y="487563"/>
                </a:lnTo>
                <a:lnTo>
                  <a:pt x="1081537" y="534425"/>
                </a:lnTo>
                <a:lnTo>
                  <a:pt x="1083926" y="582399"/>
                </a:lnTo>
                <a:lnTo>
                  <a:pt x="1083825" y="585029"/>
                </a:lnTo>
                <a:lnTo>
                  <a:pt x="1081755" y="630769"/>
                </a:lnTo>
                <a:lnTo>
                  <a:pt x="1075132" y="677661"/>
                </a:lnTo>
                <a:lnTo>
                  <a:pt x="1064274" y="723057"/>
                </a:lnTo>
                <a:lnTo>
                  <a:pt x="1049392" y="766747"/>
                </a:lnTo>
                <a:lnTo>
                  <a:pt x="1030695" y="808522"/>
                </a:lnTo>
                <a:lnTo>
                  <a:pt x="1008391" y="848171"/>
                </a:lnTo>
                <a:lnTo>
                  <a:pt x="982690" y="885484"/>
                </a:lnTo>
                <a:lnTo>
                  <a:pt x="953801" y="920251"/>
                </a:lnTo>
                <a:lnTo>
                  <a:pt x="921933" y="952262"/>
                </a:lnTo>
                <a:lnTo>
                  <a:pt x="887296" y="981307"/>
                </a:lnTo>
                <a:lnTo>
                  <a:pt x="850099" y="1007175"/>
                </a:lnTo>
                <a:lnTo>
                  <a:pt x="810551" y="1029657"/>
                </a:lnTo>
                <a:lnTo>
                  <a:pt x="768861" y="1048542"/>
                </a:lnTo>
                <a:lnTo>
                  <a:pt x="725238" y="1063621"/>
                </a:lnTo>
                <a:lnTo>
                  <a:pt x="679892" y="1074682"/>
                </a:lnTo>
                <a:lnTo>
                  <a:pt x="633032" y="1081517"/>
                </a:lnTo>
                <a:lnTo>
                  <a:pt x="584866" y="1083915"/>
                </a:lnTo>
                <a:lnTo>
                  <a:pt x="884262" y="1083915"/>
                </a:lnTo>
                <a:lnTo>
                  <a:pt x="929530" y="1054049"/>
                </a:lnTo>
                <a:lnTo>
                  <a:pt x="964607" y="1026081"/>
                </a:lnTo>
                <a:lnTo>
                  <a:pt x="997412" y="995550"/>
                </a:lnTo>
                <a:lnTo>
                  <a:pt x="1027793" y="962606"/>
                </a:lnTo>
                <a:lnTo>
                  <a:pt x="1055600" y="927400"/>
                </a:lnTo>
                <a:lnTo>
                  <a:pt x="1080685" y="890084"/>
                </a:lnTo>
                <a:lnTo>
                  <a:pt x="1102898" y="850806"/>
                </a:lnTo>
                <a:lnTo>
                  <a:pt x="1122087" y="809719"/>
                </a:lnTo>
                <a:lnTo>
                  <a:pt x="1138104" y="766971"/>
                </a:lnTo>
                <a:lnTo>
                  <a:pt x="1150799" y="722715"/>
                </a:lnTo>
                <a:lnTo>
                  <a:pt x="1160021" y="677101"/>
                </a:lnTo>
                <a:lnTo>
                  <a:pt x="1165621" y="630279"/>
                </a:lnTo>
                <a:lnTo>
                  <a:pt x="1167449" y="582399"/>
                </a:lnTo>
                <a:lnTo>
                  <a:pt x="1165394" y="534425"/>
                </a:lnTo>
                <a:lnTo>
                  <a:pt x="1159597" y="487732"/>
                </a:lnTo>
                <a:lnTo>
                  <a:pt x="1150170" y="442161"/>
                </a:lnTo>
                <a:lnTo>
                  <a:pt x="1137277" y="397964"/>
                </a:lnTo>
                <a:lnTo>
                  <a:pt x="1121068" y="355291"/>
                </a:lnTo>
                <a:lnTo>
                  <a:pt x="1101694" y="314292"/>
                </a:lnTo>
                <a:lnTo>
                  <a:pt x="1079305" y="275117"/>
                </a:lnTo>
                <a:lnTo>
                  <a:pt x="1054052" y="237916"/>
                </a:lnTo>
                <a:lnTo>
                  <a:pt x="1026085" y="202838"/>
                </a:lnTo>
                <a:lnTo>
                  <a:pt x="995556" y="170034"/>
                </a:lnTo>
                <a:lnTo>
                  <a:pt x="962614" y="139653"/>
                </a:lnTo>
                <a:lnTo>
                  <a:pt x="927411" y="111845"/>
                </a:lnTo>
                <a:lnTo>
                  <a:pt x="890096" y="86761"/>
                </a:lnTo>
                <a:lnTo>
                  <a:pt x="884353" y="83513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16077" y="6653918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415769" y="0"/>
                </a:moveTo>
                <a:lnTo>
                  <a:pt x="367180" y="2912"/>
                </a:lnTo>
                <a:lnTo>
                  <a:pt x="320249" y="11220"/>
                </a:lnTo>
                <a:lnTo>
                  <a:pt x="275289" y="24609"/>
                </a:lnTo>
                <a:lnTo>
                  <a:pt x="232611" y="42767"/>
                </a:lnTo>
                <a:lnTo>
                  <a:pt x="192527" y="65379"/>
                </a:lnTo>
                <a:lnTo>
                  <a:pt x="155350" y="92132"/>
                </a:lnTo>
                <a:lnTo>
                  <a:pt x="121391" y="122713"/>
                </a:lnTo>
                <a:lnTo>
                  <a:pt x="90962" y="156809"/>
                </a:lnTo>
                <a:lnTo>
                  <a:pt x="64375" y="194106"/>
                </a:lnTo>
                <a:lnTo>
                  <a:pt x="41943" y="234290"/>
                </a:lnTo>
                <a:lnTo>
                  <a:pt x="23978" y="277049"/>
                </a:lnTo>
                <a:lnTo>
                  <a:pt x="10791" y="322068"/>
                </a:lnTo>
                <a:lnTo>
                  <a:pt x="2694" y="369036"/>
                </a:lnTo>
                <a:lnTo>
                  <a:pt x="0" y="417637"/>
                </a:lnTo>
                <a:lnTo>
                  <a:pt x="2913" y="466227"/>
                </a:lnTo>
                <a:lnTo>
                  <a:pt x="11221" y="513159"/>
                </a:lnTo>
                <a:lnTo>
                  <a:pt x="24611" y="558119"/>
                </a:lnTo>
                <a:lnTo>
                  <a:pt x="42769" y="600797"/>
                </a:lnTo>
                <a:lnTo>
                  <a:pt x="65382" y="640880"/>
                </a:lnTo>
                <a:lnTo>
                  <a:pt x="92136" y="678056"/>
                </a:lnTo>
                <a:lnTo>
                  <a:pt x="122718" y="712013"/>
                </a:lnTo>
                <a:lnTo>
                  <a:pt x="156815" y="742440"/>
                </a:lnTo>
                <a:lnTo>
                  <a:pt x="194113" y="769025"/>
                </a:lnTo>
                <a:lnTo>
                  <a:pt x="234298" y="791456"/>
                </a:lnTo>
                <a:lnTo>
                  <a:pt x="277058" y="809420"/>
                </a:lnTo>
                <a:lnTo>
                  <a:pt x="322078" y="822606"/>
                </a:lnTo>
                <a:lnTo>
                  <a:pt x="369046" y="830702"/>
                </a:lnTo>
                <a:lnTo>
                  <a:pt x="417647" y="833396"/>
                </a:lnTo>
                <a:lnTo>
                  <a:pt x="466230" y="830481"/>
                </a:lnTo>
                <a:lnTo>
                  <a:pt x="513156" y="822172"/>
                </a:lnTo>
                <a:lnTo>
                  <a:pt x="558113" y="808783"/>
                </a:lnTo>
                <a:lnTo>
                  <a:pt x="600789" y="790626"/>
                </a:lnTo>
                <a:lnTo>
                  <a:pt x="613473" y="783470"/>
                </a:lnTo>
                <a:lnTo>
                  <a:pt x="417535" y="783470"/>
                </a:lnTo>
                <a:lnTo>
                  <a:pt x="371519" y="780717"/>
                </a:lnTo>
                <a:lnTo>
                  <a:pt x="327197" y="772473"/>
                </a:lnTo>
                <a:lnTo>
                  <a:pt x="284912" y="759082"/>
                </a:lnTo>
                <a:lnTo>
                  <a:pt x="245009" y="740886"/>
                </a:lnTo>
                <a:lnTo>
                  <a:pt x="207833" y="718230"/>
                </a:lnTo>
                <a:lnTo>
                  <a:pt x="173729" y="691455"/>
                </a:lnTo>
                <a:lnTo>
                  <a:pt x="143040" y="660905"/>
                </a:lnTo>
                <a:lnTo>
                  <a:pt x="116111" y="626922"/>
                </a:lnTo>
                <a:lnTo>
                  <a:pt x="93287" y="589850"/>
                </a:lnTo>
                <a:lnTo>
                  <a:pt x="74912" y="550032"/>
                </a:lnTo>
                <a:lnTo>
                  <a:pt x="61330" y="507809"/>
                </a:lnTo>
                <a:lnTo>
                  <a:pt x="52886" y="463526"/>
                </a:lnTo>
                <a:lnTo>
                  <a:pt x="49932" y="417637"/>
                </a:lnTo>
                <a:lnTo>
                  <a:pt x="50030" y="415758"/>
                </a:lnTo>
                <a:lnTo>
                  <a:pt x="52679" y="371513"/>
                </a:lnTo>
                <a:lnTo>
                  <a:pt x="60923" y="327194"/>
                </a:lnTo>
                <a:lnTo>
                  <a:pt x="74314" y="284913"/>
                </a:lnTo>
                <a:lnTo>
                  <a:pt x="92509" y="245013"/>
                </a:lnTo>
                <a:lnTo>
                  <a:pt x="115166" y="207839"/>
                </a:lnTo>
                <a:lnTo>
                  <a:pt x="141941" y="173736"/>
                </a:lnTo>
                <a:lnTo>
                  <a:pt x="172492" y="143048"/>
                </a:lnTo>
                <a:lnTo>
                  <a:pt x="206475" y="116120"/>
                </a:lnTo>
                <a:lnTo>
                  <a:pt x="243548" y="93297"/>
                </a:lnTo>
                <a:lnTo>
                  <a:pt x="283368" y="74922"/>
                </a:lnTo>
                <a:lnTo>
                  <a:pt x="325592" y="61340"/>
                </a:lnTo>
                <a:lnTo>
                  <a:pt x="369877" y="52896"/>
                </a:lnTo>
                <a:lnTo>
                  <a:pt x="415880" y="49935"/>
                </a:lnTo>
                <a:lnTo>
                  <a:pt x="613419" y="49935"/>
                </a:lnTo>
                <a:lnTo>
                  <a:pt x="599100" y="41941"/>
                </a:lnTo>
                <a:lnTo>
                  <a:pt x="556343" y="23977"/>
                </a:lnTo>
                <a:lnTo>
                  <a:pt x="511327" y="10790"/>
                </a:lnTo>
                <a:lnTo>
                  <a:pt x="464364" y="2694"/>
                </a:lnTo>
                <a:lnTo>
                  <a:pt x="415769" y="0"/>
                </a:lnTo>
                <a:close/>
              </a:path>
              <a:path w="833755" h="833754">
                <a:moveTo>
                  <a:pt x="613419" y="49935"/>
                </a:moveTo>
                <a:lnTo>
                  <a:pt x="415880" y="49935"/>
                </a:lnTo>
                <a:lnTo>
                  <a:pt x="461890" y="52689"/>
                </a:lnTo>
                <a:lnTo>
                  <a:pt x="506207" y="60933"/>
                </a:lnTo>
                <a:lnTo>
                  <a:pt x="548487" y="74324"/>
                </a:lnTo>
                <a:lnTo>
                  <a:pt x="588386" y="92519"/>
                </a:lnTo>
                <a:lnTo>
                  <a:pt x="625559" y="115175"/>
                </a:lnTo>
                <a:lnTo>
                  <a:pt x="659661" y="141950"/>
                </a:lnTo>
                <a:lnTo>
                  <a:pt x="690348" y="172500"/>
                </a:lnTo>
                <a:lnTo>
                  <a:pt x="717276" y="206483"/>
                </a:lnTo>
                <a:lnTo>
                  <a:pt x="740099" y="243555"/>
                </a:lnTo>
                <a:lnTo>
                  <a:pt x="758474" y="283374"/>
                </a:lnTo>
                <a:lnTo>
                  <a:pt x="772055" y="325596"/>
                </a:lnTo>
                <a:lnTo>
                  <a:pt x="780499" y="369879"/>
                </a:lnTo>
                <a:lnTo>
                  <a:pt x="783452" y="415758"/>
                </a:lnTo>
                <a:lnTo>
                  <a:pt x="783355" y="417637"/>
                </a:lnTo>
                <a:lnTo>
                  <a:pt x="780706" y="461892"/>
                </a:lnTo>
                <a:lnTo>
                  <a:pt x="772463" y="506211"/>
                </a:lnTo>
                <a:lnTo>
                  <a:pt x="759072" y="548493"/>
                </a:lnTo>
                <a:lnTo>
                  <a:pt x="740877" y="588393"/>
                </a:lnTo>
                <a:lnTo>
                  <a:pt x="718221" y="625566"/>
                </a:lnTo>
                <a:lnTo>
                  <a:pt x="691447" y="659669"/>
                </a:lnTo>
                <a:lnTo>
                  <a:pt x="660898" y="690357"/>
                </a:lnTo>
                <a:lnTo>
                  <a:pt x="626917" y="717285"/>
                </a:lnTo>
                <a:lnTo>
                  <a:pt x="589847" y="740109"/>
                </a:lnTo>
                <a:lnTo>
                  <a:pt x="550031" y="758484"/>
                </a:lnTo>
                <a:lnTo>
                  <a:pt x="507811" y="772065"/>
                </a:lnTo>
                <a:lnTo>
                  <a:pt x="463532" y="780509"/>
                </a:lnTo>
                <a:lnTo>
                  <a:pt x="417535" y="783470"/>
                </a:lnTo>
                <a:lnTo>
                  <a:pt x="613473" y="783470"/>
                </a:lnTo>
                <a:lnTo>
                  <a:pt x="678048" y="741262"/>
                </a:lnTo>
                <a:lnTo>
                  <a:pt x="712007" y="710682"/>
                </a:lnTo>
                <a:lnTo>
                  <a:pt x="742436" y="676587"/>
                </a:lnTo>
                <a:lnTo>
                  <a:pt x="769023" y="639291"/>
                </a:lnTo>
                <a:lnTo>
                  <a:pt x="791455" y="599108"/>
                </a:lnTo>
                <a:lnTo>
                  <a:pt x="809420" y="556349"/>
                </a:lnTo>
                <a:lnTo>
                  <a:pt x="822607" y="511329"/>
                </a:lnTo>
                <a:lnTo>
                  <a:pt x="830703" y="464361"/>
                </a:lnTo>
                <a:lnTo>
                  <a:pt x="833396" y="415758"/>
                </a:lnTo>
                <a:lnTo>
                  <a:pt x="830482" y="367170"/>
                </a:lnTo>
                <a:lnTo>
                  <a:pt x="822174" y="320240"/>
                </a:lnTo>
                <a:lnTo>
                  <a:pt x="808784" y="275280"/>
                </a:lnTo>
                <a:lnTo>
                  <a:pt x="790625" y="232603"/>
                </a:lnTo>
                <a:lnTo>
                  <a:pt x="768012" y="192520"/>
                </a:lnTo>
                <a:lnTo>
                  <a:pt x="741258" y="155344"/>
                </a:lnTo>
                <a:lnTo>
                  <a:pt x="710676" y="121386"/>
                </a:lnTo>
                <a:lnTo>
                  <a:pt x="676580" y="90958"/>
                </a:lnTo>
                <a:lnTo>
                  <a:pt x="639283" y="64372"/>
                </a:lnTo>
                <a:lnTo>
                  <a:pt x="613419" y="49935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282379" y="6719247"/>
            <a:ext cx="270510" cy="377825"/>
          </a:xfrm>
          <a:custGeom>
            <a:avLst/>
            <a:gdLst/>
            <a:ahLst/>
            <a:cxnLst/>
            <a:rect l="l" t="t" r="r" b="b"/>
            <a:pathLst>
              <a:path w="270509" h="377825">
                <a:moveTo>
                  <a:pt x="169767" y="0"/>
                </a:moveTo>
                <a:lnTo>
                  <a:pt x="0" y="325087"/>
                </a:lnTo>
                <a:lnTo>
                  <a:pt x="100682" y="377662"/>
                </a:lnTo>
                <a:lnTo>
                  <a:pt x="270450" y="52565"/>
                </a:lnTo>
                <a:lnTo>
                  <a:pt x="169767" y="0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28011" y="6776716"/>
            <a:ext cx="344170" cy="335280"/>
          </a:xfrm>
          <a:custGeom>
            <a:avLst/>
            <a:gdLst/>
            <a:ahLst/>
            <a:cxnLst/>
            <a:rect l="l" t="t" r="r" b="b"/>
            <a:pathLst>
              <a:path w="344169" h="335279">
                <a:moveTo>
                  <a:pt x="78304" y="0"/>
                </a:moveTo>
                <a:lnTo>
                  <a:pt x="0" y="82274"/>
                </a:lnTo>
                <a:lnTo>
                  <a:pt x="265597" y="335048"/>
                </a:lnTo>
                <a:lnTo>
                  <a:pt x="343901" y="252763"/>
                </a:lnTo>
                <a:lnTo>
                  <a:pt x="78304" y="0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76318" y="7019153"/>
            <a:ext cx="380365" cy="258445"/>
          </a:xfrm>
          <a:custGeom>
            <a:avLst/>
            <a:gdLst/>
            <a:ahLst/>
            <a:cxnLst/>
            <a:rect l="l" t="t" r="r" b="b"/>
            <a:pathLst>
              <a:path w="380365" h="258445">
                <a:moveTo>
                  <a:pt x="332336" y="0"/>
                </a:moveTo>
                <a:lnTo>
                  <a:pt x="0" y="155055"/>
                </a:lnTo>
                <a:lnTo>
                  <a:pt x="48016" y="257992"/>
                </a:lnTo>
                <a:lnTo>
                  <a:pt x="380363" y="102937"/>
                </a:lnTo>
                <a:lnTo>
                  <a:pt x="332336" y="0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76530" y="7062438"/>
            <a:ext cx="165735" cy="379730"/>
          </a:xfrm>
          <a:custGeom>
            <a:avLst/>
            <a:gdLst/>
            <a:ahLst/>
            <a:cxnLst/>
            <a:rect l="l" t="t" r="r" b="b"/>
            <a:pathLst>
              <a:path w="165734" h="379729">
                <a:moveTo>
                  <a:pt x="112400" y="0"/>
                </a:moveTo>
                <a:lnTo>
                  <a:pt x="0" y="16367"/>
                </a:lnTo>
                <a:lnTo>
                  <a:pt x="52818" y="379277"/>
                </a:lnTo>
                <a:lnTo>
                  <a:pt x="165229" y="362919"/>
                </a:lnTo>
                <a:lnTo>
                  <a:pt x="112400" y="0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317967" y="7015782"/>
            <a:ext cx="384175" cy="205104"/>
          </a:xfrm>
          <a:custGeom>
            <a:avLst/>
            <a:gdLst/>
            <a:ahLst/>
            <a:cxnLst/>
            <a:rect l="l" t="t" r="r" b="b"/>
            <a:pathLst>
              <a:path w="384175" h="205104">
                <a:moveTo>
                  <a:pt x="29536" y="0"/>
                </a:moveTo>
                <a:lnTo>
                  <a:pt x="0" y="109679"/>
                </a:lnTo>
                <a:lnTo>
                  <a:pt x="354167" y="205051"/>
                </a:lnTo>
                <a:lnTo>
                  <a:pt x="383693" y="95372"/>
                </a:lnTo>
                <a:lnTo>
                  <a:pt x="29536" y="0"/>
                </a:lnTo>
                <a:close/>
              </a:path>
            </a:pathLst>
          </a:custGeom>
          <a:solidFill>
            <a:srgbClr val="9D9B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08321" y="7228043"/>
            <a:ext cx="234791" cy="234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71719" y="6116125"/>
            <a:ext cx="473075" cy="1069340"/>
          </a:xfrm>
          <a:custGeom>
            <a:avLst/>
            <a:gdLst/>
            <a:ahLst/>
            <a:cxnLst/>
            <a:rect l="l" t="t" r="r" b="b"/>
            <a:pathLst>
              <a:path w="473075" h="1069340">
                <a:moveTo>
                  <a:pt x="460806" y="990542"/>
                </a:moveTo>
                <a:lnTo>
                  <a:pt x="223847" y="990542"/>
                </a:lnTo>
                <a:lnTo>
                  <a:pt x="224943" y="993090"/>
                </a:lnTo>
                <a:lnTo>
                  <a:pt x="225969" y="995659"/>
                </a:lnTo>
                <a:lnTo>
                  <a:pt x="227228" y="998147"/>
                </a:lnTo>
                <a:lnTo>
                  <a:pt x="259188" y="1038682"/>
                </a:lnTo>
                <a:lnTo>
                  <a:pt x="302703" y="1062971"/>
                </a:lnTo>
                <a:lnTo>
                  <a:pt x="352149" y="1069172"/>
                </a:lnTo>
                <a:lnTo>
                  <a:pt x="401900" y="1055443"/>
                </a:lnTo>
                <a:lnTo>
                  <a:pt x="442430" y="1023479"/>
                </a:lnTo>
                <a:lnTo>
                  <a:pt x="460806" y="990542"/>
                </a:lnTo>
                <a:close/>
              </a:path>
              <a:path w="473075" h="1069340">
                <a:moveTo>
                  <a:pt x="76541" y="0"/>
                </a:moveTo>
                <a:lnTo>
                  <a:pt x="45062" y="8690"/>
                </a:lnTo>
                <a:lnTo>
                  <a:pt x="20507" y="27668"/>
                </a:lnTo>
                <a:lnTo>
                  <a:pt x="5159" y="53382"/>
                </a:lnTo>
                <a:lnTo>
                  <a:pt x="0" y="82800"/>
                </a:lnTo>
                <a:lnTo>
                  <a:pt x="6012" y="112886"/>
                </a:lnTo>
                <a:lnTo>
                  <a:pt x="5666" y="113018"/>
                </a:lnTo>
                <a:lnTo>
                  <a:pt x="213673" y="949887"/>
                </a:lnTo>
                <a:lnTo>
                  <a:pt x="214907" y="960067"/>
                </a:lnTo>
                <a:lnTo>
                  <a:pt x="216990" y="970203"/>
                </a:lnTo>
                <a:lnTo>
                  <a:pt x="219915" y="980253"/>
                </a:lnTo>
                <a:lnTo>
                  <a:pt x="223674" y="990176"/>
                </a:lnTo>
                <a:lnTo>
                  <a:pt x="223776" y="990582"/>
                </a:lnTo>
                <a:lnTo>
                  <a:pt x="460806" y="990542"/>
                </a:lnTo>
                <a:lnTo>
                  <a:pt x="466709" y="979962"/>
                </a:lnTo>
                <a:lnTo>
                  <a:pt x="472900" y="930512"/>
                </a:lnTo>
                <a:lnTo>
                  <a:pt x="459166" y="880751"/>
                </a:lnTo>
                <a:lnTo>
                  <a:pt x="161494" y="60199"/>
                </a:lnTo>
                <a:lnTo>
                  <a:pt x="160072" y="55021"/>
                </a:lnTo>
                <a:lnTo>
                  <a:pt x="158102" y="49914"/>
                </a:lnTo>
                <a:lnTo>
                  <a:pt x="155574" y="44928"/>
                </a:lnTo>
                <a:lnTo>
                  <a:pt x="135352" y="19282"/>
                </a:lnTo>
                <a:lnTo>
                  <a:pt x="107823" y="3918"/>
                </a:lnTo>
                <a:lnTo>
                  <a:pt x="76541" y="0"/>
                </a:lnTo>
                <a:close/>
              </a:path>
            </a:pathLst>
          </a:custGeom>
          <a:solidFill>
            <a:srgbClr val="4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202257" y="6940148"/>
            <a:ext cx="260985" cy="260985"/>
          </a:xfrm>
          <a:custGeom>
            <a:avLst/>
            <a:gdLst/>
            <a:ahLst/>
            <a:cxnLst/>
            <a:rect l="l" t="t" r="r" b="b"/>
            <a:pathLst>
              <a:path w="260984" h="260984">
                <a:moveTo>
                  <a:pt x="130209" y="0"/>
                </a:moveTo>
                <a:lnTo>
                  <a:pt x="79478" y="10380"/>
                </a:lnTo>
                <a:lnTo>
                  <a:pt x="38051" y="38465"/>
                </a:lnTo>
                <a:lnTo>
                  <a:pt x="10151" y="80012"/>
                </a:lnTo>
                <a:lnTo>
                  <a:pt x="0" y="130778"/>
                </a:lnTo>
                <a:lnTo>
                  <a:pt x="10363" y="181384"/>
                </a:lnTo>
                <a:lnTo>
                  <a:pt x="10466" y="181614"/>
                </a:lnTo>
                <a:lnTo>
                  <a:pt x="38475" y="222914"/>
                </a:lnTo>
                <a:lnTo>
                  <a:pt x="80026" y="250811"/>
                </a:lnTo>
                <a:lnTo>
                  <a:pt x="130798" y="260967"/>
                </a:lnTo>
                <a:lnTo>
                  <a:pt x="181509" y="250578"/>
                </a:lnTo>
                <a:lnTo>
                  <a:pt x="222920" y="222492"/>
                </a:lnTo>
                <a:lnTo>
                  <a:pt x="236232" y="202665"/>
                </a:lnTo>
                <a:lnTo>
                  <a:pt x="130666" y="202665"/>
                </a:lnTo>
                <a:lnTo>
                  <a:pt x="102570" y="197048"/>
                </a:lnTo>
                <a:lnTo>
                  <a:pt x="79579" y="181614"/>
                </a:lnTo>
                <a:lnTo>
                  <a:pt x="64038" y="158699"/>
                </a:lnTo>
                <a:lnTo>
                  <a:pt x="58320" y="130778"/>
                </a:lnTo>
                <a:lnTo>
                  <a:pt x="58383" y="130179"/>
                </a:lnTo>
                <a:lnTo>
                  <a:pt x="63910" y="102553"/>
                </a:lnTo>
                <a:lnTo>
                  <a:pt x="79348" y="79572"/>
                </a:lnTo>
                <a:lnTo>
                  <a:pt x="102270" y="64036"/>
                </a:lnTo>
                <a:lnTo>
                  <a:pt x="130341" y="58291"/>
                </a:lnTo>
                <a:lnTo>
                  <a:pt x="236230" y="58291"/>
                </a:lnTo>
                <a:lnTo>
                  <a:pt x="222504" y="38048"/>
                </a:lnTo>
                <a:lnTo>
                  <a:pt x="180966" y="10154"/>
                </a:lnTo>
                <a:lnTo>
                  <a:pt x="130209" y="0"/>
                </a:lnTo>
                <a:close/>
              </a:path>
              <a:path w="260984" h="260984">
                <a:moveTo>
                  <a:pt x="236230" y="58291"/>
                </a:moveTo>
                <a:lnTo>
                  <a:pt x="130341" y="58291"/>
                </a:lnTo>
                <a:lnTo>
                  <a:pt x="158422" y="63909"/>
                </a:lnTo>
                <a:lnTo>
                  <a:pt x="181400" y="79342"/>
                </a:lnTo>
                <a:lnTo>
                  <a:pt x="196932" y="102258"/>
                </a:lnTo>
                <a:lnTo>
                  <a:pt x="202646" y="130179"/>
                </a:lnTo>
                <a:lnTo>
                  <a:pt x="202584" y="130778"/>
                </a:lnTo>
                <a:lnTo>
                  <a:pt x="197058" y="158403"/>
                </a:lnTo>
                <a:lnTo>
                  <a:pt x="181627" y="181384"/>
                </a:lnTo>
                <a:lnTo>
                  <a:pt x="158717" y="196920"/>
                </a:lnTo>
                <a:lnTo>
                  <a:pt x="130666" y="202665"/>
                </a:lnTo>
                <a:lnTo>
                  <a:pt x="236232" y="202665"/>
                </a:lnTo>
                <a:lnTo>
                  <a:pt x="250813" y="180947"/>
                </a:lnTo>
                <a:lnTo>
                  <a:pt x="260967" y="130179"/>
                </a:lnTo>
                <a:lnTo>
                  <a:pt x="250584" y="79462"/>
                </a:lnTo>
                <a:lnTo>
                  <a:pt x="236230" y="58291"/>
                </a:lnTo>
                <a:close/>
              </a:path>
            </a:pathLst>
          </a:custGeom>
          <a:solidFill>
            <a:srgbClr val="36A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76561" y="7014432"/>
            <a:ext cx="112390" cy="112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70303" y="6033037"/>
            <a:ext cx="512445" cy="157480"/>
          </a:xfrm>
          <a:custGeom>
            <a:avLst/>
            <a:gdLst/>
            <a:ahLst/>
            <a:cxnLst/>
            <a:rect l="l" t="t" r="r" b="b"/>
            <a:pathLst>
              <a:path w="512444" h="157479">
                <a:moveTo>
                  <a:pt x="25465" y="0"/>
                </a:moveTo>
                <a:lnTo>
                  <a:pt x="0" y="104196"/>
                </a:lnTo>
                <a:lnTo>
                  <a:pt x="919" y="111266"/>
                </a:lnTo>
                <a:lnTo>
                  <a:pt x="4364" y="117251"/>
                </a:lnTo>
                <a:lnTo>
                  <a:pt x="9787" y="121518"/>
                </a:lnTo>
                <a:lnTo>
                  <a:pt x="16641" y="123437"/>
                </a:lnTo>
                <a:lnTo>
                  <a:pt x="486458" y="156913"/>
                </a:lnTo>
                <a:lnTo>
                  <a:pt x="493536" y="155992"/>
                </a:lnTo>
                <a:lnTo>
                  <a:pt x="499520" y="152542"/>
                </a:lnTo>
                <a:lnTo>
                  <a:pt x="503783" y="147112"/>
                </a:lnTo>
                <a:lnTo>
                  <a:pt x="505699" y="140251"/>
                </a:lnTo>
                <a:lnTo>
                  <a:pt x="511933" y="52737"/>
                </a:lnTo>
                <a:lnTo>
                  <a:pt x="511017" y="45660"/>
                </a:lnTo>
                <a:lnTo>
                  <a:pt x="507568" y="39680"/>
                </a:lnTo>
                <a:lnTo>
                  <a:pt x="502134" y="35420"/>
                </a:lnTo>
                <a:lnTo>
                  <a:pt x="495261" y="33506"/>
                </a:lnTo>
                <a:lnTo>
                  <a:pt x="25465" y="0"/>
                </a:lnTo>
                <a:close/>
              </a:path>
            </a:pathLst>
          </a:custGeom>
          <a:solidFill>
            <a:srgbClr val="1E23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505922" y="4822526"/>
            <a:ext cx="302895" cy="149225"/>
          </a:xfrm>
          <a:custGeom>
            <a:avLst/>
            <a:gdLst/>
            <a:ahLst/>
            <a:cxnLst/>
            <a:rect l="l" t="t" r="r" b="b"/>
            <a:pathLst>
              <a:path w="302894" h="149225">
                <a:moveTo>
                  <a:pt x="298759" y="0"/>
                </a:moveTo>
                <a:lnTo>
                  <a:pt x="233513" y="19754"/>
                </a:lnTo>
                <a:lnTo>
                  <a:pt x="113025" y="57812"/>
                </a:lnTo>
                <a:lnTo>
                  <a:pt x="53288" y="77953"/>
                </a:lnTo>
                <a:lnTo>
                  <a:pt x="5208" y="95768"/>
                </a:lnTo>
                <a:lnTo>
                  <a:pt x="10562" y="102464"/>
                </a:lnTo>
                <a:lnTo>
                  <a:pt x="21657" y="116639"/>
                </a:lnTo>
                <a:lnTo>
                  <a:pt x="33285" y="132138"/>
                </a:lnTo>
                <a:lnTo>
                  <a:pt x="45447" y="149024"/>
                </a:lnTo>
                <a:lnTo>
                  <a:pt x="301906" y="74029"/>
                </a:lnTo>
                <a:lnTo>
                  <a:pt x="300596" y="68831"/>
                </a:lnTo>
                <a:lnTo>
                  <a:pt x="299896" y="65135"/>
                </a:lnTo>
                <a:lnTo>
                  <a:pt x="299886" y="63053"/>
                </a:lnTo>
                <a:lnTo>
                  <a:pt x="300830" y="38711"/>
                </a:lnTo>
                <a:lnTo>
                  <a:pt x="302387" y="24825"/>
                </a:lnTo>
                <a:lnTo>
                  <a:pt x="302412" y="14289"/>
                </a:lnTo>
                <a:lnTo>
                  <a:pt x="298759" y="0"/>
                </a:lnTo>
                <a:close/>
              </a:path>
              <a:path w="302894" h="149225">
                <a:moveTo>
                  <a:pt x="0" y="89554"/>
                </a:moveTo>
                <a:lnTo>
                  <a:pt x="5083" y="95768"/>
                </a:lnTo>
                <a:lnTo>
                  <a:pt x="3980" y="92275"/>
                </a:lnTo>
                <a:lnTo>
                  <a:pt x="0" y="89554"/>
                </a:lnTo>
                <a:close/>
              </a:path>
            </a:pathLst>
          </a:custGeom>
          <a:solidFill>
            <a:srgbClr val="4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90747" y="4868644"/>
            <a:ext cx="1118234" cy="13951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337258" y="6566577"/>
            <a:ext cx="198797" cy="198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132428" y="6655279"/>
            <a:ext cx="87513" cy="87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33206" y="7512363"/>
            <a:ext cx="116928" cy="1169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08637" y="6078972"/>
            <a:ext cx="116928" cy="1169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38360" y="7803680"/>
            <a:ext cx="116918" cy="1169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903116" y="7428850"/>
            <a:ext cx="116928" cy="1169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120856" y="6121982"/>
            <a:ext cx="116928" cy="116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341093" y="4261744"/>
            <a:ext cx="116928" cy="116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704313" y="3743261"/>
            <a:ext cx="116928" cy="1169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257287" y="4081772"/>
            <a:ext cx="116918" cy="1169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302397" y="7862134"/>
            <a:ext cx="116918" cy="116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891649" y="7570828"/>
            <a:ext cx="7469505" cy="2055495"/>
          </a:xfrm>
          <a:custGeom>
            <a:avLst/>
            <a:gdLst/>
            <a:ahLst/>
            <a:cxnLst/>
            <a:rect l="l" t="t" r="r" b="b"/>
            <a:pathLst>
              <a:path w="7469505" h="2055495">
                <a:moveTo>
                  <a:pt x="0" y="0"/>
                </a:moveTo>
                <a:lnTo>
                  <a:pt x="0" y="2054943"/>
                </a:lnTo>
                <a:lnTo>
                  <a:pt x="7469190" y="2054943"/>
                </a:lnTo>
                <a:lnTo>
                  <a:pt x="7469190" y="348806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399537" y="1436630"/>
            <a:ext cx="0" cy="2884170"/>
          </a:xfrm>
          <a:custGeom>
            <a:avLst/>
            <a:gdLst/>
            <a:ahLst/>
            <a:cxnLst/>
            <a:rect l="l" t="t" r="r" b="b"/>
            <a:pathLst>
              <a:path h="2884170">
                <a:moveTo>
                  <a:pt x="0" y="2883577"/>
                </a:moveTo>
                <a:lnTo>
                  <a:pt x="0" y="0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762758" y="1850501"/>
            <a:ext cx="0" cy="1951355"/>
          </a:xfrm>
          <a:custGeom>
            <a:avLst/>
            <a:gdLst/>
            <a:ahLst/>
            <a:cxnLst/>
            <a:rect l="l" t="t" r="r" b="b"/>
            <a:pathLst>
              <a:path h="1951354">
                <a:moveTo>
                  <a:pt x="0" y="1951224"/>
                </a:moveTo>
                <a:lnTo>
                  <a:pt x="0" y="0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315722" y="3028428"/>
            <a:ext cx="0" cy="1111885"/>
          </a:xfrm>
          <a:custGeom>
            <a:avLst/>
            <a:gdLst/>
            <a:ahLst/>
            <a:cxnLst/>
            <a:rect l="l" t="t" r="r" b="b"/>
            <a:pathLst>
              <a:path h="1111885">
                <a:moveTo>
                  <a:pt x="0" y="1111807"/>
                </a:moveTo>
                <a:lnTo>
                  <a:pt x="0" y="0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347035" y="696968"/>
            <a:ext cx="3140075" cy="718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35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1700" b="1" spc="25" dirty="0">
                <a:solidFill>
                  <a:srgbClr val="1D1D1B"/>
                </a:solidFill>
                <a:latin typeface="Calibri"/>
                <a:cs typeface="Calibri"/>
              </a:rPr>
              <a:t> frame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ts val="1680"/>
              </a:lnSpc>
              <a:spcBef>
                <a:spcPts val="180"/>
              </a:spcBef>
            </a:pPr>
            <a:r>
              <a:rPr sz="1700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1700" spc="15" dirty="0">
                <a:solidFill>
                  <a:srgbClr val="1D1D1B"/>
                </a:solidFill>
                <a:latin typeface="Calibri"/>
                <a:cs typeface="Calibri"/>
              </a:rPr>
              <a:t>foundation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of </a:t>
            </a: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1700" spc="-15" dirty="0">
                <a:solidFill>
                  <a:srgbClr val="1D1D1B"/>
                </a:solidFill>
                <a:latin typeface="Calibri"/>
                <a:cs typeface="Calibri"/>
              </a:rPr>
              <a:t>University,  its</a:t>
            </a:r>
            <a:r>
              <a:rPr sz="17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1D1D1B"/>
                </a:solidFill>
                <a:latin typeface="Calibri"/>
                <a:cs typeface="Calibri"/>
              </a:rPr>
              <a:t>history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840627" y="1782762"/>
            <a:ext cx="1504950" cy="504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35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17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1D1D1B"/>
                </a:solidFill>
                <a:latin typeface="Calibri"/>
                <a:cs typeface="Calibri"/>
              </a:rPr>
              <a:t>handlebars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are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our</a:t>
            </a:r>
            <a:r>
              <a:rPr sz="1700" spc="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mission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136749" y="3350872"/>
            <a:ext cx="1804670" cy="718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35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1700" b="1" spc="1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b="1" spc="30" dirty="0">
                <a:solidFill>
                  <a:srgbClr val="1D1D1B"/>
                </a:solidFill>
                <a:latin typeface="Calibri"/>
                <a:cs typeface="Calibri"/>
              </a:rPr>
              <a:t>spokes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ts val="1680"/>
              </a:lnSpc>
              <a:spcBef>
                <a:spcPts val="180"/>
              </a:spcBef>
            </a:pP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are the </a:t>
            </a:r>
            <a:r>
              <a:rPr sz="1700" spc="-5" dirty="0">
                <a:solidFill>
                  <a:srgbClr val="1D1D1B"/>
                </a:solidFill>
                <a:latin typeface="Calibri"/>
                <a:cs typeface="Calibri"/>
              </a:rPr>
              <a:t>key </a:t>
            </a:r>
            <a:r>
              <a:rPr sz="1700" spc="5" dirty="0">
                <a:solidFill>
                  <a:srgbClr val="1D1D1B"/>
                </a:solidFill>
                <a:latin typeface="Calibri"/>
                <a:cs typeface="Calibri"/>
              </a:rPr>
              <a:t>projects  </a:t>
            </a:r>
            <a:r>
              <a:rPr sz="1700" spc="35" dirty="0">
                <a:solidFill>
                  <a:srgbClr val="1D1D1B"/>
                </a:solidFill>
                <a:latin typeface="Calibri"/>
                <a:cs typeface="Calibri"/>
              </a:rPr>
              <a:t>and focus</a:t>
            </a:r>
            <a:r>
              <a:rPr sz="1700" spc="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areas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568987" y="8797459"/>
            <a:ext cx="3726815" cy="1635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6515" algn="ctr">
              <a:lnSpc>
                <a:spcPts val="1860"/>
              </a:lnSpc>
              <a:spcBef>
                <a:spcPts val="135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1700" b="1" spc="2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b="1" spc="35" dirty="0">
                <a:solidFill>
                  <a:srgbClr val="1D1D1B"/>
                </a:solidFill>
                <a:latin typeface="Calibri"/>
                <a:cs typeface="Calibri"/>
              </a:rPr>
              <a:t>chain</a:t>
            </a:r>
            <a:endParaRPr sz="1700">
              <a:latin typeface="Calibri"/>
              <a:cs typeface="Calibri"/>
            </a:endParaRPr>
          </a:p>
          <a:p>
            <a:pPr marL="45085" algn="ctr">
              <a:lnSpc>
                <a:spcPts val="1860"/>
              </a:lnSpc>
            </a:pPr>
            <a:r>
              <a:rPr sz="1700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our</a:t>
            </a:r>
            <a:r>
              <a:rPr sz="1700" spc="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team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860"/>
              </a:lnSpc>
              <a:spcBef>
                <a:spcPts val="1200"/>
              </a:spcBef>
            </a:pPr>
            <a:r>
              <a:rPr sz="1700" b="1" spc="25" dirty="0">
                <a:solidFill>
                  <a:srgbClr val="1D1D1B"/>
                </a:solidFill>
                <a:latin typeface="Calibri"/>
                <a:cs typeface="Calibri"/>
              </a:rPr>
              <a:t>Wheels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1685"/>
              </a:lnSpc>
            </a:pP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are the </a:t>
            </a:r>
            <a:r>
              <a:rPr sz="1700" dirty="0">
                <a:solidFill>
                  <a:srgbClr val="1D1D1B"/>
                </a:solidFill>
                <a:latin typeface="Calibri"/>
                <a:cs typeface="Calibri"/>
              </a:rPr>
              <a:t>University's </a:t>
            </a:r>
            <a:r>
              <a:rPr sz="1700" spc="15" dirty="0">
                <a:solidFill>
                  <a:srgbClr val="1D1D1B"/>
                </a:solidFill>
                <a:latin typeface="Calibri"/>
                <a:cs typeface="Calibri"/>
              </a:rPr>
              <a:t>unique</a:t>
            </a:r>
            <a:r>
              <a:rPr sz="1700" spc="17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research</a:t>
            </a:r>
            <a:endParaRPr sz="1700">
              <a:latin typeface="Calibri"/>
              <a:cs typeface="Calibri"/>
            </a:endParaRPr>
          </a:p>
          <a:p>
            <a:pPr algn="ctr">
              <a:lnSpc>
                <a:spcPts val="1860"/>
              </a:lnSpc>
            </a:pPr>
            <a:r>
              <a:rPr sz="1700" spc="35" dirty="0">
                <a:solidFill>
                  <a:srgbClr val="1D1D1B"/>
                </a:solidFill>
                <a:latin typeface="Calibri"/>
                <a:cs typeface="Calibri"/>
              </a:rPr>
              <a:t>and </a:t>
            </a:r>
            <a:r>
              <a:rPr sz="1700" spc="50" dirty="0">
                <a:solidFill>
                  <a:srgbClr val="1D1D1B"/>
                </a:solidFill>
                <a:latin typeface="Calibri"/>
                <a:cs typeface="Calibri"/>
              </a:rPr>
              <a:t>academic </a:t>
            </a:r>
            <a:r>
              <a:rPr sz="1700" spc="-5" dirty="0">
                <a:solidFill>
                  <a:srgbClr val="1D1D1B"/>
                </a:solidFill>
                <a:latin typeface="Calibri"/>
                <a:cs typeface="Calibri"/>
              </a:rPr>
              <a:t>profile </a:t>
            </a:r>
            <a:r>
              <a:rPr sz="1700" spc="-530" dirty="0">
                <a:solidFill>
                  <a:srgbClr val="1D1D1B"/>
                </a:solidFill>
                <a:latin typeface="Calibri"/>
                <a:cs typeface="Calibri"/>
              </a:rPr>
              <a:t>—</a:t>
            </a:r>
            <a:r>
              <a:rPr sz="1700" spc="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1D1D1B"/>
                </a:solidFill>
                <a:latin typeface="Calibri"/>
                <a:cs typeface="Calibri"/>
              </a:rPr>
              <a:t>IT </a:t>
            </a:r>
            <a:r>
              <a:rPr sz="1700" spc="35" dirty="0">
                <a:solidFill>
                  <a:srgbClr val="1D1D1B"/>
                </a:solidFill>
                <a:latin typeface="Calibri"/>
                <a:cs typeface="Calibri"/>
              </a:rPr>
              <a:t>and</a:t>
            </a:r>
            <a:r>
              <a:rPr sz="1700" spc="1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Photonics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786707" y="1172673"/>
            <a:ext cx="1284605" cy="7181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490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1700" b="1" spc="50" dirty="0">
                <a:solidFill>
                  <a:srgbClr val="1D1D1B"/>
                </a:solidFill>
                <a:latin typeface="Calibri"/>
                <a:cs typeface="Calibri"/>
              </a:rPr>
              <a:t>pedals  </a:t>
            </a: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are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education  </a:t>
            </a:r>
            <a:r>
              <a:rPr sz="1700" spc="35" dirty="0">
                <a:solidFill>
                  <a:srgbClr val="1D1D1B"/>
                </a:solidFill>
                <a:latin typeface="Calibri"/>
                <a:cs typeface="Calibri"/>
              </a:rPr>
              <a:t>and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science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244638" y="2506693"/>
            <a:ext cx="2680335" cy="504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35"/>
              </a:spcBef>
            </a:pPr>
            <a:r>
              <a:rPr sz="1700" b="1" spc="80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1700" b="1" spc="2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b="1" spc="35" dirty="0">
                <a:solidFill>
                  <a:srgbClr val="1D1D1B"/>
                </a:solidFill>
                <a:latin typeface="Calibri"/>
                <a:cs typeface="Calibri"/>
              </a:rPr>
              <a:t>grips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1860"/>
              </a:lnSpc>
            </a:pPr>
            <a:r>
              <a:rPr sz="1700" spc="0" dirty="0">
                <a:solidFill>
                  <a:srgbClr val="1D1D1B"/>
                </a:solidFill>
                <a:latin typeface="Calibri"/>
                <a:cs typeface="Calibri"/>
              </a:rPr>
              <a:t>are </a:t>
            </a:r>
            <a:r>
              <a:rPr sz="1700" spc="30" dirty="0">
                <a:solidFill>
                  <a:srgbClr val="1D1D1B"/>
                </a:solidFill>
                <a:latin typeface="Calibri"/>
                <a:cs typeface="Calibri"/>
              </a:rPr>
              <a:t>our </a:t>
            </a:r>
            <a:r>
              <a:rPr sz="1700" spc="50" dirty="0">
                <a:solidFill>
                  <a:srgbClr val="1D1D1B"/>
                </a:solidFill>
                <a:latin typeface="Calibri"/>
                <a:cs typeface="Calibri"/>
              </a:rPr>
              <a:t>values </a:t>
            </a:r>
            <a:r>
              <a:rPr sz="1700" spc="35" dirty="0">
                <a:solidFill>
                  <a:srgbClr val="1D1D1B"/>
                </a:solidFill>
                <a:latin typeface="Calibri"/>
                <a:cs typeface="Calibri"/>
              </a:rPr>
              <a:t>and</a:t>
            </a:r>
            <a:r>
              <a:rPr sz="1700" spc="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1D1D1B"/>
                </a:solidFill>
                <a:latin typeface="Calibri"/>
                <a:cs typeface="Calibri"/>
              </a:rPr>
              <a:t>principles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961560" y="7487315"/>
            <a:ext cx="0" cy="1315085"/>
          </a:xfrm>
          <a:custGeom>
            <a:avLst/>
            <a:gdLst/>
            <a:ahLst/>
            <a:cxnLst/>
            <a:rect l="l" t="t" r="r" b="b"/>
            <a:pathLst>
              <a:path h="1315084">
                <a:moveTo>
                  <a:pt x="0" y="0"/>
                </a:moveTo>
                <a:lnTo>
                  <a:pt x="0" y="1314544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79301" y="4068267"/>
            <a:ext cx="0" cy="2106295"/>
          </a:xfrm>
          <a:custGeom>
            <a:avLst/>
            <a:gdLst/>
            <a:ahLst/>
            <a:cxnLst/>
            <a:rect l="l" t="t" r="r" b="b"/>
            <a:pathLst>
              <a:path h="2106295">
                <a:moveTo>
                  <a:pt x="0" y="0"/>
                </a:moveTo>
                <a:lnTo>
                  <a:pt x="0" y="2106127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067082" y="2800744"/>
            <a:ext cx="530225" cy="5061585"/>
          </a:xfrm>
          <a:custGeom>
            <a:avLst/>
            <a:gdLst/>
            <a:ahLst/>
            <a:cxnLst/>
            <a:rect l="l" t="t" r="r" b="b"/>
            <a:pathLst>
              <a:path w="530225" h="5061584">
                <a:moveTo>
                  <a:pt x="529712" y="5061389"/>
                </a:moveTo>
                <a:lnTo>
                  <a:pt x="529712" y="0"/>
                </a:lnTo>
                <a:lnTo>
                  <a:pt x="0" y="0"/>
                </a:lnTo>
                <a:lnTo>
                  <a:pt x="0" y="3336691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476496" y="9625772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299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31354" y="1894009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906735"/>
                </a:moveTo>
                <a:lnTo>
                  <a:pt x="0" y="0"/>
                </a:lnTo>
              </a:path>
            </a:pathLst>
          </a:custGeom>
          <a:ln w="10153">
            <a:solidFill>
              <a:srgbClr val="E301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02963" y="1245510"/>
            <a:ext cx="5396230" cy="690880"/>
          </a:xfrm>
          <a:prstGeom prst="rect">
            <a:avLst/>
          </a:prstGeom>
          <a:solidFill>
            <a:srgbClr val="E3013A"/>
          </a:solidFill>
        </p:spPr>
        <p:txBody>
          <a:bodyPr vert="horz" wrap="square" lIns="0" tIns="141605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115"/>
              </a:spcBef>
            </a:pPr>
            <a:r>
              <a:rPr sz="2400" b="1" spc="50" dirty="0">
                <a:solidFill>
                  <a:srgbClr val="FFFFFF"/>
                </a:solidFill>
                <a:latin typeface="Calibri"/>
                <a:cs typeface="Calibri"/>
              </a:rPr>
              <a:t>ITMO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University </a:t>
            </a:r>
            <a:r>
              <a:rPr sz="2400" b="1" spc="0" dirty="0">
                <a:solidFill>
                  <a:srgbClr val="FFFFFF"/>
                </a:solidFill>
                <a:latin typeface="Calibri"/>
                <a:cs typeface="Calibri"/>
              </a:rPr>
              <a:t>doesn't </a:t>
            </a:r>
            <a:r>
              <a:rPr sz="2400" b="1" spc="25" dirty="0">
                <a:solidFill>
                  <a:srgbClr val="FFFFFF"/>
                </a:solidFill>
                <a:latin typeface="Calibri"/>
                <a:cs typeface="Calibri"/>
              </a:rPr>
              <a:t>stand</a:t>
            </a:r>
            <a:r>
              <a:rPr sz="2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70596" y="2104656"/>
            <a:ext cx="6986270" cy="2213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75640">
              <a:lnSpc>
                <a:spcPct val="100000"/>
              </a:lnSpc>
              <a:spcBef>
                <a:spcPts val="90"/>
              </a:spcBef>
            </a:pPr>
            <a:r>
              <a:rPr sz="2400" spc="-70" dirty="0">
                <a:solidFill>
                  <a:srgbClr val="1D1D1B"/>
                </a:solidFill>
                <a:latin typeface="Calibri"/>
                <a:cs typeface="Calibri"/>
              </a:rPr>
              <a:t>We're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more </a:t>
            </a:r>
            <a:r>
              <a:rPr sz="2400" spc="0" dirty="0">
                <a:solidFill>
                  <a:srgbClr val="1D1D1B"/>
                </a:solidFill>
                <a:latin typeface="Calibri"/>
                <a:cs typeface="Calibri"/>
              </a:rPr>
              <a:t>than </a:t>
            </a:r>
            <a:r>
              <a:rPr sz="2400" spc="30" dirty="0">
                <a:solidFill>
                  <a:srgbClr val="1D1D1B"/>
                </a:solidFill>
                <a:latin typeface="Calibri"/>
                <a:cs typeface="Calibri"/>
              </a:rPr>
              <a:t>a </a:t>
            </a:r>
            <a:r>
              <a:rPr sz="2400" spc="-50" dirty="0">
                <a:solidFill>
                  <a:srgbClr val="1D1D1B"/>
                </a:solidFill>
                <a:latin typeface="Calibri"/>
                <a:cs typeface="Calibri"/>
              </a:rPr>
              <a:t>university. </a:t>
            </a:r>
            <a:r>
              <a:rPr sz="2400" spc="60" dirty="0">
                <a:solidFill>
                  <a:srgbClr val="1D1D1B"/>
                </a:solidFill>
                <a:latin typeface="Calibri"/>
                <a:cs typeface="Calibri"/>
              </a:rPr>
              <a:t>Our 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team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2400" spc="35" dirty="0">
                <a:solidFill>
                  <a:srgbClr val="1D1D1B"/>
                </a:solidFill>
                <a:latin typeface="Calibri"/>
                <a:cs typeface="Calibri"/>
              </a:rPr>
              <a:t>crucial  </a:t>
            </a:r>
            <a:r>
              <a:rPr sz="2400" spc="-20" dirty="0">
                <a:solidFill>
                  <a:srgbClr val="1D1D1B"/>
                </a:solidFill>
                <a:latin typeface="Calibri"/>
                <a:cs typeface="Calibri"/>
              </a:rPr>
              <a:t>to </a:t>
            </a:r>
            <a:r>
              <a:rPr sz="2400" spc="50" dirty="0">
                <a:solidFill>
                  <a:srgbClr val="1D1D1B"/>
                </a:solidFill>
                <a:latin typeface="Calibri"/>
                <a:cs typeface="Calibri"/>
              </a:rPr>
              <a:t>us as </a:t>
            </a:r>
            <a:r>
              <a:rPr sz="2400" spc="-95" dirty="0">
                <a:solidFill>
                  <a:srgbClr val="1D1D1B"/>
                </a:solidFill>
                <a:latin typeface="Calibri"/>
                <a:cs typeface="Calibri"/>
              </a:rPr>
              <a:t>it 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sets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0" dirty="0">
                <a:solidFill>
                  <a:srgbClr val="1D1D1B"/>
                </a:solidFill>
                <a:latin typeface="Calibri"/>
                <a:cs typeface="Calibri"/>
              </a:rPr>
              <a:t>pace,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reaches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50" dirty="0">
                <a:solidFill>
                  <a:srgbClr val="1D1D1B"/>
                </a:solidFill>
                <a:latin typeface="Calibri"/>
                <a:cs typeface="Calibri"/>
              </a:rPr>
              <a:t>goals,</a:t>
            </a:r>
            <a:r>
              <a:rPr sz="2400" spc="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makes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870"/>
              </a:lnSpc>
              <a:spcBef>
                <a:spcPts val="85"/>
              </a:spcBef>
            </a:pPr>
            <a:r>
              <a:rPr sz="2400" spc="-5" dirty="0">
                <a:solidFill>
                  <a:srgbClr val="1D1D1B"/>
                </a:solidFill>
                <a:latin typeface="Calibri"/>
                <a:cs typeface="Calibri"/>
              </a:rPr>
              <a:t>life </a:t>
            </a: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at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university </a:t>
            </a:r>
            <a:r>
              <a:rPr sz="2400" spc="-5" dirty="0">
                <a:solidFill>
                  <a:srgbClr val="1D1D1B"/>
                </a:solidFill>
                <a:latin typeface="Calibri"/>
                <a:cs typeface="Calibri"/>
              </a:rPr>
              <a:t>exciting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 </a:t>
            </a:r>
            <a:r>
              <a:rPr sz="2400" spc="5" dirty="0">
                <a:solidFill>
                  <a:srgbClr val="1D1D1B"/>
                </a:solidFill>
                <a:latin typeface="Calibri"/>
                <a:cs typeface="Calibri"/>
              </a:rPr>
              <a:t>proves </a:t>
            </a:r>
            <a:r>
              <a:rPr sz="2400" spc="-70" dirty="0">
                <a:solidFill>
                  <a:srgbClr val="1D1D1B"/>
                </a:solidFill>
                <a:latin typeface="Calibri"/>
                <a:cs typeface="Calibri"/>
              </a:rPr>
              <a:t>with 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actions  </a:t>
            </a: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that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-80" dirty="0">
                <a:solidFill>
                  <a:srgbClr val="1D1D1B"/>
                </a:solidFill>
                <a:latin typeface="Calibri"/>
                <a:cs typeface="Calibri"/>
              </a:rPr>
              <a:t>first </a:t>
            </a:r>
            <a:r>
              <a:rPr sz="2400" spc="60" dirty="0">
                <a:solidFill>
                  <a:srgbClr val="1D1D1B"/>
                </a:solidFill>
                <a:latin typeface="Calibri"/>
                <a:cs typeface="Calibri"/>
              </a:rPr>
              <a:t>non-classical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university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2400" spc="0" dirty="0">
                <a:solidFill>
                  <a:srgbClr val="1D1D1B"/>
                </a:solidFill>
                <a:latin typeface="Calibri"/>
                <a:cs typeface="Calibri"/>
              </a:rPr>
              <a:t>not </a:t>
            </a: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just </a:t>
            </a:r>
            <a:r>
              <a:rPr sz="2400" spc="30" dirty="0">
                <a:solidFill>
                  <a:srgbClr val="1D1D1B"/>
                </a:solidFill>
                <a:latin typeface="Calibri"/>
                <a:cs typeface="Calibri"/>
              </a:rPr>
              <a:t>a </a:t>
            </a:r>
            <a:r>
              <a:rPr sz="2400" spc="60" dirty="0">
                <a:solidFill>
                  <a:srgbClr val="1D1D1B"/>
                </a:solidFill>
                <a:latin typeface="Calibri"/>
                <a:cs typeface="Calibri"/>
              </a:rPr>
              <a:t>slogan  </a:t>
            </a:r>
            <a:r>
              <a:rPr sz="2400" spc="-10" dirty="0">
                <a:solidFill>
                  <a:srgbClr val="1D1D1B"/>
                </a:solidFill>
                <a:latin typeface="Calibri"/>
                <a:cs typeface="Calibri"/>
              </a:rPr>
              <a:t>but </a:t>
            </a:r>
            <a:r>
              <a:rPr sz="2400" spc="30" dirty="0">
                <a:solidFill>
                  <a:srgbClr val="1D1D1B"/>
                </a:solidFill>
                <a:latin typeface="Calibri"/>
                <a:cs typeface="Calibri"/>
              </a:rPr>
              <a:t>a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concept </a:t>
            </a: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that </a:t>
            </a:r>
            <a:r>
              <a:rPr sz="2400" spc="55" dirty="0">
                <a:solidFill>
                  <a:srgbClr val="1D1D1B"/>
                </a:solidFill>
                <a:latin typeface="Calibri"/>
                <a:cs typeface="Calibri"/>
              </a:rPr>
              <a:t>helps </a:t>
            </a:r>
            <a:r>
              <a:rPr sz="2400" spc="50" dirty="0">
                <a:solidFill>
                  <a:srgbClr val="1D1D1B"/>
                </a:solidFill>
                <a:latin typeface="Calibri"/>
                <a:cs typeface="Calibri"/>
              </a:rPr>
              <a:t>us </a:t>
            </a:r>
            <a:r>
              <a:rPr sz="2400" spc="35" dirty="0">
                <a:solidFill>
                  <a:srgbClr val="1D1D1B"/>
                </a:solidFill>
                <a:latin typeface="Calibri"/>
                <a:cs typeface="Calibri"/>
              </a:rPr>
              <a:t>completely </a:t>
            </a:r>
            <a:r>
              <a:rPr sz="2400" spc="0" dirty="0">
                <a:solidFill>
                  <a:srgbClr val="1D1D1B"/>
                </a:solidFill>
                <a:latin typeface="Calibri"/>
                <a:cs typeface="Calibri"/>
              </a:rPr>
              <a:t>transform 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inside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out. </a:t>
            </a:r>
            <a:r>
              <a:rPr sz="2400" spc="60" dirty="0">
                <a:solidFill>
                  <a:srgbClr val="1D1D1B"/>
                </a:solidFill>
                <a:latin typeface="Calibri"/>
                <a:cs typeface="Calibri"/>
              </a:rPr>
              <a:t>Our 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team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2400" spc="5" dirty="0">
                <a:solidFill>
                  <a:srgbClr val="1D1D1B"/>
                </a:solidFill>
                <a:latin typeface="Calibri"/>
                <a:cs typeface="Calibri"/>
              </a:rPr>
              <a:t>always </a:t>
            </a:r>
            <a:r>
              <a:rPr sz="2400" spc="50" dirty="0">
                <a:solidFill>
                  <a:srgbClr val="1D1D1B"/>
                </a:solidFill>
                <a:latin typeface="Calibri"/>
                <a:cs typeface="Calibri"/>
              </a:rPr>
              <a:t>on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</a:t>
            </a:r>
            <a:r>
              <a:rPr sz="2400" spc="37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1D1D1B"/>
                </a:solidFill>
                <a:latin typeface="Calibri"/>
                <a:cs typeface="Calibri"/>
              </a:rPr>
              <a:t>move.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70596" y="4656882"/>
            <a:ext cx="7139940" cy="1483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90"/>
              </a:spcBef>
            </a:pPr>
            <a:r>
              <a:rPr sz="2400" spc="35" dirty="0">
                <a:solidFill>
                  <a:srgbClr val="1D1D1B"/>
                </a:solidFill>
                <a:latin typeface="Calibri"/>
                <a:cs typeface="Calibri"/>
              </a:rPr>
              <a:t>Constantly </a:t>
            </a:r>
            <a:r>
              <a:rPr sz="2400" spc="50" dirty="0">
                <a:solidFill>
                  <a:srgbClr val="1D1D1B"/>
                </a:solidFill>
                <a:latin typeface="Calibri"/>
                <a:cs typeface="Calibri"/>
              </a:rPr>
              <a:t>on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lookout </a:t>
            </a:r>
            <a:r>
              <a:rPr sz="2400" spc="-20" dirty="0">
                <a:solidFill>
                  <a:srgbClr val="1D1D1B"/>
                </a:solidFill>
                <a:latin typeface="Calibri"/>
                <a:cs typeface="Calibri"/>
              </a:rPr>
              <a:t>for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new </a:t>
            </a:r>
            <a:r>
              <a:rPr sz="2400" spc="0" dirty="0">
                <a:solidFill>
                  <a:srgbClr val="1D1D1B"/>
                </a:solidFill>
                <a:latin typeface="Calibri"/>
                <a:cs typeface="Calibri"/>
              </a:rPr>
              <a:t>ideas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</a:t>
            </a:r>
            <a:r>
              <a:rPr sz="2400" spc="37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D1D1B"/>
                </a:solidFill>
                <a:latin typeface="Calibri"/>
                <a:cs typeface="Calibri"/>
              </a:rPr>
              <a:t>projects.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70"/>
              </a:lnSpc>
            </a:pPr>
            <a:r>
              <a:rPr sz="2400" spc="-10" dirty="0">
                <a:solidFill>
                  <a:srgbClr val="1D1D1B"/>
                </a:solidFill>
                <a:latin typeface="Calibri"/>
                <a:cs typeface="Calibri"/>
              </a:rPr>
              <a:t>Movement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2400" spc="-65" dirty="0">
                <a:solidFill>
                  <a:srgbClr val="1D1D1B"/>
                </a:solidFill>
                <a:latin typeface="Calibri"/>
                <a:cs typeface="Calibri"/>
              </a:rPr>
              <a:t>life!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That's </a:t>
            </a:r>
            <a:r>
              <a:rPr sz="2400" spc="-45" dirty="0">
                <a:solidFill>
                  <a:srgbClr val="1D1D1B"/>
                </a:solidFill>
                <a:latin typeface="Calibri"/>
                <a:cs typeface="Calibri"/>
              </a:rPr>
              <a:t>why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65" dirty="0">
                <a:solidFill>
                  <a:srgbClr val="1D1D1B"/>
                </a:solidFill>
                <a:latin typeface="Calibri"/>
                <a:cs typeface="Calibri"/>
              </a:rPr>
              <a:t>symbol </a:t>
            </a:r>
            <a:r>
              <a:rPr sz="2400" spc="15" dirty="0">
                <a:solidFill>
                  <a:srgbClr val="1D1D1B"/>
                </a:solidFill>
                <a:latin typeface="Calibri"/>
                <a:cs typeface="Calibri"/>
              </a:rPr>
              <a:t>of</a:t>
            </a:r>
            <a:r>
              <a:rPr sz="2400" spc="47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1D1D1B"/>
                </a:solidFill>
                <a:latin typeface="Calibri"/>
                <a:cs typeface="Calibri"/>
              </a:rPr>
              <a:t>ITMO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870"/>
              </a:lnSpc>
              <a:spcBef>
                <a:spcPts val="100"/>
              </a:spcBef>
            </a:pP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is </a:t>
            </a:r>
            <a:r>
              <a:rPr sz="2400" spc="30" dirty="0">
                <a:solidFill>
                  <a:srgbClr val="1D1D1B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1D1D1B"/>
                </a:solidFill>
                <a:latin typeface="Calibri"/>
                <a:cs typeface="Calibri"/>
              </a:rPr>
              <a:t>bicycle. </a:t>
            </a:r>
            <a:r>
              <a:rPr sz="2400" spc="-50" dirty="0">
                <a:solidFill>
                  <a:srgbClr val="1D1D1B"/>
                </a:solidFill>
                <a:latin typeface="Calibri"/>
                <a:cs typeface="Calibri"/>
              </a:rPr>
              <a:t>It's </a:t>
            </a:r>
            <a:r>
              <a:rPr sz="2400" spc="15" dirty="0">
                <a:solidFill>
                  <a:srgbClr val="1D1D1B"/>
                </a:solidFill>
                <a:latin typeface="Calibri"/>
                <a:cs typeface="Calibri"/>
              </a:rPr>
              <a:t>environmentally </a:t>
            </a:r>
            <a:r>
              <a:rPr sz="2400" spc="-5" dirty="0">
                <a:solidFill>
                  <a:srgbClr val="1D1D1B"/>
                </a:solidFill>
                <a:latin typeface="Calibri"/>
                <a:cs typeface="Calibri"/>
              </a:rPr>
              <a:t>friendly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 </a:t>
            </a:r>
            <a:r>
              <a:rPr sz="2400" spc="-95" dirty="0">
                <a:solidFill>
                  <a:srgbClr val="1D1D1B"/>
                </a:solidFill>
                <a:latin typeface="Calibri"/>
                <a:cs typeface="Calibri"/>
              </a:rPr>
              <a:t>it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embodies  </a:t>
            </a:r>
            <a:r>
              <a:rPr sz="2400" spc="-20" dirty="0">
                <a:solidFill>
                  <a:srgbClr val="1D1D1B"/>
                </a:solidFill>
                <a:latin typeface="Calibri"/>
                <a:cs typeface="Calibri"/>
              </a:rPr>
              <a:t>mobility, 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dynamics, freedom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</a:t>
            </a:r>
            <a:r>
              <a:rPr sz="2400" spc="2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-70" dirty="0">
                <a:solidFill>
                  <a:srgbClr val="1D1D1B"/>
                </a:solidFill>
                <a:latin typeface="Calibri"/>
                <a:cs typeface="Calibri"/>
              </a:rPr>
              <a:t>drive!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70596" y="6479907"/>
            <a:ext cx="7045325" cy="755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90"/>
              </a:spcBef>
            </a:pPr>
            <a:r>
              <a:rPr sz="2400" spc="-70" dirty="0">
                <a:solidFill>
                  <a:srgbClr val="1D1D1B"/>
                </a:solidFill>
                <a:latin typeface="Calibri"/>
                <a:cs typeface="Calibri"/>
              </a:rPr>
              <a:t>We're </a:t>
            </a:r>
            <a:r>
              <a:rPr sz="2400" spc="5" dirty="0">
                <a:solidFill>
                  <a:srgbClr val="1D1D1B"/>
                </a:solidFill>
                <a:latin typeface="Calibri"/>
                <a:cs typeface="Calibri"/>
              </a:rPr>
              <a:t>proud </a:t>
            </a:r>
            <a:r>
              <a:rPr sz="2400" spc="15" dirty="0">
                <a:solidFill>
                  <a:srgbClr val="1D1D1B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35" dirty="0">
                <a:solidFill>
                  <a:srgbClr val="1D1D1B"/>
                </a:solidFill>
                <a:latin typeface="Calibri"/>
                <a:cs typeface="Calibri"/>
              </a:rPr>
              <a:t>special </a:t>
            </a:r>
            <a:r>
              <a:rPr sz="2400" spc="-20" dirty="0">
                <a:solidFill>
                  <a:srgbClr val="1D1D1B"/>
                </a:solidFill>
                <a:latin typeface="Calibri"/>
                <a:cs typeface="Calibri"/>
              </a:rPr>
              <a:t>creative</a:t>
            </a:r>
            <a:r>
              <a:rPr sz="2400" spc="3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D1D1B"/>
                </a:solidFill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</a:pP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at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the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university </a:t>
            </a:r>
            <a:r>
              <a:rPr sz="2400" spc="-25" dirty="0">
                <a:solidFill>
                  <a:srgbClr val="1D1D1B"/>
                </a:solidFill>
                <a:latin typeface="Calibri"/>
                <a:cs typeface="Calibri"/>
              </a:rPr>
              <a:t>that </a:t>
            </a:r>
            <a:r>
              <a:rPr sz="2400" spc="55" dirty="0">
                <a:solidFill>
                  <a:srgbClr val="1D1D1B"/>
                </a:solidFill>
                <a:latin typeface="Calibri"/>
                <a:cs typeface="Calibri"/>
              </a:rPr>
              <a:t>helps </a:t>
            </a:r>
            <a:r>
              <a:rPr sz="2400" spc="-10" dirty="0">
                <a:solidFill>
                  <a:srgbClr val="1D1D1B"/>
                </a:solidFill>
                <a:latin typeface="Calibri"/>
                <a:cs typeface="Calibri"/>
              </a:rPr>
              <a:t>foster </a:t>
            </a:r>
            <a:r>
              <a:rPr sz="2400" spc="-30" dirty="0">
                <a:solidFill>
                  <a:srgbClr val="1D1D1B"/>
                </a:solidFill>
                <a:latin typeface="Calibri"/>
                <a:cs typeface="Calibri"/>
              </a:rPr>
              <a:t>new </a:t>
            </a:r>
            <a:r>
              <a:rPr sz="2400" spc="25" dirty="0">
                <a:solidFill>
                  <a:srgbClr val="1D1D1B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1D1D1B"/>
                </a:solidFill>
                <a:latin typeface="Calibri"/>
                <a:cs typeface="Calibri"/>
              </a:rPr>
              <a:t>unique</a:t>
            </a:r>
            <a:r>
              <a:rPr sz="2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D1D1B"/>
                </a:solidFill>
                <a:latin typeface="Calibri"/>
                <a:cs typeface="Calibri"/>
              </a:rPr>
              <a:t>ideas.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730" y="10815579"/>
            <a:ext cx="377825" cy="150495"/>
          </a:xfrm>
          <a:custGeom>
            <a:avLst/>
            <a:gdLst/>
            <a:ahLst/>
            <a:cxnLst/>
            <a:rect l="l" t="t" r="r" b="b"/>
            <a:pathLst>
              <a:path w="377825" h="150495">
                <a:moveTo>
                  <a:pt x="164944" y="0"/>
                </a:moveTo>
                <a:lnTo>
                  <a:pt x="0" y="150293"/>
                </a:lnTo>
                <a:lnTo>
                  <a:pt x="377611" y="150293"/>
                </a:lnTo>
                <a:lnTo>
                  <a:pt x="164944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6623" y="10145808"/>
            <a:ext cx="7237475" cy="82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10377" y="10876460"/>
            <a:ext cx="153670" cy="89535"/>
          </a:xfrm>
          <a:custGeom>
            <a:avLst/>
            <a:gdLst/>
            <a:ahLst/>
            <a:cxnLst/>
            <a:rect l="l" t="t" r="r" b="b"/>
            <a:pathLst>
              <a:path w="153669" h="89534">
                <a:moveTo>
                  <a:pt x="52585" y="0"/>
                </a:moveTo>
                <a:lnTo>
                  <a:pt x="0" y="89412"/>
                </a:lnTo>
                <a:lnTo>
                  <a:pt x="153156" y="89412"/>
                </a:lnTo>
                <a:lnTo>
                  <a:pt x="52585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01801" y="7771188"/>
            <a:ext cx="502284" cy="3157855"/>
          </a:xfrm>
          <a:custGeom>
            <a:avLst/>
            <a:gdLst/>
            <a:ahLst/>
            <a:cxnLst/>
            <a:rect l="l" t="t" r="r" b="b"/>
            <a:pathLst>
              <a:path w="502284" h="3157854">
                <a:moveTo>
                  <a:pt x="171230" y="0"/>
                </a:moveTo>
                <a:lnTo>
                  <a:pt x="0" y="2374629"/>
                </a:lnTo>
                <a:lnTo>
                  <a:pt x="502267" y="3157704"/>
                </a:lnTo>
                <a:lnTo>
                  <a:pt x="502267" y="1182222"/>
                </a:lnTo>
                <a:lnTo>
                  <a:pt x="171230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070977"/>
            <a:ext cx="16062972" cy="3894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43633" y="890985"/>
            <a:ext cx="1996651" cy="15139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55426" y="993579"/>
            <a:ext cx="0" cy="3583304"/>
          </a:xfrm>
          <a:custGeom>
            <a:avLst/>
            <a:gdLst/>
            <a:ahLst/>
            <a:cxnLst/>
            <a:rect l="l" t="t" r="r" b="b"/>
            <a:pathLst>
              <a:path h="3583304">
                <a:moveTo>
                  <a:pt x="0" y="0"/>
                </a:moveTo>
                <a:lnTo>
                  <a:pt x="0" y="3583169"/>
                </a:lnTo>
              </a:path>
            </a:pathLst>
          </a:custGeom>
          <a:ln w="50717">
            <a:solidFill>
              <a:srgbClr val="E19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961548" y="7894930"/>
            <a:ext cx="2533015" cy="3058795"/>
          </a:xfrm>
          <a:custGeom>
            <a:avLst/>
            <a:gdLst/>
            <a:ahLst/>
            <a:cxnLst/>
            <a:rect l="l" t="t" r="r" b="b"/>
            <a:pathLst>
              <a:path w="2533015" h="3058795">
                <a:moveTo>
                  <a:pt x="796437" y="0"/>
                </a:moveTo>
                <a:lnTo>
                  <a:pt x="0" y="1357778"/>
                </a:lnTo>
                <a:lnTo>
                  <a:pt x="2532821" y="3058422"/>
                </a:lnTo>
                <a:lnTo>
                  <a:pt x="1076412" y="249392"/>
                </a:lnTo>
                <a:lnTo>
                  <a:pt x="796437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51814" y="7544368"/>
            <a:ext cx="1077595" cy="3409315"/>
          </a:xfrm>
          <a:custGeom>
            <a:avLst/>
            <a:gdLst/>
            <a:ahLst/>
            <a:cxnLst/>
            <a:rect l="l" t="t" r="r" b="b"/>
            <a:pathLst>
              <a:path w="1077595" h="3409315">
                <a:moveTo>
                  <a:pt x="0" y="0"/>
                </a:moveTo>
                <a:lnTo>
                  <a:pt x="366442" y="3408984"/>
                </a:lnTo>
                <a:lnTo>
                  <a:pt x="1077122" y="254895"/>
                </a:lnTo>
                <a:lnTo>
                  <a:pt x="0" y="0"/>
                </a:lnTo>
                <a:close/>
              </a:path>
            </a:pathLst>
          </a:custGeom>
          <a:solidFill>
            <a:srgbClr val="704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68027" y="4787801"/>
            <a:ext cx="1186815" cy="2034539"/>
          </a:xfrm>
          <a:custGeom>
            <a:avLst/>
            <a:gdLst/>
            <a:ahLst/>
            <a:cxnLst/>
            <a:rect l="l" t="t" r="r" b="b"/>
            <a:pathLst>
              <a:path w="1186815" h="2034540">
                <a:moveTo>
                  <a:pt x="0" y="0"/>
                </a:moveTo>
                <a:lnTo>
                  <a:pt x="118553" y="1286144"/>
                </a:lnTo>
                <a:lnTo>
                  <a:pt x="712111" y="2034047"/>
                </a:lnTo>
                <a:lnTo>
                  <a:pt x="1186324" y="1655095"/>
                </a:lnTo>
                <a:lnTo>
                  <a:pt x="0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88837" y="4337551"/>
            <a:ext cx="1143000" cy="2834640"/>
          </a:xfrm>
          <a:custGeom>
            <a:avLst/>
            <a:gdLst/>
            <a:ahLst/>
            <a:cxnLst/>
            <a:rect l="l" t="t" r="r" b="b"/>
            <a:pathLst>
              <a:path w="1143000" h="2834640">
                <a:moveTo>
                  <a:pt x="0" y="1004433"/>
                </a:moveTo>
                <a:lnTo>
                  <a:pt x="1142369" y="2834312"/>
                </a:lnTo>
                <a:lnTo>
                  <a:pt x="1050125" y="1318128"/>
                </a:lnTo>
                <a:lnTo>
                  <a:pt x="571179" y="1318128"/>
                </a:lnTo>
                <a:lnTo>
                  <a:pt x="0" y="1004433"/>
                </a:lnTo>
                <a:close/>
              </a:path>
              <a:path w="1143000" h="2834640">
                <a:moveTo>
                  <a:pt x="969931" y="0"/>
                </a:moveTo>
                <a:lnTo>
                  <a:pt x="571179" y="1318128"/>
                </a:lnTo>
                <a:lnTo>
                  <a:pt x="1050125" y="1318128"/>
                </a:lnTo>
                <a:lnTo>
                  <a:pt x="969931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2021" y="7572250"/>
            <a:ext cx="1106805" cy="1680845"/>
          </a:xfrm>
          <a:custGeom>
            <a:avLst/>
            <a:gdLst/>
            <a:ahLst/>
            <a:cxnLst/>
            <a:rect l="l" t="t" r="r" b="b"/>
            <a:pathLst>
              <a:path w="1106804" h="1680845">
                <a:moveTo>
                  <a:pt x="0" y="0"/>
                </a:moveTo>
                <a:lnTo>
                  <a:pt x="517325" y="1680448"/>
                </a:lnTo>
                <a:lnTo>
                  <a:pt x="1106497" y="465024"/>
                </a:lnTo>
                <a:lnTo>
                  <a:pt x="0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80169" y="6442897"/>
            <a:ext cx="2273300" cy="2266315"/>
          </a:xfrm>
          <a:custGeom>
            <a:avLst/>
            <a:gdLst/>
            <a:ahLst/>
            <a:cxnLst/>
            <a:rect l="l" t="t" r="r" b="b"/>
            <a:pathLst>
              <a:path w="2273300" h="2266315">
                <a:moveTo>
                  <a:pt x="474213" y="0"/>
                </a:moveTo>
                <a:lnTo>
                  <a:pt x="0" y="378952"/>
                </a:lnTo>
                <a:lnTo>
                  <a:pt x="1120864" y="1826487"/>
                </a:lnTo>
                <a:lnTo>
                  <a:pt x="2273133" y="2266077"/>
                </a:lnTo>
                <a:lnTo>
                  <a:pt x="474213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12622" y="3897393"/>
            <a:ext cx="1174115" cy="2176780"/>
          </a:xfrm>
          <a:custGeom>
            <a:avLst/>
            <a:gdLst/>
            <a:ahLst/>
            <a:cxnLst/>
            <a:rect l="l" t="t" r="r" b="b"/>
            <a:pathLst>
              <a:path w="1174115" h="2176779">
                <a:moveTo>
                  <a:pt x="257921" y="0"/>
                </a:moveTo>
                <a:lnTo>
                  <a:pt x="0" y="440157"/>
                </a:lnTo>
                <a:lnTo>
                  <a:pt x="1173967" y="2176542"/>
                </a:lnTo>
                <a:lnTo>
                  <a:pt x="257921" y="0"/>
                </a:lnTo>
                <a:close/>
              </a:path>
            </a:pathLst>
          </a:custGeom>
          <a:solidFill>
            <a:srgbClr val="999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29367" y="6073935"/>
            <a:ext cx="2955925" cy="3973829"/>
          </a:xfrm>
          <a:custGeom>
            <a:avLst/>
            <a:gdLst/>
            <a:ahLst/>
            <a:cxnLst/>
            <a:rect l="l" t="t" r="r" b="b"/>
            <a:pathLst>
              <a:path w="2955925" h="3973829">
                <a:moveTo>
                  <a:pt x="757234" y="0"/>
                </a:moveTo>
                <a:lnTo>
                  <a:pt x="589171" y="1963337"/>
                </a:lnTo>
                <a:lnTo>
                  <a:pt x="0" y="3178762"/>
                </a:lnTo>
                <a:lnTo>
                  <a:pt x="326153" y="3973453"/>
                </a:lnTo>
                <a:lnTo>
                  <a:pt x="2955749" y="2781422"/>
                </a:lnTo>
                <a:lnTo>
                  <a:pt x="1640951" y="2676860"/>
                </a:lnTo>
                <a:lnTo>
                  <a:pt x="757234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15998" y="4337551"/>
            <a:ext cx="1024255" cy="1004569"/>
          </a:xfrm>
          <a:custGeom>
            <a:avLst/>
            <a:gdLst/>
            <a:ahLst/>
            <a:cxnLst/>
            <a:rect l="l" t="t" r="r" b="b"/>
            <a:pathLst>
              <a:path w="1024255" h="1004570">
                <a:moveTo>
                  <a:pt x="0" y="303856"/>
                </a:moveTo>
                <a:lnTo>
                  <a:pt x="150872" y="1004433"/>
                </a:lnTo>
                <a:lnTo>
                  <a:pt x="1023816" y="816216"/>
                </a:lnTo>
                <a:lnTo>
                  <a:pt x="614177" y="366585"/>
                </a:lnTo>
                <a:lnTo>
                  <a:pt x="280198" y="366585"/>
                </a:lnTo>
                <a:lnTo>
                  <a:pt x="0" y="303856"/>
                </a:lnTo>
                <a:close/>
              </a:path>
              <a:path w="1024255" h="1004570">
                <a:moveTo>
                  <a:pt x="280198" y="0"/>
                </a:moveTo>
                <a:lnTo>
                  <a:pt x="280198" y="366585"/>
                </a:lnTo>
                <a:lnTo>
                  <a:pt x="614177" y="366585"/>
                </a:lnTo>
                <a:lnTo>
                  <a:pt x="280198" y="0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12041" y="4337551"/>
            <a:ext cx="1275080" cy="3700145"/>
          </a:xfrm>
          <a:custGeom>
            <a:avLst/>
            <a:gdLst/>
            <a:ahLst/>
            <a:cxnLst/>
            <a:rect l="l" t="t" r="r" b="b"/>
            <a:pathLst>
              <a:path w="1275079" h="3700145">
                <a:moveTo>
                  <a:pt x="100591" y="0"/>
                </a:moveTo>
                <a:lnTo>
                  <a:pt x="0" y="3234698"/>
                </a:lnTo>
                <a:lnTo>
                  <a:pt x="1106497" y="3699722"/>
                </a:lnTo>
                <a:lnTo>
                  <a:pt x="1274559" y="1736384"/>
                </a:lnTo>
                <a:lnTo>
                  <a:pt x="100591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839784" y="4725052"/>
            <a:ext cx="1196340" cy="1307465"/>
          </a:xfrm>
          <a:custGeom>
            <a:avLst/>
            <a:gdLst/>
            <a:ahLst/>
            <a:cxnLst/>
            <a:rect l="l" t="t" r="r" b="b"/>
            <a:pathLst>
              <a:path w="1196340" h="1307464">
                <a:moveTo>
                  <a:pt x="247879" y="0"/>
                </a:moveTo>
                <a:lnTo>
                  <a:pt x="0" y="10458"/>
                </a:lnTo>
                <a:lnTo>
                  <a:pt x="0" y="428714"/>
                </a:lnTo>
                <a:lnTo>
                  <a:pt x="1196254" y="1307060"/>
                </a:lnTo>
                <a:lnTo>
                  <a:pt x="247879" y="0"/>
                </a:lnTo>
                <a:close/>
              </a:path>
            </a:pathLst>
          </a:custGeom>
          <a:solidFill>
            <a:srgbClr val="9C9D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96126" y="3982013"/>
            <a:ext cx="744220" cy="1172210"/>
          </a:xfrm>
          <a:custGeom>
            <a:avLst/>
            <a:gdLst/>
            <a:ahLst/>
            <a:cxnLst/>
            <a:rect l="l" t="t" r="r" b="b"/>
            <a:pathLst>
              <a:path w="744219" h="1172210">
                <a:moveTo>
                  <a:pt x="10772" y="0"/>
                </a:moveTo>
                <a:lnTo>
                  <a:pt x="0" y="355537"/>
                </a:lnTo>
                <a:lnTo>
                  <a:pt x="743618" y="1171754"/>
                </a:lnTo>
                <a:lnTo>
                  <a:pt x="743618" y="753497"/>
                </a:lnTo>
                <a:lnTo>
                  <a:pt x="10772" y="0"/>
                </a:lnTo>
                <a:close/>
              </a:path>
            </a:pathLst>
          </a:custGeom>
          <a:solidFill>
            <a:srgbClr val="7775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66839" y="5153767"/>
            <a:ext cx="2392680" cy="1861185"/>
          </a:xfrm>
          <a:custGeom>
            <a:avLst/>
            <a:gdLst/>
            <a:ahLst/>
            <a:cxnLst/>
            <a:rect l="l" t="t" r="r" b="b"/>
            <a:pathLst>
              <a:path w="2392680" h="1861184">
                <a:moveTo>
                  <a:pt x="872944" y="0"/>
                </a:moveTo>
                <a:lnTo>
                  <a:pt x="0" y="188217"/>
                </a:lnTo>
                <a:lnTo>
                  <a:pt x="2066508" y="1860776"/>
                </a:lnTo>
                <a:lnTo>
                  <a:pt x="2392509" y="1495277"/>
                </a:lnTo>
                <a:lnTo>
                  <a:pt x="2069188" y="878346"/>
                </a:lnTo>
                <a:lnTo>
                  <a:pt x="872944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90376" y="2612852"/>
            <a:ext cx="1605915" cy="2091689"/>
          </a:xfrm>
          <a:custGeom>
            <a:avLst/>
            <a:gdLst/>
            <a:ahLst/>
            <a:cxnLst/>
            <a:rect l="l" t="t" r="r" b="b"/>
            <a:pathLst>
              <a:path w="1605915" h="2091689">
                <a:moveTo>
                  <a:pt x="280208" y="0"/>
                </a:moveTo>
                <a:lnTo>
                  <a:pt x="0" y="282320"/>
                </a:lnTo>
                <a:lnTo>
                  <a:pt x="592735" y="1284540"/>
                </a:lnTo>
                <a:lnTo>
                  <a:pt x="1325581" y="2028554"/>
                </a:lnTo>
                <a:lnTo>
                  <a:pt x="1605779" y="2091293"/>
                </a:lnTo>
                <a:lnTo>
                  <a:pt x="592735" y="397340"/>
                </a:lnTo>
                <a:lnTo>
                  <a:pt x="280208" y="0"/>
                </a:lnTo>
                <a:close/>
              </a:path>
            </a:pathLst>
          </a:custGeom>
          <a:solidFill>
            <a:srgbClr val="D7D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86620" y="6073935"/>
            <a:ext cx="2199005" cy="2781935"/>
          </a:xfrm>
          <a:custGeom>
            <a:avLst/>
            <a:gdLst/>
            <a:ahLst/>
            <a:cxnLst/>
            <a:rect l="l" t="t" r="r" b="b"/>
            <a:pathLst>
              <a:path w="2199005" h="2781934">
                <a:moveTo>
                  <a:pt x="0" y="0"/>
                </a:moveTo>
                <a:lnTo>
                  <a:pt x="883717" y="2676860"/>
                </a:lnTo>
                <a:lnTo>
                  <a:pt x="2198515" y="2781422"/>
                </a:lnTo>
                <a:lnTo>
                  <a:pt x="1714422" y="2195438"/>
                </a:lnTo>
                <a:lnTo>
                  <a:pt x="593558" y="747902"/>
                </a:lnTo>
                <a:lnTo>
                  <a:pt x="0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54393" y="6442897"/>
            <a:ext cx="1798955" cy="2266315"/>
          </a:xfrm>
          <a:custGeom>
            <a:avLst/>
            <a:gdLst/>
            <a:ahLst/>
            <a:cxnLst/>
            <a:rect l="l" t="t" r="r" b="b"/>
            <a:pathLst>
              <a:path w="1798955" h="2266315">
                <a:moveTo>
                  <a:pt x="0" y="0"/>
                </a:moveTo>
                <a:lnTo>
                  <a:pt x="1798920" y="2266077"/>
                </a:lnTo>
                <a:lnTo>
                  <a:pt x="1798920" y="571646"/>
                </a:lnTo>
                <a:lnTo>
                  <a:pt x="1278945" y="571646"/>
                </a:lnTo>
                <a:lnTo>
                  <a:pt x="0" y="0"/>
                </a:lnTo>
                <a:close/>
              </a:path>
              <a:path w="1798955" h="2266315">
                <a:moveTo>
                  <a:pt x="1604936" y="206148"/>
                </a:moveTo>
                <a:lnTo>
                  <a:pt x="1278945" y="571646"/>
                </a:lnTo>
                <a:lnTo>
                  <a:pt x="1798920" y="571646"/>
                </a:lnTo>
                <a:lnTo>
                  <a:pt x="1798920" y="378952"/>
                </a:lnTo>
                <a:lnTo>
                  <a:pt x="1604936" y="206148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53363" y="6821838"/>
            <a:ext cx="1205230" cy="1887220"/>
          </a:xfrm>
          <a:custGeom>
            <a:avLst/>
            <a:gdLst/>
            <a:ahLst/>
            <a:cxnLst/>
            <a:rect l="l" t="t" r="r" b="b"/>
            <a:pathLst>
              <a:path w="1205230" h="1887220">
                <a:moveTo>
                  <a:pt x="0" y="0"/>
                </a:moveTo>
                <a:lnTo>
                  <a:pt x="0" y="1887125"/>
                </a:lnTo>
                <a:lnTo>
                  <a:pt x="1204672" y="1073081"/>
                </a:lnTo>
                <a:lnTo>
                  <a:pt x="0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85156" y="7894920"/>
            <a:ext cx="1873250" cy="1358265"/>
          </a:xfrm>
          <a:custGeom>
            <a:avLst/>
            <a:gdLst/>
            <a:ahLst/>
            <a:cxnLst/>
            <a:rect l="l" t="t" r="r" b="b"/>
            <a:pathLst>
              <a:path w="1873250" h="1358265">
                <a:moveTo>
                  <a:pt x="1872849" y="0"/>
                </a:moveTo>
                <a:lnTo>
                  <a:pt x="668176" y="814053"/>
                </a:lnTo>
                <a:lnTo>
                  <a:pt x="0" y="960437"/>
                </a:lnTo>
                <a:lnTo>
                  <a:pt x="1076412" y="1357778"/>
                </a:lnTo>
                <a:lnTo>
                  <a:pt x="1872849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01034" y="8269385"/>
            <a:ext cx="1152525" cy="586105"/>
          </a:xfrm>
          <a:custGeom>
            <a:avLst/>
            <a:gdLst/>
            <a:ahLst/>
            <a:cxnLst/>
            <a:rect l="l" t="t" r="r" b="b"/>
            <a:pathLst>
              <a:path w="1152525" h="586104">
                <a:moveTo>
                  <a:pt x="0" y="0"/>
                </a:moveTo>
                <a:lnTo>
                  <a:pt x="484092" y="585973"/>
                </a:lnTo>
                <a:lnTo>
                  <a:pt x="1152269" y="439589"/>
                </a:lnTo>
                <a:lnTo>
                  <a:pt x="0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77299" y="7467678"/>
            <a:ext cx="1042035" cy="2151380"/>
          </a:xfrm>
          <a:custGeom>
            <a:avLst/>
            <a:gdLst/>
            <a:ahLst/>
            <a:cxnLst/>
            <a:rect l="l" t="t" r="r" b="b"/>
            <a:pathLst>
              <a:path w="1042035" h="2151379">
                <a:moveTo>
                  <a:pt x="1041839" y="0"/>
                </a:moveTo>
                <a:lnTo>
                  <a:pt x="0" y="2035631"/>
                </a:lnTo>
                <a:lnTo>
                  <a:pt x="682178" y="2151006"/>
                </a:lnTo>
                <a:lnTo>
                  <a:pt x="1041839" y="0"/>
                </a:lnTo>
                <a:close/>
              </a:path>
            </a:pathLst>
          </a:custGeom>
          <a:solidFill>
            <a:srgbClr val="C49B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32322" y="6322059"/>
            <a:ext cx="598805" cy="1146175"/>
          </a:xfrm>
          <a:custGeom>
            <a:avLst/>
            <a:gdLst/>
            <a:ahLst/>
            <a:cxnLst/>
            <a:rect l="l" t="t" r="r" b="b"/>
            <a:pathLst>
              <a:path w="598804" h="1146175">
                <a:moveTo>
                  <a:pt x="598756" y="0"/>
                </a:moveTo>
                <a:lnTo>
                  <a:pt x="0" y="738957"/>
                </a:lnTo>
                <a:lnTo>
                  <a:pt x="186815" y="1145618"/>
                </a:lnTo>
                <a:lnTo>
                  <a:pt x="598756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77299" y="6480079"/>
            <a:ext cx="1042035" cy="3023235"/>
          </a:xfrm>
          <a:custGeom>
            <a:avLst/>
            <a:gdLst/>
            <a:ahLst/>
            <a:cxnLst/>
            <a:rect l="l" t="t" r="r" b="b"/>
            <a:pathLst>
              <a:path w="1042035" h="3023234">
                <a:moveTo>
                  <a:pt x="831070" y="0"/>
                </a:moveTo>
                <a:lnTo>
                  <a:pt x="0" y="3023229"/>
                </a:lnTo>
                <a:lnTo>
                  <a:pt x="1041839" y="987598"/>
                </a:lnTo>
                <a:lnTo>
                  <a:pt x="855023" y="580937"/>
                </a:lnTo>
                <a:lnTo>
                  <a:pt x="831070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59468" y="6308107"/>
            <a:ext cx="1477010" cy="3509010"/>
          </a:xfrm>
          <a:custGeom>
            <a:avLst/>
            <a:gdLst/>
            <a:ahLst/>
            <a:cxnLst/>
            <a:rect l="l" t="t" r="r" b="b"/>
            <a:pathLst>
              <a:path w="1477010" h="3509009">
                <a:moveTo>
                  <a:pt x="771601" y="13940"/>
                </a:moveTo>
                <a:lnTo>
                  <a:pt x="359660" y="1159569"/>
                </a:lnTo>
                <a:lnTo>
                  <a:pt x="0" y="3310576"/>
                </a:lnTo>
                <a:lnTo>
                  <a:pt x="215956" y="3508906"/>
                </a:lnTo>
                <a:lnTo>
                  <a:pt x="1476453" y="1236249"/>
                </a:lnTo>
                <a:lnTo>
                  <a:pt x="1272279" y="515883"/>
                </a:lnTo>
                <a:lnTo>
                  <a:pt x="872192" y="515883"/>
                </a:lnTo>
                <a:lnTo>
                  <a:pt x="771601" y="13940"/>
                </a:lnTo>
                <a:close/>
              </a:path>
              <a:path w="1477010" h="3509009">
                <a:moveTo>
                  <a:pt x="1126063" y="0"/>
                </a:moveTo>
                <a:lnTo>
                  <a:pt x="872192" y="515883"/>
                </a:lnTo>
                <a:lnTo>
                  <a:pt x="1272279" y="515883"/>
                </a:lnTo>
                <a:lnTo>
                  <a:pt x="1126063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61589" y="5504086"/>
            <a:ext cx="426720" cy="608965"/>
          </a:xfrm>
          <a:custGeom>
            <a:avLst/>
            <a:gdLst/>
            <a:ahLst/>
            <a:cxnLst/>
            <a:rect l="l" t="t" r="r" b="b"/>
            <a:pathLst>
              <a:path w="426720" h="608964">
                <a:moveTo>
                  <a:pt x="277822" y="0"/>
                </a:moveTo>
                <a:lnTo>
                  <a:pt x="0" y="371803"/>
                </a:lnTo>
                <a:lnTo>
                  <a:pt x="426318" y="608829"/>
                </a:lnTo>
                <a:lnTo>
                  <a:pt x="277822" y="0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92470" y="4121441"/>
            <a:ext cx="855344" cy="1087755"/>
          </a:xfrm>
          <a:custGeom>
            <a:avLst/>
            <a:gdLst/>
            <a:ahLst/>
            <a:cxnLst/>
            <a:rect l="l" t="t" r="r" b="b"/>
            <a:pathLst>
              <a:path w="855345" h="1087754">
                <a:moveTo>
                  <a:pt x="740064" y="0"/>
                </a:moveTo>
                <a:lnTo>
                  <a:pt x="0" y="1087530"/>
                </a:lnTo>
                <a:lnTo>
                  <a:pt x="855023" y="341597"/>
                </a:lnTo>
                <a:lnTo>
                  <a:pt x="740064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88848" y="5341994"/>
            <a:ext cx="1239520" cy="2457450"/>
          </a:xfrm>
          <a:custGeom>
            <a:avLst/>
            <a:gdLst/>
            <a:ahLst/>
            <a:cxnLst/>
            <a:rect l="l" t="t" r="r" b="b"/>
            <a:pathLst>
              <a:path w="1239520" h="2457450">
                <a:moveTo>
                  <a:pt x="0" y="0"/>
                </a:moveTo>
                <a:lnTo>
                  <a:pt x="64658" y="1202489"/>
                </a:lnTo>
                <a:lnTo>
                  <a:pt x="140099" y="2457269"/>
                </a:lnTo>
                <a:lnTo>
                  <a:pt x="1239356" y="2415436"/>
                </a:lnTo>
                <a:lnTo>
                  <a:pt x="1142359" y="1829879"/>
                </a:lnTo>
                <a:lnTo>
                  <a:pt x="0" y="0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77299" y="6480069"/>
            <a:ext cx="831215" cy="3023870"/>
          </a:xfrm>
          <a:custGeom>
            <a:avLst/>
            <a:gdLst/>
            <a:ahLst/>
            <a:cxnLst/>
            <a:rect l="l" t="t" r="r" b="b"/>
            <a:pathLst>
              <a:path w="831214" h="3023870">
                <a:moveTo>
                  <a:pt x="462241" y="474050"/>
                </a:moveTo>
                <a:lnTo>
                  <a:pt x="0" y="3023240"/>
                </a:lnTo>
                <a:lnTo>
                  <a:pt x="567886" y="957401"/>
                </a:lnTo>
                <a:lnTo>
                  <a:pt x="438289" y="957401"/>
                </a:lnTo>
                <a:lnTo>
                  <a:pt x="462241" y="474050"/>
                </a:lnTo>
                <a:close/>
              </a:path>
              <a:path w="831214" h="3023870">
                <a:moveTo>
                  <a:pt x="831070" y="0"/>
                </a:moveTo>
                <a:lnTo>
                  <a:pt x="438289" y="957401"/>
                </a:lnTo>
                <a:lnTo>
                  <a:pt x="567886" y="957401"/>
                </a:lnTo>
                <a:lnTo>
                  <a:pt x="831070" y="0"/>
                </a:lnTo>
                <a:close/>
              </a:path>
            </a:pathLst>
          </a:custGeom>
          <a:solidFill>
            <a:srgbClr val="C49B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24050" y="6954129"/>
            <a:ext cx="1016000" cy="2549525"/>
          </a:xfrm>
          <a:custGeom>
            <a:avLst/>
            <a:gdLst/>
            <a:ahLst/>
            <a:cxnLst/>
            <a:rect l="l" t="t" r="r" b="b"/>
            <a:pathLst>
              <a:path w="1016000" h="2549525">
                <a:moveTo>
                  <a:pt x="1015480" y="0"/>
                </a:moveTo>
                <a:lnTo>
                  <a:pt x="632284" y="436868"/>
                </a:lnTo>
                <a:lnTo>
                  <a:pt x="0" y="1963591"/>
                </a:lnTo>
                <a:lnTo>
                  <a:pt x="553248" y="2549179"/>
                </a:lnTo>
                <a:lnTo>
                  <a:pt x="1015480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34489" y="6442886"/>
            <a:ext cx="570865" cy="1101725"/>
          </a:xfrm>
          <a:custGeom>
            <a:avLst/>
            <a:gdLst/>
            <a:ahLst/>
            <a:cxnLst/>
            <a:rect l="l" t="t" r="r" b="b"/>
            <a:pathLst>
              <a:path w="570865" h="1101725">
                <a:moveTo>
                  <a:pt x="570631" y="0"/>
                </a:moveTo>
                <a:lnTo>
                  <a:pt x="0" y="1024791"/>
                </a:lnTo>
                <a:lnTo>
                  <a:pt x="517325" y="1101471"/>
                </a:lnTo>
                <a:lnTo>
                  <a:pt x="570631" y="0"/>
                </a:lnTo>
                <a:close/>
              </a:path>
            </a:pathLst>
          </a:custGeom>
          <a:solidFill>
            <a:srgbClr val="704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51814" y="6442897"/>
            <a:ext cx="1077595" cy="1356995"/>
          </a:xfrm>
          <a:custGeom>
            <a:avLst/>
            <a:gdLst/>
            <a:ahLst/>
            <a:cxnLst/>
            <a:rect l="l" t="t" r="r" b="b"/>
            <a:pathLst>
              <a:path w="1077595" h="1356995">
                <a:moveTo>
                  <a:pt x="53306" y="0"/>
                </a:moveTo>
                <a:lnTo>
                  <a:pt x="0" y="1101471"/>
                </a:lnTo>
                <a:lnTo>
                  <a:pt x="1077122" y="1356366"/>
                </a:lnTo>
                <a:lnTo>
                  <a:pt x="53306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05131" y="5943239"/>
            <a:ext cx="1024255" cy="1856105"/>
          </a:xfrm>
          <a:custGeom>
            <a:avLst/>
            <a:gdLst/>
            <a:ahLst/>
            <a:cxnLst/>
            <a:rect l="l" t="t" r="r" b="b"/>
            <a:pathLst>
              <a:path w="1024254" h="1856104">
                <a:moveTo>
                  <a:pt x="517294" y="0"/>
                </a:moveTo>
                <a:lnTo>
                  <a:pt x="0" y="499657"/>
                </a:lnTo>
                <a:lnTo>
                  <a:pt x="1023816" y="1856024"/>
                </a:lnTo>
                <a:lnTo>
                  <a:pt x="948375" y="601244"/>
                </a:lnTo>
                <a:lnTo>
                  <a:pt x="517294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4499" y="5208972"/>
            <a:ext cx="1519555" cy="2259330"/>
          </a:xfrm>
          <a:custGeom>
            <a:avLst/>
            <a:gdLst/>
            <a:ahLst/>
            <a:cxnLst/>
            <a:rect l="l" t="t" r="r" b="b"/>
            <a:pathLst>
              <a:path w="1519554" h="2259329">
                <a:moveTo>
                  <a:pt x="1357970" y="0"/>
                </a:moveTo>
                <a:lnTo>
                  <a:pt x="265841" y="1171185"/>
                </a:lnTo>
                <a:lnTo>
                  <a:pt x="0" y="2258715"/>
                </a:lnTo>
                <a:lnTo>
                  <a:pt x="570631" y="1233924"/>
                </a:lnTo>
                <a:lnTo>
                  <a:pt x="1087926" y="734266"/>
                </a:lnTo>
                <a:lnTo>
                  <a:pt x="1486677" y="734266"/>
                </a:lnTo>
                <a:lnTo>
                  <a:pt x="1454348" y="133022"/>
                </a:lnTo>
                <a:lnTo>
                  <a:pt x="1357970" y="0"/>
                </a:lnTo>
                <a:close/>
              </a:path>
              <a:path w="1519554" h="2259329">
                <a:moveTo>
                  <a:pt x="1486677" y="734266"/>
                </a:moveTo>
                <a:lnTo>
                  <a:pt x="1087926" y="734266"/>
                </a:lnTo>
                <a:lnTo>
                  <a:pt x="1519006" y="1335511"/>
                </a:lnTo>
                <a:lnTo>
                  <a:pt x="1486677" y="734266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85541" y="6112915"/>
            <a:ext cx="1008380" cy="1431925"/>
          </a:xfrm>
          <a:custGeom>
            <a:avLst/>
            <a:gdLst/>
            <a:ahLst/>
            <a:cxnLst/>
            <a:rect l="l" t="t" r="r" b="b"/>
            <a:pathLst>
              <a:path w="1008379" h="1431925">
                <a:moveTo>
                  <a:pt x="402366" y="0"/>
                </a:moveTo>
                <a:lnTo>
                  <a:pt x="0" y="195202"/>
                </a:lnTo>
                <a:lnTo>
                  <a:pt x="350390" y="1431442"/>
                </a:lnTo>
                <a:lnTo>
                  <a:pt x="1008301" y="329981"/>
                </a:lnTo>
                <a:lnTo>
                  <a:pt x="402366" y="0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93843" y="5208972"/>
            <a:ext cx="2199005" cy="2259330"/>
          </a:xfrm>
          <a:custGeom>
            <a:avLst/>
            <a:gdLst/>
            <a:ahLst/>
            <a:cxnLst/>
            <a:rect l="l" t="t" r="r" b="b"/>
            <a:pathLst>
              <a:path w="2199004" h="2259329">
                <a:moveTo>
                  <a:pt x="2198626" y="0"/>
                </a:moveTo>
                <a:lnTo>
                  <a:pt x="0" y="1233924"/>
                </a:lnTo>
                <a:lnTo>
                  <a:pt x="747242" y="1233924"/>
                </a:lnTo>
                <a:lnTo>
                  <a:pt x="632284" y="1457009"/>
                </a:lnTo>
                <a:lnTo>
                  <a:pt x="840645" y="2258715"/>
                </a:lnTo>
                <a:lnTo>
                  <a:pt x="1106497" y="1171185"/>
                </a:lnTo>
                <a:lnTo>
                  <a:pt x="2198626" y="0"/>
                </a:lnTo>
                <a:close/>
              </a:path>
            </a:pathLst>
          </a:custGeom>
          <a:solidFill>
            <a:srgbClr val="D7D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39411" y="4337561"/>
            <a:ext cx="2037080" cy="2105660"/>
          </a:xfrm>
          <a:custGeom>
            <a:avLst/>
            <a:gdLst/>
            <a:ahLst/>
            <a:cxnLst/>
            <a:rect l="l" t="t" r="r" b="b"/>
            <a:pathLst>
              <a:path w="2037079" h="2105660">
                <a:moveTo>
                  <a:pt x="0" y="1166535"/>
                </a:moveTo>
                <a:lnTo>
                  <a:pt x="148486" y="1775364"/>
                </a:lnTo>
                <a:lnTo>
                  <a:pt x="754431" y="2105335"/>
                </a:lnTo>
                <a:lnTo>
                  <a:pt x="1274651" y="1813375"/>
                </a:lnTo>
                <a:lnTo>
                  <a:pt x="1292566" y="1668467"/>
                </a:lnTo>
                <a:lnTo>
                  <a:pt x="929266" y="1668467"/>
                </a:lnTo>
                <a:lnTo>
                  <a:pt x="550852" y="1222298"/>
                </a:lnTo>
                <a:lnTo>
                  <a:pt x="0" y="1166535"/>
                </a:lnTo>
                <a:close/>
              </a:path>
              <a:path w="2037079" h="2105660">
                <a:moveTo>
                  <a:pt x="1834580" y="0"/>
                </a:moveTo>
                <a:lnTo>
                  <a:pt x="1274651" y="1813375"/>
                </a:lnTo>
                <a:lnTo>
                  <a:pt x="2036961" y="1385548"/>
                </a:lnTo>
                <a:lnTo>
                  <a:pt x="1834580" y="0"/>
                </a:lnTo>
                <a:close/>
              </a:path>
              <a:path w="2037079" h="2105660">
                <a:moveTo>
                  <a:pt x="1360367" y="1120062"/>
                </a:moveTo>
                <a:lnTo>
                  <a:pt x="929266" y="1668467"/>
                </a:lnTo>
                <a:lnTo>
                  <a:pt x="1292566" y="1668467"/>
                </a:lnTo>
                <a:lnTo>
                  <a:pt x="1360367" y="1120062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35931" y="6442897"/>
            <a:ext cx="1405255" cy="1101725"/>
          </a:xfrm>
          <a:custGeom>
            <a:avLst/>
            <a:gdLst/>
            <a:ahLst/>
            <a:cxnLst/>
            <a:rect l="l" t="t" r="r" b="b"/>
            <a:pathLst>
              <a:path w="1405254" h="1101725">
                <a:moveTo>
                  <a:pt x="1405154" y="0"/>
                </a:moveTo>
                <a:lnTo>
                  <a:pt x="657911" y="0"/>
                </a:lnTo>
                <a:lnTo>
                  <a:pt x="0" y="1101471"/>
                </a:lnTo>
                <a:lnTo>
                  <a:pt x="1290195" y="223084"/>
                </a:lnTo>
                <a:lnTo>
                  <a:pt x="1405154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966789" y="5341984"/>
            <a:ext cx="2066925" cy="1672589"/>
          </a:xfrm>
          <a:custGeom>
            <a:avLst/>
            <a:gdLst/>
            <a:ahLst/>
            <a:cxnLst/>
            <a:rect l="l" t="t" r="r" b="b"/>
            <a:pathLst>
              <a:path w="2066925" h="1672590">
                <a:moveTo>
                  <a:pt x="0" y="0"/>
                </a:moveTo>
                <a:lnTo>
                  <a:pt x="787572" y="1100912"/>
                </a:lnTo>
                <a:lnTo>
                  <a:pt x="2066508" y="1672559"/>
                </a:lnTo>
                <a:lnTo>
                  <a:pt x="0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67844" y="7544358"/>
            <a:ext cx="3768090" cy="3409315"/>
          </a:xfrm>
          <a:custGeom>
            <a:avLst/>
            <a:gdLst/>
            <a:ahLst/>
            <a:cxnLst/>
            <a:rect l="l" t="t" r="r" b="b"/>
            <a:pathLst>
              <a:path w="3768090" h="3409315">
                <a:moveTo>
                  <a:pt x="2291633" y="2074326"/>
                </a:moveTo>
                <a:lnTo>
                  <a:pt x="0" y="3408984"/>
                </a:lnTo>
                <a:lnTo>
                  <a:pt x="3487888" y="3408984"/>
                </a:lnTo>
                <a:lnTo>
                  <a:pt x="3581287" y="2272656"/>
                </a:lnTo>
                <a:lnTo>
                  <a:pt x="2507590" y="2272656"/>
                </a:lnTo>
                <a:lnTo>
                  <a:pt x="2291633" y="2074326"/>
                </a:lnTo>
                <a:close/>
              </a:path>
              <a:path w="3768090" h="3409315">
                <a:moveTo>
                  <a:pt x="3768086" y="0"/>
                </a:moveTo>
                <a:lnTo>
                  <a:pt x="2507590" y="2272656"/>
                </a:lnTo>
                <a:lnTo>
                  <a:pt x="3581287" y="2272656"/>
                </a:lnTo>
                <a:lnTo>
                  <a:pt x="3768086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55723" y="7544368"/>
            <a:ext cx="1202055" cy="3409315"/>
          </a:xfrm>
          <a:custGeom>
            <a:avLst/>
            <a:gdLst/>
            <a:ahLst/>
            <a:cxnLst/>
            <a:rect l="l" t="t" r="r" b="b"/>
            <a:pathLst>
              <a:path w="1202054" h="3409315">
                <a:moveTo>
                  <a:pt x="280208" y="0"/>
                </a:moveTo>
                <a:lnTo>
                  <a:pt x="0" y="3408984"/>
                </a:lnTo>
                <a:lnTo>
                  <a:pt x="280208" y="3408984"/>
                </a:lnTo>
                <a:lnTo>
                  <a:pt x="1201829" y="1265299"/>
                </a:lnTo>
                <a:lnTo>
                  <a:pt x="581962" y="969281"/>
                </a:lnTo>
                <a:lnTo>
                  <a:pt x="280208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35931" y="6665981"/>
            <a:ext cx="1498600" cy="2143760"/>
          </a:xfrm>
          <a:custGeom>
            <a:avLst/>
            <a:gdLst/>
            <a:ahLst/>
            <a:cxnLst/>
            <a:rect l="l" t="t" r="r" b="b"/>
            <a:pathLst>
              <a:path w="1498600" h="2143759">
                <a:moveTo>
                  <a:pt x="1290195" y="0"/>
                </a:moveTo>
                <a:lnTo>
                  <a:pt x="0" y="878386"/>
                </a:lnTo>
                <a:lnTo>
                  <a:pt x="301754" y="1847668"/>
                </a:lnTo>
                <a:lnTo>
                  <a:pt x="921610" y="2143685"/>
                </a:lnTo>
                <a:lnTo>
                  <a:pt x="1498557" y="801706"/>
                </a:lnTo>
                <a:lnTo>
                  <a:pt x="1290195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5921" y="7467678"/>
            <a:ext cx="2382520" cy="3486150"/>
          </a:xfrm>
          <a:custGeom>
            <a:avLst/>
            <a:gdLst/>
            <a:ahLst/>
            <a:cxnLst/>
            <a:rect l="l" t="t" r="r" b="b"/>
            <a:pathLst>
              <a:path w="2382520" h="3486150">
                <a:moveTo>
                  <a:pt x="1498567" y="0"/>
                </a:moveTo>
                <a:lnTo>
                  <a:pt x="0" y="3485664"/>
                </a:lnTo>
                <a:lnTo>
                  <a:pt x="2382335" y="3485664"/>
                </a:lnTo>
                <a:lnTo>
                  <a:pt x="2015892" y="76679"/>
                </a:lnTo>
                <a:lnTo>
                  <a:pt x="1498567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51814" y="7544368"/>
            <a:ext cx="1077595" cy="3409315"/>
          </a:xfrm>
          <a:custGeom>
            <a:avLst/>
            <a:gdLst/>
            <a:ahLst/>
            <a:cxnLst/>
            <a:rect l="l" t="t" r="r" b="b"/>
            <a:pathLst>
              <a:path w="1077595" h="3409315">
                <a:moveTo>
                  <a:pt x="0" y="0"/>
                </a:moveTo>
                <a:lnTo>
                  <a:pt x="366442" y="3408984"/>
                </a:lnTo>
                <a:lnTo>
                  <a:pt x="1077122" y="254895"/>
                </a:lnTo>
                <a:lnTo>
                  <a:pt x="0" y="0"/>
                </a:lnTo>
                <a:close/>
              </a:path>
            </a:pathLst>
          </a:custGeom>
          <a:solidFill>
            <a:srgbClr val="704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82943" y="6408547"/>
            <a:ext cx="1172845" cy="1344295"/>
          </a:xfrm>
          <a:custGeom>
            <a:avLst/>
            <a:gdLst/>
            <a:ahLst/>
            <a:cxnLst/>
            <a:rect l="l" t="t" r="r" b="b"/>
            <a:pathLst>
              <a:path w="1172845" h="1344295">
                <a:moveTo>
                  <a:pt x="928149" y="0"/>
                </a:moveTo>
                <a:lnTo>
                  <a:pt x="0" y="1343877"/>
                </a:lnTo>
                <a:lnTo>
                  <a:pt x="425557" y="1117229"/>
                </a:lnTo>
                <a:lnTo>
                  <a:pt x="1172800" y="308557"/>
                </a:lnTo>
                <a:lnTo>
                  <a:pt x="928149" y="0"/>
                </a:lnTo>
                <a:close/>
              </a:path>
            </a:pathLst>
          </a:custGeom>
          <a:solidFill>
            <a:srgbClr val="AFAE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67844" y="9503309"/>
            <a:ext cx="2291715" cy="1450340"/>
          </a:xfrm>
          <a:custGeom>
            <a:avLst/>
            <a:gdLst/>
            <a:ahLst/>
            <a:cxnLst/>
            <a:rect l="l" t="t" r="r" b="b"/>
            <a:pathLst>
              <a:path w="2291715" h="1450340">
                <a:moveTo>
                  <a:pt x="1609454" y="0"/>
                </a:moveTo>
                <a:lnTo>
                  <a:pt x="0" y="1450043"/>
                </a:lnTo>
                <a:lnTo>
                  <a:pt x="2291633" y="115375"/>
                </a:lnTo>
                <a:lnTo>
                  <a:pt x="1609454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4050" y="6717104"/>
            <a:ext cx="632460" cy="2200910"/>
          </a:xfrm>
          <a:custGeom>
            <a:avLst/>
            <a:gdLst/>
            <a:ahLst/>
            <a:cxnLst/>
            <a:rect l="l" t="t" r="r" b="b"/>
            <a:pathLst>
              <a:path w="632460" h="2200909">
                <a:moveTo>
                  <a:pt x="531692" y="0"/>
                </a:moveTo>
                <a:lnTo>
                  <a:pt x="256418" y="297896"/>
                </a:lnTo>
                <a:lnTo>
                  <a:pt x="0" y="2200616"/>
                </a:lnTo>
                <a:lnTo>
                  <a:pt x="632284" y="673893"/>
                </a:lnTo>
                <a:lnTo>
                  <a:pt x="531692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22503" y="7015000"/>
            <a:ext cx="1958339" cy="3127375"/>
          </a:xfrm>
          <a:custGeom>
            <a:avLst/>
            <a:gdLst/>
            <a:ahLst/>
            <a:cxnLst/>
            <a:rect l="l" t="t" r="r" b="b"/>
            <a:pathLst>
              <a:path w="1958339" h="3127375">
                <a:moveTo>
                  <a:pt x="1957966" y="0"/>
                </a:moveTo>
                <a:lnTo>
                  <a:pt x="1485997" y="510776"/>
                </a:lnTo>
                <a:lnTo>
                  <a:pt x="0" y="3126887"/>
                </a:lnTo>
                <a:lnTo>
                  <a:pt x="1701547" y="1902720"/>
                </a:lnTo>
                <a:lnTo>
                  <a:pt x="1957966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490345" y="2895173"/>
            <a:ext cx="1477010" cy="3178810"/>
          </a:xfrm>
          <a:custGeom>
            <a:avLst/>
            <a:gdLst/>
            <a:ahLst/>
            <a:cxnLst/>
            <a:rect l="l" t="t" r="r" b="b"/>
            <a:pathLst>
              <a:path w="1477009" h="3178810">
                <a:moveTo>
                  <a:pt x="0" y="0"/>
                </a:moveTo>
                <a:lnTo>
                  <a:pt x="280208" y="1002219"/>
                </a:lnTo>
                <a:lnTo>
                  <a:pt x="1196254" y="3178762"/>
                </a:lnTo>
                <a:lnTo>
                  <a:pt x="1077701" y="1892618"/>
                </a:lnTo>
                <a:lnTo>
                  <a:pt x="1357105" y="1892618"/>
                </a:lnTo>
                <a:lnTo>
                  <a:pt x="1325581" y="1746233"/>
                </a:lnTo>
                <a:lnTo>
                  <a:pt x="592735" y="1002219"/>
                </a:lnTo>
                <a:lnTo>
                  <a:pt x="0" y="0"/>
                </a:lnTo>
                <a:close/>
              </a:path>
              <a:path w="1477009" h="3178810">
                <a:moveTo>
                  <a:pt x="1357105" y="1892618"/>
                </a:moveTo>
                <a:lnTo>
                  <a:pt x="1077701" y="1892618"/>
                </a:lnTo>
                <a:lnTo>
                  <a:pt x="1476453" y="2446810"/>
                </a:lnTo>
                <a:lnTo>
                  <a:pt x="1357105" y="1892618"/>
                </a:lnTo>
                <a:close/>
              </a:path>
            </a:pathLst>
          </a:custGeom>
          <a:solidFill>
            <a:srgbClr val="AFAE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4592" y="8917711"/>
            <a:ext cx="3383279" cy="2035810"/>
          </a:xfrm>
          <a:custGeom>
            <a:avLst/>
            <a:gdLst/>
            <a:ahLst/>
            <a:cxnLst/>
            <a:rect l="l" t="t" r="r" b="b"/>
            <a:pathLst>
              <a:path w="3383279" h="2035809">
                <a:moveTo>
                  <a:pt x="2829458" y="0"/>
                </a:moveTo>
                <a:lnTo>
                  <a:pt x="0" y="2035631"/>
                </a:lnTo>
                <a:lnTo>
                  <a:pt x="1773252" y="2035631"/>
                </a:lnTo>
                <a:lnTo>
                  <a:pt x="3382707" y="585587"/>
                </a:lnTo>
                <a:lnTo>
                  <a:pt x="2829458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18257" y="7799263"/>
            <a:ext cx="1810385" cy="3154680"/>
          </a:xfrm>
          <a:custGeom>
            <a:avLst/>
            <a:gdLst/>
            <a:ahLst/>
            <a:cxnLst/>
            <a:rect l="l" t="t" r="r" b="b"/>
            <a:pathLst>
              <a:path w="1810384" h="3154679">
                <a:moveTo>
                  <a:pt x="710690" y="0"/>
                </a:moveTo>
                <a:lnTo>
                  <a:pt x="0" y="3154089"/>
                </a:lnTo>
                <a:lnTo>
                  <a:pt x="1809947" y="1903076"/>
                </a:lnTo>
                <a:lnTo>
                  <a:pt x="710690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325817" y="10580678"/>
            <a:ext cx="4098290" cy="372745"/>
          </a:xfrm>
          <a:custGeom>
            <a:avLst/>
            <a:gdLst/>
            <a:ahLst/>
            <a:cxnLst/>
            <a:rect l="l" t="t" r="r" b="b"/>
            <a:pathLst>
              <a:path w="4098290" h="372745">
                <a:moveTo>
                  <a:pt x="929692" y="0"/>
                </a:moveTo>
                <a:lnTo>
                  <a:pt x="0" y="372667"/>
                </a:lnTo>
                <a:lnTo>
                  <a:pt x="4098149" y="372667"/>
                </a:lnTo>
                <a:lnTo>
                  <a:pt x="929692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255581" y="8855365"/>
            <a:ext cx="3168650" cy="2098040"/>
          </a:xfrm>
          <a:custGeom>
            <a:avLst/>
            <a:gdLst/>
            <a:ahLst/>
            <a:cxnLst/>
            <a:rect l="l" t="t" r="r" b="b"/>
            <a:pathLst>
              <a:path w="3168650" h="2098040">
                <a:moveTo>
                  <a:pt x="2629595" y="0"/>
                </a:moveTo>
                <a:lnTo>
                  <a:pt x="0" y="1192030"/>
                </a:lnTo>
                <a:lnTo>
                  <a:pt x="0" y="1725307"/>
                </a:lnTo>
                <a:lnTo>
                  <a:pt x="3168456" y="2097984"/>
                </a:lnTo>
                <a:lnTo>
                  <a:pt x="2629595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885156" y="8855358"/>
            <a:ext cx="3609340" cy="2098040"/>
          </a:xfrm>
          <a:custGeom>
            <a:avLst/>
            <a:gdLst/>
            <a:ahLst/>
            <a:cxnLst/>
            <a:rect l="l" t="t" r="r" b="b"/>
            <a:pathLst>
              <a:path w="3609340" h="2098040">
                <a:moveTo>
                  <a:pt x="0" y="0"/>
                </a:moveTo>
                <a:lnTo>
                  <a:pt x="538850" y="2097984"/>
                </a:lnTo>
                <a:lnTo>
                  <a:pt x="3609234" y="2097984"/>
                </a:lnTo>
                <a:lnTo>
                  <a:pt x="2152824" y="596015"/>
                </a:lnTo>
                <a:lnTo>
                  <a:pt x="1076412" y="397340"/>
                </a:lnTo>
                <a:lnTo>
                  <a:pt x="0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325888" y="7572247"/>
            <a:ext cx="930275" cy="3381375"/>
          </a:xfrm>
          <a:custGeom>
            <a:avLst/>
            <a:gdLst/>
            <a:ahLst/>
            <a:cxnLst/>
            <a:rect l="l" t="t" r="r" b="b"/>
            <a:pathLst>
              <a:path w="930275" h="3381375">
                <a:moveTo>
                  <a:pt x="86214" y="0"/>
                </a:moveTo>
                <a:lnTo>
                  <a:pt x="0" y="3381103"/>
                </a:lnTo>
                <a:lnTo>
                  <a:pt x="929692" y="3008426"/>
                </a:lnTo>
                <a:lnTo>
                  <a:pt x="929692" y="2475149"/>
                </a:lnTo>
                <a:lnTo>
                  <a:pt x="603539" y="1680458"/>
                </a:lnTo>
                <a:lnTo>
                  <a:pt x="86214" y="0"/>
                </a:lnTo>
                <a:close/>
              </a:path>
            </a:pathLst>
          </a:custGeom>
          <a:solidFill>
            <a:srgbClr val="7952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28245" y="8774800"/>
            <a:ext cx="697865" cy="2178685"/>
          </a:xfrm>
          <a:custGeom>
            <a:avLst/>
            <a:gdLst/>
            <a:ahLst/>
            <a:cxnLst/>
            <a:rect l="l" t="t" r="r" b="b"/>
            <a:pathLst>
              <a:path w="697865" h="2178684">
                <a:moveTo>
                  <a:pt x="222079" y="0"/>
                </a:moveTo>
                <a:lnTo>
                  <a:pt x="0" y="927540"/>
                </a:lnTo>
                <a:lnTo>
                  <a:pt x="697632" y="2178553"/>
                </a:lnTo>
                <a:lnTo>
                  <a:pt x="222079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528906" y="7757431"/>
            <a:ext cx="1321435" cy="1945005"/>
          </a:xfrm>
          <a:custGeom>
            <a:avLst/>
            <a:gdLst/>
            <a:ahLst/>
            <a:cxnLst/>
            <a:rect l="l" t="t" r="r" b="b"/>
            <a:pathLst>
              <a:path w="1321434" h="1945004">
                <a:moveTo>
                  <a:pt x="1099257" y="0"/>
                </a:moveTo>
                <a:lnTo>
                  <a:pt x="0" y="41832"/>
                </a:lnTo>
                <a:lnTo>
                  <a:pt x="1099257" y="1944898"/>
                </a:lnTo>
                <a:lnTo>
                  <a:pt x="1321336" y="1017368"/>
                </a:lnTo>
                <a:lnTo>
                  <a:pt x="1099257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58769" y="4337551"/>
            <a:ext cx="1154430" cy="6616065"/>
          </a:xfrm>
          <a:custGeom>
            <a:avLst/>
            <a:gdLst/>
            <a:ahLst/>
            <a:cxnLst/>
            <a:rect l="l" t="t" r="r" b="b"/>
            <a:pathLst>
              <a:path w="1154429" h="6616065">
                <a:moveTo>
                  <a:pt x="1153873" y="0"/>
                </a:moveTo>
                <a:lnTo>
                  <a:pt x="0" y="0"/>
                </a:lnTo>
                <a:lnTo>
                  <a:pt x="172428" y="2834322"/>
                </a:lnTo>
                <a:lnTo>
                  <a:pt x="269425" y="3419879"/>
                </a:lnTo>
                <a:lnTo>
                  <a:pt x="967068" y="6615791"/>
                </a:lnTo>
                <a:lnTo>
                  <a:pt x="1053282" y="3234698"/>
                </a:lnTo>
                <a:lnTo>
                  <a:pt x="1153873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18257" y="9702333"/>
            <a:ext cx="2507615" cy="1251585"/>
          </a:xfrm>
          <a:custGeom>
            <a:avLst/>
            <a:gdLst/>
            <a:ahLst/>
            <a:cxnLst/>
            <a:rect l="l" t="t" r="r" b="b"/>
            <a:pathLst>
              <a:path w="2507615" h="1251584">
                <a:moveTo>
                  <a:pt x="1809947" y="0"/>
                </a:moveTo>
                <a:lnTo>
                  <a:pt x="0" y="1251013"/>
                </a:lnTo>
                <a:lnTo>
                  <a:pt x="2507590" y="1251013"/>
                </a:lnTo>
                <a:lnTo>
                  <a:pt x="1809947" y="0"/>
                </a:lnTo>
                <a:close/>
              </a:path>
            </a:pathLst>
          </a:custGeom>
          <a:solidFill>
            <a:srgbClr val="8C62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39705" y="7525777"/>
            <a:ext cx="1369060" cy="2409825"/>
          </a:xfrm>
          <a:custGeom>
            <a:avLst/>
            <a:gdLst/>
            <a:ahLst/>
            <a:cxnLst/>
            <a:rect l="l" t="t" r="r" b="b"/>
            <a:pathLst>
              <a:path w="1369060" h="2409825">
                <a:moveTo>
                  <a:pt x="1368784" y="0"/>
                </a:moveTo>
                <a:lnTo>
                  <a:pt x="943237" y="226648"/>
                </a:lnTo>
                <a:lnTo>
                  <a:pt x="528138" y="827679"/>
                </a:lnTo>
                <a:lnTo>
                  <a:pt x="0" y="2409760"/>
                </a:lnTo>
                <a:lnTo>
                  <a:pt x="1368784" y="0"/>
                </a:lnTo>
                <a:close/>
              </a:path>
            </a:pathLst>
          </a:custGeom>
          <a:solidFill>
            <a:srgbClr val="AD81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32534" y="2717414"/>
            <a:ext cx="628015" cy="1746250"/>
          </a:xfrm>
          <a:custGeom>
            <a:avLst/>
            <a:gdLst/>
            <a:ahLst/>
            <a:cxnLst/>
            <a:rect l="l" t="t" r="r" b="b"/>
            <a:pathLst>
              <a:path w="628015" h="1746250">
                <a:moveTo>
                  <a:pt x="627999" y="0"/>
                </a:moveTo>
                <a:lnTo>
                  <a:pt x="121477" y="690129"/>
                </a:lnTo>
                <a:lnTo>
                  <a:pt x="0" y="1404027"/>
                </a:lnTo>
                <a:lnTo>
                  <a:pt x="114958" y="1745624"/>
                </a:lnTo>
                <a:lnTo>
                  <a:pt x="627999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37945" y="2288699"/>
            <a:ext cx="916305" cy="1569085"/>
          </a:xfrm>
          <a:custGeom>
            <a:avLst/>
            <a:gdLst/>
            <a:ahLst/>
            <a:cxnLst/>
            <a:rect l="l" t="t" r="r" b="b"/>
            <a:pathLst>
              <a:path w="916304" h="1569085">
                <a:moveTo>
                  <a:pt x="0" y="0"/>
                </a:moveTo>
                <a:lnTo>
                  <a:pt x="420937" y="1568475"/>
                </a:lnTo>
                <a:lnTo>
                  <a:pt x="916046" y="1118843"/>
                </a:lnTo>
                <a:lnTo>
                  <a:pt x="0" y="0"/>
                </a:lnTo>
                <a:close/>
              </a:path>
            </a:pathLst>
          </a:custGeom>
          <a:solidFill>
            <a:srgbClr val="999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76373" y="4510639"/>
            <a:ext cx="1105535" cy="1212850"/>
          </a:xfrm>
          <a:custGeom>
            <a:avLst/>
            <a:gdLst/>
            <a:ahLst/>
            <a:cxnLst/>
            <a:rect l="l" t="t" r="r" b="b"/>
            <a:pathLst>
              <a:path w="1105534" h="1212850">
                <a:moveTo>
                  <a:pt x="413139" y="193507"/>
                </a:moveTo>
                <a:lnTo>
                  <a:pt x="0" y="1212470"/>
                </a:lnTo>
                <a:lnTo>
                  <a:pt x="651703" y="846717"/>
                </a:lnTo>
                <a:lnTo>
                  <a:pt x="384394" y="846717"/>
                </a:lnTo>
                <a:lnTo>
                  <a:pt x="413139" y="193507"/>
                </a:lnTo>
                <a:close/>
              </a:path>
              <a:path w="1105534" h="1212850">
                <a:moveTo>
                  <a:pt x="1105390" y="0"/>
                </a:moveTo>
                <a:lnTo>
                  <a:pt x="384394" y="846717"/>
                </a:lnTo>
                <a:lnTo>
                  <a:pt x="651703" y="846717"/>
                </a:lnTo>
                <a:lnTo>
                  <a:pt x="916097" y="698333"/>
                </a:lnTo>
                <a:lnTo>
                  <a:pt x="1105390" y="0"/>
                </a:lnTo>
                <a:close/>
              </a:path>
            </a:pathLst>
          </a:custGeom>
          <a:solidFill>
            <a:srgbClr val="3D29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60777" y="2288699"/>
            <a:ext cx="898525" cy="3068955"/>
          </a:xfrm>
          <a:custGeom>
            <a:avLst/>
            <a:gdLst/>
            <a:ahLst/>
            <a:cxnLst/>
            <a:rect l="l" t="t" r="r" b="b"/>
            <a:pathLst>
              <a:path w="898525" h="3068954">
                <a:moveTo>
                  <a:pt x="477188" y="0"/>
                </a:moveTo>
                <a:lnTo>
                  <a:pt x="28744" y="2415446"/>
                </a:lnTo>
                <a:lnTo>
                  <a:pt x="0" y="3068646"/>
                </a:lnTo>
                <a:lnTo>
                  <a:pt x="720995" y="2221939"/>
                </a:lnTo>
                <a:lnTo>
                  <a:pt x="898135" y="1568475"/>
                </a:lnTo>
                <a:lnTo>
                  <a:pt x="477188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73991" y="2288699"/>
            <a:ext cx="1064260" cy="3434715"/>
          </a:xfrm>
          <a:custGeom>
            <a:avLst/>
            <a:gdLst/>
            <a:ahLst/>
            <a:cxnLst/>
            <a:rect l="l" t="t" r="r" b="b"/>
            <a:pathLst>
              <a:path w="1064259" h="3434715">
                <a:moveTo>
                  <a:pt x="1063963" y="0"/>
                </a:moveTo>
                <a:lnTo>
                  <a:pt x="0" y="1018323"/>
                </a:lnTo>
                <a:lnTo>
                  <a:pt x="0" y="2048861"/>
                </a:lnTo>
                <a:lnTo>
                  <a:pt x="202381" y="3434409"/>
                </a:lnTo>
                <a:lnTo>
                  <a:pt x="615520" y="2415446"/>
                </a:lnTo>
                <a:lnTo>
                  <a:pt x="1063963" y="0"/>
                </a:lnTo>
                <a:close/>
              </a:path>
            </a:pathLst>
          </a:custGeom>
          <a:solidFill>
            <a:srgbClr val="EA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358790" y="2895173"/>
            <a:ext cx="1412240" cy="1442720"/>
          </a:xfrm>
          <a:custGeom>
            <a:avLst/>
            <a:gdLst/>
            <a:ahLst/>
            <a:cxnLst/>
            <a:rect l="l" t="t" r="r" b="b"/>
            <a:pathLst>
              <a:path w="1412240" h="1442720">
                <a:moveTo>
                  <a:pt x="1131596" y="0"/>
                </a:moveTo>
                <a:lnTo>
                  <a:pt x="471298" y="647646"/>
                </a:lnTo>
                <a:lnTo>
                  <a:pt x="0" y="1442377"/>
                </a:lnTo>
                <a:lnTo>
                  <a:pt x="1153873" y="1442377"/>
                </a:lnTo>
                <a:lnTo>
                  <a:pt x="1411795" y="1002219"/>
                </a:lnTo>
                <a:lnTo>
                  <a:pt x="1131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660574" y="2717414"/>
            <a:ext cx="829944" cy="825500"/>
          </a:xfrm>
          <a:custGeom>
            <a:avLst/>
            <a:gdLst/>
            <a:ahLst/>
            <a:cxnLst/>
            <a:rect l="l" t="t" r="r" b="b"/>
            <a:pathLst>
              <a:path w="829945" h="825500">
                <a:moveTo>
                  <a:pt x="0" y="0"/>
                </a:moveTo>
                <a:lnTo>
                  <a:pt x="169534" y="825405"/>
                </a:lnTo>
                <a:lnTo>
                  <a:pt x="829832" y="177758"/>
                </a:lnTo>
                <a:lnTo>
                  <a:pt x="0" y="0"/>
                </a:lnTo>
                <a:close/>
              </a:path>
            </a:pathLst>
          </a:custGeom>
          <a:solidFill>
            <a:srgbClr val="EA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92470" y="2717414"/>
            <a:ext cx="1537970" cy="2938780"/>
          </a:xfrm>
          <a:custGeom>
            <a:avLst/>
            <a:gdLst/>
            <a:ahLst/>
            <a:cxnLst/>
            <a:rect l="l" t="t" r="r" b="b"/>
            <a:pathLst>
              <a:path w="1537970" h="2938779">
                <a:moveTo>
                  <a:pt x="1368063" y="0"/>
                </a:moveTo>
                <a:lnTo>
                  <a:pt x="855023" y="1745624"/>
                </a:lnTo>
                <a:lnTo>
                  <a:pt x="0" y="2491557"/>
                </a:lnTo>
                <a:lnTo>
                  <a:pt x="96367" y="2624579"/>
                </a:lnTo>
                <a:lnTo>
                  <a:pt x="667557" y="2938264"/>
                </a:lnTo>
                <a:lnTo>
                  <a:pt x="1066309" y="1620136"/>
                </a:lnTo>
                <a:lnTo>
                  <a:pt x="1537598" y="825405"/>
                </a:lnTo>
                <a:lnTo>
                  <a:pt x="1368063" y="0"/>
                </a:lnTo>
                <a:close/>
              </a:path>
            </a:pathLst>
          </a:custGeom>
          <a:solidFill>
            <a:srgbClr val="999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1069" y="5864812"/>
            <a:ext cx="354965" cy="959485"/>
          </a:xfrm>
          <a:custGeom>
            <a:avLst/>
            <a:gdLst/>
            <a:ahLst/>
            <a:cxnLst/>
            <a:rect l="l" t="t" r="r" b="b"/>
            <a:pathLst>
              <a:path w="354964" h="959484">
                <a:moveTo>
                  <a:pt x="209113" y="0"/>
                </a:moveTo>
                <a:lnTo>
                  <a:pt x="0" y="457236"/>
                </a:lnTo>
                <a:lnTo>
                  <a:pt x="100591" y="959178"/>
                </a:lnTo>
                <a:lnTo>
                  <a:pt x="354461" y="443295"/>
                </a:lnTo>
                <a:lnTo>
                  <a:pt x="209113" y="0"/>
                </a:lnTo>
                <a:close/>
              </a:path>
            </a:pathLst>
          </a:custGeom>
          <a:solidFill>
            <a:srgbClr val="868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08370" y="5331526"/>
            <a:ext cx="271780" cy="1729739"/>
          </a:xfrm>
          <a:custGeom>
            <a:avLst/>
            <a:gdLst/>
            <a:ahLst/>
            <a:cxnLst/>
            <a:rect l="l" t="t" r="r" b="b"/>
            <a:pathLst>
              <a:path w="271779" h="1729740">
                <a:moveTo>
                  <a:pt x="271415" y="0"/>
                </a:moveTo>
                <a:lnTo>
                  <a:pt x="0" y="1148553"/>
                </a:lnTo>
                <a:lnTo>
                  <a:pt x="23952" y="1729490"/>
                </a:lnTo>
                <a:lnTo>
                  <a:pt x="271415" y="1092779"/>
                </a:lnTo>
                <a:lnTo>
                  <a:pt x="271415" y="0"/>
                </a:lnTo>
                <a:close/>
              </a:path>
            </a:pathLst>
          </a:custGeom>
          <a:solidFill>
            <a:srgbClr val="AFAE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15589" y="5331526"/>
            <a:ext cx="664210" cy="2106295"/>
          </a:xfrm>
          <a:custGeom>
            <a:avLst/>
            <a:gdLst/>
            <a:ahLst/>
            <a:cxnLst/>
            <a:rect l="l" t="t" r="r" b="b"/>
            <a:pathLst>
              <a:path w="664210" h="2106295">
                <a:moveTo>
                  <a:pt x="664196" y="0"/>
                </a:moveTo>
                <a:lnTo>
                  <a:pt x="243889" y="522828"/>
                </a:lnTo>
                <a:lnTo>
                  <a:pt x="23952" y="1622593"/>
                </a:lnTo>
                <a:lnTo>
                  <a:pt x="0" y="2105944"/>
                </a:lnTo>
                <a:lnTo>
                  <a:pt x="392781" y="1148543"/>
                </a:lnTo>
                <a:lnTo>
                  <a:pt x="664196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56335" y="5854354"/>
            <a:ext cx="603250" cy="1536700"/>
          </a:xfrm>
          <a:custGeom>
            <a:avLst/>
            <a:gdLst/>
            <a:ahLst/>
            <a:cxnLst/>
            <a:rect l="l" t="t" r="r" b="b"/>
            <a:pathLst>
              <a:path w="603250" h="1536700">
                <a:moveTo>
                  <a:pt x="603133" y="0"/>
                </a:moveTo>
                <a:lnTo>
                  <a:pt x="0" y="1536643"/>
                </a:lnTo>
                <a:lnTo>
                  <a:pt x="383196" y="1099775"/>
                </a:lnTo>
                <a:lnTo>
                  <a:pt x="603133" y="0"/>
                </a:lnTo>
                <a:close/>
              </a:path>
            </a:pathLst>
          </a:custGeom>
          <a:solidFill>
            <a:srgbClr val="868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32322" y="5331526"/>
            <a:ext cx="808355" cy="1729739"/>
          </a:xfrm>
          <a:custGeom>
            <a:avLst/>
            <a:gdLst/>
            <a:ahLst/>
            <a:cxnLst/>
            <a:rect l="l" t="t" r="r" b="b"/>
            <a:pathLst>
              <a:path w="808354" h="1729740">
                <a:moveTo>
                  <a:pt x="247463" y="0"/>
                </a:moveTo>
                <a:lnTo>
                  <a:pt x="247463" y="1092779"/>
                </a:lnTo>
                <a:lnTo>
                  <a:pt x="0" y="1729490"/>
                </a:lnTo>
                <a:lnTo>
                  <a:pt x="598756" y="990533"/>
                </a:lnTo>
                <a:lnTo>
                  <a:pt x="807859" y="533286"/>
                </a:lnTo>
                <a:lnTo>
                  <a:pt x="247463" y="0"/>
                </a:lnTo>
                <a:close/>
              </a:path>
            </a:pathLst>
          </a:custGeom>
          <a:solidFill>
            <a:srgbClr val="EA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68734" y="3307012"/>
            <a:ext cx="705485" cy="2844165"/>
          </a:xfrm>
          <a:custGeom>
            <a:avLst/>
            <a:gdLst/>
            <a:ahLst/>
            <a:cxnLst/>
            <a:rect l="l" t="t" r="r" b="b"/>
            <a:pathLst>
              <a:path w="705484" h="2844165">
                <a:moveTo>
                  <a:pt x="705257" y="0"/>
                </a:moveTo>
                <a:lnTo>
                  <a:pt x="0" y="675000"/>
                </a:lnTo>
                <a:lnTo>
                  <a:pt x="374748" y="1174617"/>
                </a:lnTo>
                <a:lnTo>
                  <a:pt x="231044" y="2150600"/>
                </a:lnTo>
                <a:lnTo>
                  <a:pt x="145328" y="2843917"/>
                </a:lnTo>
                <a:lnTo>
                  <a:pt x="705257" y="1030538"/>
                </a:lnTo>
                <a:lnTo>
                  <a:pt x="705257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58725" y="3982023"/>
            <a:ext cx="1784985" cy="2024380"/>
          </a:xfrm>
          <a:custGeom>
            <a:avLst/>
            <a:gdLst/>
            <a:ahLst/>
            <a:cxnLst/>
            <a:rect l="l" t="t" r="r" b="b"/>
            <a:pathLst>
              <a:path w="1784984" h="2024379">
                <a:moveTo>
                  <a:pt x="1410008" y="0"/>
                </a:moveTo>
                <a:lnTo>
                  <a:pt x="0" y="1349513"/>
                </a:lnTo>
                <a:lnTo>
                  <a:pt x="280685" y="1522063"/>
                </a:lnTo>
                <a:lnTo>
                  <a:pt x="831538" y="1577836"/>
                </a:lnTo>
                <a:lnTo>
                  <a:pt x="1209951" y="2024005"/>
                </a:lnTo>
                <a:lnTo>
                  <a:pt x="1641052" y="1475590"/>
                </a:lnTo>
                <a:lnTo>
                  <a:pt x="1784756" y="499607"/>
                </a:lnTo>
                <a:lnTo>
                  <a:pt x="141000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11092" y="5854354"/>
            <a:ext cx="948690" cy="1536700"/>
          </a:xfrm>
          <a:custGeom>
            <a:avLst/>
            <a:gdLst/>
            <a:ahLst/>
            <a:cxnLst/>
            <a:rect l="l" t="t" r="r" b="b"/>
            <a:pathLst>
              <a:path w="948689" h="1536700">
                <a:moveTo>
                  <a:pt x="948385" y="0"/>
                </a:moveTo>
                <a:lnTo>
                  <a:pt x="0" y="554192"/>
                </a:lnTo>
                <a:lnTo>
                  <a:pt x="244650" y="862750"/>
                </a:lnTo>
                <a:lnTo>
                  <a:pt x="345242" y="1536643"/>
                </a:lnTo>
                <a:lnTo>
                  <a:pt x="948385" y="0"/>
                </a:lnTo>
                <a:close/>
              </a:path>
            </a:pathLst>
          </a:custGeom>
          <a:solidFill>
            <a:srgbClr val="D7D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40192" y="5331526"/>
            <a:ext cx="548005" cy="976630"/>
          </a:xfrm>
          <a:custGeom>
            <a:avLst/>
            <a:gdLst/>
            <a:ahLst/>
            <a:cxnLst/>
            <a:rect l="l" t="t" r="r" b="b"/>
            <a:pathLst>
              <a:path w="548004" h="976629">
                <a:moveTo>
                  <a:pt x="118543" y="0"/>
                </a:moveTo>
                <a:lnTo>
                  <a:pt x="0" y="533286"/>
                </a:lnTo>
                <a:lnTo>
                  <a:pt x="145348" y="976592"/>
                </a:lnTo>
                <a:lnTo>
                  <a:pt x="547714" y="781389"/>
                </a:lnTo>
                <a:lnTo>
                  <a:pt x="121396" y="544364"/>
                </a:lnTo>
                <a:lnTo>
                  <a:pt x="399218" y="172560"/>
                </a:lnTo>
                <a:lnTo>
                  <a:pt x="118543" y="0"/>
                </a:lnTo>
                <a:close/>
              </a:path>
            </a:pathLst>
          </a:custGeom>
          <a:solidFill>
            <a:srgbClr val="AFAE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527331" y="3344804"/>
            <a:ext cx="579755" cy="1359535"/>
          </a:xfrm>
          <a:custGeom>
            <a:avLst/>
            <a:gdLst/>
            <a:ahLst/>
            <a:cxnLst/>
            <a:rect l="l" t="t" r="r" b="b"/>
            <a:pathLst>
              <a:path w="579755" h="1359535">
                <a:moveTo>
                  <a:pt x="342541" y="0"/>
                </a:moveTo>
                <a:lnTo>
                  <a:pt x="148557" y="52280"/>
                </a:lnTo>
                <a:lnTo>
                  <a:pt x="0" y="408133"/>
                </a:lnTo>
                <a:lnTo>
                  <a:pt x="568864" y="1359341"/>
                </a:lnTo>
                <a:lnTo>
                  <a:pt x="568864" y="992746"/>
                </a:lnTo>
                <a:lnTo>
                  <a:pt x="579637" y="637218"/>
                </a:lnTo>
                <a:lnTo>
                  <a:pt x="342541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083071" y="3010193"/>
            <a:ext cx="593090" cy="742950"/>
          </a:xfrm>
          <a:custGeom>
            <a:avLst/>
            <a:gdLst/>
            <a:ahLst/>
            <a:cxnLst/>
            <a:rect l="l" t="t" r="r" b="b"/>
            <a:pathLst>
              <a:path w="593090" h="742950">
                <a:moveTo>
                  <a:pt x="0" y="0"/>
                </a:moveTo>
                <a:lnTo>
                  <a:pt x="444178" y="742734"/>
                </a:lnTo>
                <a:lnTo>
                  <a:pt x="592735" y="386892"/>
                </a:lnTo>
                <a:lnTo>
                  <a:pt x="0" y="0"/>
                </a:lnTo>
                <a:close/>
              </a:path>
            </a:pathLst>
          </a:custGeom>
          <a:solidFill>
            <a:srgbClr val="D7D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658903" y="3407543"/>
            <a:ext cx="495300" cy="714375"/>
          </a:xfrm>
          <a:custGeom>
            <a:avLst/>
            <a:gdLst/>
            <a:ahLst/>
            <a:cxnLst/>
            <a:rect l="l" t="t" r="r" b="b"/>
            <a:pathLst>
              <a:path w="495300" h="714375">
                <a:moveTo>
                  <a:pt x="495109" y="0"/>
                </a:moveTo>
                <a:lnTo>
                  <a:pt x="0" y="449631"/>
                </a:lnTo>
                <a:lnTo>
                  <a:pt x="373621" y="713898"/>
                </a:lnTo>
                <a:lnTo>
                  <a:pt x="495109" y="0"/>
                </a:lnTo>
                <a:close/>
              </a:path>
            </a:pathLst>
          </a:custGeom>
          <a:solidFill>
            <a:srgbClr val="C3C3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92470" y="3857174"/>
            <a:ext cx="740410" cy="1351915"/>
          </a:xfrm>
          <a:custGeom>
            <a:avLst/>
            <a:gdLst/>
            <a:ahLst/>
            <a:cxnLst/>
            <a:rect l="l" t="t" r="r" b="b"/>
            <a:pathLst>
              <a:path w="740409" h="1351914">
                <a:moveTo>
                  <a:pt x="366432" y="0"/>
                </a:moveTo>
                <a:lnTo>
                  <a:pt x="0" y="1351797"/>
                </a:lnTo>
                <a:lnTo>
                  <a:pt x="740064" y="264267"/>
                </a:lnTo>
                <a:lnTo>
                  <a:pt x="366432" y="0"/>
                </a:lnTo>
                <a:close/>
              </a:path>
            </a:pathLst>
          </a:custGeom>
          <a:solidFill>
            <a:srgbClr val="EAE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423967" y="10131058"/>
            <a:ext cx="3070860" cy="822325"/>
          </a:xfrm>
          <a:custGeom>
            <a:avLst/>
            <a:gdLst/>
            <a:ahLst/>
            <a:cxnLst/>
            <a:rect l="l" t="t" r="r" b="b"/>
            <a:pathLst>
              <a:path w="3070859" h="822325">
                <a:moveTo>
                  <a:pt x="1613973" y="0"/>
                </a:moveTo>
                <a:lnTo>
                  <a:pt x="0" y="822288"/>
                </a:lnTo>
                <a:lnTo>
                  <a:pt x="3070383" y="822288"/>
                </a:lnTo>
                <a:lnTo>
                  <a:pt x="1613973" y="0"/>
                </a:lnTo>
                <a:close/>
              </a:path>
            </a:pathLst>
          </a:custGeom>
          <a:solidFill>
            <a:srgbClr val="644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82071" y="795178"/>
            <a:ext cx="3638289" cy="4064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424904" y="2909896"/>
            <a:ext cx="3374390" cy="724535"/>
          </a:xfrm>
          <a:custGeom>
            <a:avLst/>
            <a:gdLst/>
            <a:ahLst/>
            <a:cxnLst/>
            <a:rect l="l" t="t" r="r" b="b"/>
            <a:pathLst>
              <a:path w="3374390" h="724535">
                <a:moveTo>
                  <a:pt x="3374330" y="723930"/>
                </a:moveTo>
                <a:lnTo>
                  <a:pt x="0" y="723930"/>
                </a:lnTo>
                <a:lnTo>
                  <a:pt x="0" y="0"/>
                </a:lnTo>
                <a:lnTo>
                  <a:pt x="3374330" y="0"/>
                </a:lnTo>
                <a:lnTo>
                  <a:pt x="3374330" y="723930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14424904" y="2861251"/>
            <a:ext cx="3374390" cy="750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5"/>
              </a:spcBef>
            </a:pPr>
            <a:r>
              <a:rPr sz="4750" spc="400" dirty="0"/>
              <a:t>56th</a:t>
            </a:r>
            <a:r>
              <a:rPr sz="4750" spc="-50" dirty="0"/>
              <a:t> </a:t>
            </a:r>
            <a:r>
              <a:rPr sz="4750" spc="305" dirty="0"/>
              <a:t>Place</a:t>
            </a:r>
            <a:endParaRPr sz="4750"/>
          </a:p>
        </p:txBody>
      </p:sp>
      <p:sp>
        <p:nvSpPr>
          <p:cNvPr id="95" name="object 95"/>
          <p:cNvSpPr txBox="1"/>
          <p:nvPr/>
        </p:nvSpPr>
        <p:spPr>
          <a:xfrm>
            <a:off x="12313435" y="5830128"/>
            <a:ext cx="2595245" cy="669925"/>
          </a:xfrm>
          <a:prstGeom prst="rect">
            <a:avLst/>
          </a:prstGeom>
          <a:solidFill>
            <a:srgbClr val="E62148"/>
          </a:solidFill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5175"/>
              </a:lnSpc>
            </a:pPr>
            <a:r>
              <a:rPr sz="4400" b="1" spc="515" dirty="0">
                <a:solidFill>
                  <a:srgbClr val="FFFFFF"/>
                </a:solidFill>
                <a:latin typeface="Calibri"/>
                <a:cs typeface="Calibri"/>
              </a:rPr>
              <a:t>351-400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0397424" y="5613734"/>
            <a:ext cx="1642110" cy="1642110"/>
          </a:xfrm>
          <a:custGeom>
            <a:avLst/>
            <a:gdLst/>
            <a:ahLst/>
            <a:cxnLst/>
            <a:rect l="l" t="t" r="r" b="b"/>
            <a:pathLst>
              <a:path w="1642109" h="1642109">
                <a:moveTo>
                  <a:pt x="820947" y="0"/>
                </a:moveTo>
                <a:lnTo>
                  <a:pt x="772710" y="1393"/>
                </a:lnTo>
                <a:lnTo>
                  <a:pt x="725207" y="5523"/>
                </a:lnTo>
                <a:lnTo>
                  <a:pt x="678515" y="12311"/>
                </a:lnTo>
                <a:lnTo>
                  <a:pt x="632711" y="21681"/>
                </a:lnTo>
                <a:lnTo>
                  <a:pt x="587872" y="33556"/>
                </a:lnTo>
                <a:lnTo>
                  <a:pt x="544075" y="47859"/>
                </a:lnTo>
                <a:lnTo>
                  <a:pt x="501397" y="64513"/>
                </a:lnTo>
                <a:lnTo>
                  <a:pt x="459915" y="83441"/>
                </a:lnTo>
                <a:lnTo>
                  <a:pt x="419706" y="104566"/>
                </a:lnTo>
                <a:lnTo>
                  <a:pt x="380846" y="127811"/>
                </a:lnTo>
                <a:lnTo>
                  <a:pt x="343414" y="153099"/>
                </a:lnTo>
                <a:lnTo>
                  <a:pt x="307486" y="180352"/>
                </a:lnTo>
                <a:lnTo>
                  <a:pt x="273138" y="209495"/>
                </a:lnTo>
                <a:lnTo>
                  <a:pt x="240449" y="240449"/>
                </a:lnTo>
                <a:lnTo>
                  <a:pt x="209495" y="273138"/>
                </a:lnTo>
                <a:lnTo>
                  <a:pt x="180352" y="307486"/>
                </a:lnTo>
                <a:lnTo>
                  <a:pt x="153099" y="343414"/>
                </a:lnTo>
                <a:lnTo>
                  <a:pt x="127811" y="380846"/>
                </a:lnTo>
                <a:lnTo>
                  <a:pt x="104566" y="419706"/>
                </a:lnTo>
                <a:lnTo>
                  <a:pt x="83441" y="459915"/>
                </a:lnTo>
                <a:lnTo>
                  <a:pt x="64513" y="501397"/>
                </a:lnTo>
                <a:lnTo>
                  <a:pt x="47859" y="544075"/>
                </a:lnTo>
                <a:lnTo>
                  <a:pt x="33556" y="587872"/>
                </a:lnTo>
                <a:lnTo>
                  <a:pt x="21681" y="632711"/>
                </a:lnTo>
                <a:lnTo>
                  <a:pt x="12311" y="678515"/>
                </a:lnTo>
                <a:lnTo>
                  <a:pt x="5523" y="725207"/>
                </a:lnTo>
                <a:lnTo>
                  <a:pt x="1393" y="772710"/>
                </a:lnTo>
                <a:lnTo>
                  <a:pt x="0" y="820947"/>
                </a:lnTo>
                <a:lnTo>
                  <a:pt x="1393" y="869183"/>
                </a:lnTo>
                <a:lnTo>
                  <a:pt x="5523" y="916685"/>
                </a:lnTo>
                <a:lnTo>
                  <a:pt x="12311" y="963377"/>
                </a:lnTo>
                <a:lnTo>
                  <a:pt x="21681" y="1009180"/>
                </a:lnTo>
                <a:lnTo>
                  <a:pt x="33556" y="1054018"/>
                </a:lnTo>
                <a:lnTo>
                  <a:pt x="47859" y="1097814"/>
                </a:lnTo>
                <a:lnTo>
                  <a:pt x="64513" y="1140492"/>
                </a:lnTo>
                <a:lnTo>
                  <a:pt x="83441" y="1181973"/>
                </a:lnTo>
                <a:lnTo>
                  <a:pt x="104566" y="1222182"/>
                </a:lnTo>
                <a:lnTo>
                  <a:pt x="127811" y="1261041"/>
                </a:lnTo>
                <a:lnTo>
                  <a:pt x="153099" y="1298473"/>
                </a:lnTo>
                <a:lnTo>
                  <a:pt x="180352" y="1334401"/>
                </a:lnTo>
                <a:lnTo>
                  <a:pt x="209495" y="1368748"/>
                </a:lnTo>
                <a:lnTo>
                  <a:pt x="240449" y="1401437"/>
                </a:lnTo>
                <a:lnTo>
                  <a:pt x="273138" y="1432391"/>
                </a:lnTo>
                <a:lnTo>
                  <a:pt x="307486" y="1461533"/>
                </a:lnTo>
                <a:lnTo>
                  <a:pt x="343414" y="1488787"/>
                </a:lnTo>
                <a:lnTo>
                  <a:pt x="380846" y="1514074"/>
                </a:lnTo>
                <a:lnTo>
                  <a:pt x="419706" y="1537319"/>
                </a:lnTo>
                <a:lnTo>
                  <a:pt x="459915" y="1558443"/>
                </a:lnTo>
                <a:lnTo>
                  <a:pt x="501397" y="1577371"/>
                </a:lnTo>
                <a:lnTo>
                  <a:pt x="544075" y="1594025"/>
                </a:lnTo>
                <a:lnTo>
                  <a:pt x="587872" y="1608328"/>
                </a:lnTo>
                <a:lnTo>
                  <a:pt x="632711" y="1620203"/>
                </a:lnTo>
                <a:lnTo>
                  <a:pt x="678515" y="1629574"/>
                </a:lnTo>
                <a:lnTo>
                  <a:pt x="725207" y="1636362"/>
                </a:lnTo>
                <a:lnTo>
                  <a:pt x="772710" y="1640491"/>
                </a:lnTo>
                <a:lnTo>
                  <a:pt x="820947" y="1641885"/>
                </a:lnTo>
                <a:lnTo>
                  <a:pt x="869183" y="1640491"/>
                </a:lnTo>
                <a:lnTo>
                  <a:pt x="916685" y="1636362"/>
                </a:lnTo>
                <a:lnTo>
                  <a:pt x="963377" y="1629574"/>
                </a:lnTo>
                <a:lnTo>
                  <a:pt x="1009180" y="1620203"/>
                </a:lnTo>
                <a:lnTo>
                  <a:pt x="1054018" y="1608328"/>
                </a:lnTo>
                <a:lnTo>
                  <a:pt x="1097814" y="1594025"/>
                </a:lnTo>
                <a:lnTo>
                  <a:pt x="1140492" y="1577371"/>
                </a:lnTo>
                <a:lnTo>
                  <a:pt x="1181973" y="1558443"/>
                </a:lnTo>
                <a:lnTo>
                  <a:pt x="1222182" y="1537319"/>
                </a:lnTo>
                <a:lnTo>
                  <a:pt x="1261041" y="1514074"/>
                </a:lnTo>
                <a:lnTo>
                  <a:pt x="1298473" y="1488787"/>
                </a:lnTo>
                <a:lnTo>
                  <a:pt x="1334401" y="1461533"/>
                </a:lnTo>
                <a:lnTo>
                  <a:pt x="1368748" y="1432391"/>
                </a:lnTo>
                <a:lnTo>
                  <a:pt x="1401437" y="1401437"/>
                </a:lnTo>
                <a:lnTo>
                  <a:pt x="1432391" y="1368748"/>
                </a:lnTo>
                <a:lnTo>
                  <a:pt x="1461533" y="1334401"/>
                </a:lnTo>
                <a:lnTo>
                  <a:pt x="1488787" y="1298473"/>
                </a:lnTo>
                <a:lnTo>
                  <a:pt x="1514074" y="1261041"/>
                </a:lnTo>
                <a:lnTo>
                  <a:pt x="1537319" y="1222182"/>
                </a:lnTo>
                <a:lnTo>
                  <a:pt x="1558443" y="1181973"/>
                </a:lnTo>
                <a:lnTo>
                  <a:pt x="1577371" y="1140492"/>
                </a:lnTo>
                <a:lnTo>
                  <a:pt x="1594025" y="1097814"/>
                </a:lnTo>
                <a:lnTo>
                  <a:pt x="1608328" y="1054018"/>
                </a:lnTo>
                <a:lnTo>
                  <a:pt x="1620203" y="1009180"/>
                </a:lnTo>
                <a:lnTo>
                  <a:pt x="1629574" y="963377"/>
                </a:lnTo>
                <a:lnTo>
                  <a:pt x="1636362" y="916685"/>
                </a:lnTo>
                <a:lnTo>
                  <a:pt x="1640491" y="869183"/>
                </a:lnTo>
                <a:lnTo>
                  <a:pt x="1641885" y="820947"/>
                </a:lnTo>
                <a:lnTo>
                  <a:pt x="1640491" y="772710"/>
                </a:lnTo>
                <a:lnTo>
                  <a:pt x="1636362" y="725207"/>
                </a:lnTo>
                <a:lnTo>
                  <a:pt x="1629574" y="678515"/>
                </a:lnTo>
                <a:lnTo>
                  <a:pt x="1620203" y="632711"/>
                </a:lnTo>
                <a:lnTo>
                  <a:pt x="1608328" y="587872"/>
                </a:lnTo>
                <a:lnTo>
                  <a:pt x="1594025" y="544075"/>
                </a:lnTo>
                <a:lnTo>
                  <a:pt x="1577371" y="501397"/>
                </a:lnTo>
                <a:lnTo>
                  <a:pt x="1558443" y="459915"/>
                </a:lnTo>
                <a:lnTo>
                  <a:pt x="1537319" y="419706"/>
                </a:lnTo>
                <a:lnTo>
                  <a:pt x="1514074" y="380846"/>
                </a:lnTo>
                <a:lnTo>
                  <a:pt x="1488787" y="343414"/>
                </a:lnTo>
                <a:lnTo>
                  <a:pt x="1461533" y="307486"/>
                </a:lnTo>
                <a:lnTo>
                  <a:pt x="1432391" y="273138"/>
                </a:lnTo>
                <a:lnTo>
                  <a:pt x="1401437" y="240449"/>
                </a:lnTo>
                <a:lnTo>
                  <a:pt x="1368748" y="209495"/>
                </a:lnTo>
                <a:lnTo>
                  <a:pt x="1334401" y="180352"/>
                </a:lnTo>
                <a:lnTo>
                  <a:pt x="1298473" y="153099"/>
                </a:lnTo>
                <a:lnTo>
                  <a:pt x="1261041" y="127811"/>
                </a:lnTo>
                <a:lnTo>
                  <a:pt x="1222182" y="104566"/>
                </a:lnTo>
                <a:lnTo>
                  <a:pt x="1181973" y="83441"/>
                </a:lnTo>
                <a:lnTo>
                  <a:pt x="1140492" y="64513"/>
                </a:lnTo>
                <a:lnTo>
                  <a:pt x="1097814" y="47859"/>
                </a:lnTo>
                <a:lnTo>
                  <a:pt x="1054018" y="33556"/>
                </a:lnTo>
                <a:lnTo>
                  <a:pt x="1009180" y="21681"/>
                </a:lnTo>
                <a:lnTo>
                  <a:pt x="963377" y="12311"/>
                </a:lnTo>
                <a:lnTo>
                  <a:pt x="916685" y="5523"/>
                </a:lnTo>
                <a:lnTo>
                  <a:pt x="869183" y="1393"/>
                </a:lnTo>
                <a:lnTo>
                  <a:pt x="820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788053" y="6122023"/>
            <a:ext cx="156845" cy="752475"/>
          </a:xfrm>
          <a:custGeom>
            <a:avLst/>
            <a:gdLst/>
            <a:ahLst/>
            <a:cxnLst/>
            <a:rect l="l" t="t" r="r" b="b"/>
            <a:pathLst>
              <a:path w="156845" h="752475">
                <a:moveTo>
                  <a:pt x="156608" y="0"/>
                </a:moveTo>
                <a:lnTo>
                  <a:pt x="0" y="0"/>
                </a:lnTo>
                <a:lnTo>
                  <a:pt x="0" y="751944"/>
                </a:lnTo>
                <a:lnTo>
                  <a:pt x="156608" y="751944"/>
                </a:lnTo>
                <a:lnTo>
                  <a:pt x="156608" y="0"/>
                </a:lnTo>
                <a:close/>
              </a:path>
            </a:pathLst>
          </a:custGeom>
          <a:solidFill>
            <a:srgbClr val="E626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696904" y="6004079"/>
            <a:ext cx="342265" cy="118110"/>
          </a:xfrm>
          <a:custGeom>
            <a:avLst/>
            <a:gdLst/>
            <a:ahLst/>
            <a:cxnLst/>
            <a:rect l="l" t="t" r="r" b="b"/>
            <a:pathLst>
              <a:path w="342265" h="118110">
                <a:moveTo>
                  <a:pt x="342226" y="0"/>
                </a:moveTo>
                <a:lnTo>
                  <a:pt x="0" y="0"/>
                </a:lnTo>
                <a:lnTo>
                  <a:pt x="0" y="117944"/>
                </a:lnTo>
                <a:lnTo>
                  <a:pt x="342226" y="117944"/>
                </a:lnTo>
                <a:lnTo>
                  <a:pt x="342226" y="0"/>
                </a:lnTo>
                <a:close/>
              </a:path>
            </a:pathLst>
          </a:custGeom>
          <a:solidFill>
            <a:srgbClr val="E626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073525" y="6451109"/>
            <a:ext cx="147320" cy="422909"/>
          </a:xfrm>
          <a:custGeom>
            <a:avLst/>
            <a:gdLst/>
            <a:ahLst/>
            <a:cxnLst/>
            <a:rect l="l" t="t" r="r" b="b"/>
            <a:pathLst>
              <a:path w="147320" h="422909">
                <a:moveTo>
                  <a:pt x="0" y="422910"/>
                </a:moveTo>
                <a:lnTo>
                  <a:pt x="147171" y="422910"/>
                </a:lnTo>
                <a:lnTo>
                  <a:pt x="147171" y="0"/>
                </a:lnTo>
                <a:lnTo>
                  <a:pt x="0" y="0"/>
                </a:lnTo>
                <a:lnTo>
                  <a:pt x="0" y="422910"/>
                </a:lnTo>
                <a:close/>
              </a:path>
            </a:pathLst>
          </a:custGeom>
          <a:solidFill>
            <a:srgbClr val="AF2B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73207" y="6332999"/>
            <a:ext cx="333375" cy="118110"/>
          </a:xfrm>
          <a:custGeom>
            <a:avLst/>
            <a:gdLst/>
            <a:ahLst/>
            <a:cxnLst/>
            <a:rect l="l" t="t" r="r" b="b"/>
            <a:pathLst>
              <a:path w="333375" h="118110">
                <a:moveTo>
                  <a:pt x="0" y="118110"/>
                </a:moveTo>
                <a:lnTo>
                  <a:pt x="333108" y="118110"/>
                </a:lnTo>
                <a:lnTo>
                  <a:pt x="333108" y="0"/>
                </a:lnTo>
                <a:lnTo>
                  <a:pt x="0" y="0"/>
                </a:lnTo>
                <a:lnTo>
                  <a:pt x="0" y="118110"/>
                </a:lnTo>
                <a:close/>
              </a:path>
            </a:pathLst>
          </a:custGeom>
          <a:solidFill>
            <a:srgbClr val="AF2B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072943" y="6004069"/>
            <a:ext cx="147955" cy="328930"/>
          </a:xfrm>
          <a:custGeom>
            <a:avLst/>
            <a:gdLst/>
            <a:ahLst/>
            <a:cxnLst/>
            <a:rect l="l" t="t" r="r" b="b"/>
            <a:pathLst>
              <a:path w="147954" h="328929">
                <a:moveTo>
                  <a:pt x="0" y="328930"/>
                </a:moveTo>
                <a:lnTo>
                  <a:pt x="147754" y="328930"/>
                </a:lnTo>
                <a:lnTo>
                  <a:pt x="147754" y="0"/>
                </a:lnTo>
                <a:lnTo>
                  <a:pt x="0" y="0"/>
                </a:lnTo>
                <a:lnTo>
                  <a:pt x="0" y="328930"/>
                </a:lnTo>
                <a:close/>
              </a:path>
            </a:pathLst>
          </a:custGeom>
          <a:solidFill>
            <a:srgbClr val="AF2B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259412" y="6451355"/>
            <a:ext cx="147320" cy="422909"/>
          </a:xfrm>
          <a:custGeom>
            <a:avLst/>
            <a:gdLst/>
            <a:ahLst/>
            <a:cxnLst/>
            <a:rect l="l" t="t" r="r" b="b"/>
            <a:pathLst>
              <a:path w="147320" h="422909">
                <a:moveTo>
                  <a:pt x="146902" y="0"/>
                </a:moveTo>
                <a:lnTo>
                  <a:pt x="0" y="0"/>
                </a:lnTo>
                <a:lnTo>
                  <a:pt x="0" y="422612"/>
                </a:lnTo>
                <a:lnTo>
                  <a:pt x="146902" y="422612"/>
                </a:lnTo>
                <a:lnTo>
                  <a:pt x="146902" y="0"/>
                </a:lnTo>
                <a:close/>
              </a:path>
            </a:pathLst>
          </a:custGeom>
          <a:solidFill>
            <a:srgbClr val="AF2B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259412" y="6004069"/>
            <a:ext cx="147320" cy="329565"/>
          </a:xfrm>
          <a:custGeom>
            <a:avLst/>
            <a:gdLst/>
            <a:ahLst/>
            <a:cxnLst/>
            <a:rect l="l" t="t" r="r" b="b"/>
            <a:pathLst>
              <a:path w="147320" h="329564">
                <a:moveTo>
                  <a:pt x="146902" y="0"/>
                </a:moveTo>
                <a:lnTo>
                  <a:pt x="0" y="0"/>
                </a:lnTo>
                <a:lnTo>
                  <a:pt x="0" y="329250"/>
                </a:lnTo>
                <a:lnTo>
                  <a:pt x="146902" y="329250"/>
                </a:lnTo>
                <a:lnTo>
                  <a:pt x="146902" y="0"/>
                </a:lnTo>
                <a:close/>
              </a:path>
            </a:pathLst>
          </a:custGeom>
          <a:solidFill>
            <a:srgbClr val="AF2B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448167" y="6743219"/>
            <a:ext cx="292100" cy="130810"/>
          </a:xfrm>
          <a:custGeom>
            <a:avLst/>
            <a:gdLst/>
            <a:ahLst/>
            <a:cxnLst/>
            <a:rect l="l" t="t" r="r" b="b"/>
            <a:pathLst>
              <a:path w="292100" h="130809">
                <a:moveTo>
                  <a:pt x="0" y="130810"/>
                </a:moveTo>
                <a:lnTo>
                  <a:pt x="291661" y="130810"/>
                </a:lnTo>
                <a:lnTo>
                  <a:pt x="291661" y="0"/>
                </a:lnTo>
                <a:lnTo>
                  <a:pt x="0" y="0"/>
                </a:lnTo>
                <a:lnTo>
                  <a:pt x="0" y="130810"/>
                </a:lnTo>
                <a:close/>
              </a:path>
            </a:pathLst>
          </a:custGeom>
          <a:solidFill>
            <a:srgbClr val="1B6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448167" y="6451119"/>
            <a:ext cx="152400" cy="292100"/>
          </a:xfrm>
          <a:custGeom>
            <a:avLst/>
            <a:gdLst/>
            <a:ahLst/>
            <a:cxnLst/>
            <a:rect l="l" t="t" r="r" b="b"/>
            <a:pathLst>
              <a:path w="152400" h="292100">
                <a:moveTo>
                  <a:pt x="0" y="292100"/>
                </a:moveTo>
                <a:lnTo>
                  <a:pt x="152253" y="292100"/>
                </a:lnTo>
                <a:lnTo>
                  <a:pt x="152253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solidFill>
            <a:srgbClr val="1B6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448167" y="6345709"/>
            <a:ext cx="269240" cy="105410"/>
          </a:xfrm>
          <a:custGeom>
            <a:avLst/>
            <a:gdLst/>
            <a:ahLst/>
            <a:cxnLst/>
            <a:rect l="l" t="t" r="r" b="b"/>
            <a:pathLst>
              <a:path w="269240" h="105410">
                <a:moveTo>
                  <a:pt x="0" y="105410"/>
                </a:moveTo>
                <a:lnTo>
                  <a:pt x="269151" y="105410"/>
                </a:lnTo>
                <a:lnTo>
                  <a:pt x="269151" y="0"/>
                </a:lnTo>
                <a:lnTo>
                  <a:pt x="0" y="0"/>
                </a:lnTo>
                <a:lnTo>
                  <a:pt x="0" y="105410"/>
                </a:lnTo>
                <a:close/>
              </a:path>
            </a:pathLst>
          </a:custGeom>
          <a:solidFill>
            <a:srgbClr val="1B6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448167" y="6122189"/>
            <a:ext cx="152400" cy="223520"/>
          </a:xfrm>
          <a:custGeom>
            <a:avLst/>
            <a:gdLst/>
            <a:ahLst/>
            <a:cxnLst/>
            <a:rect l="l" t="t" r="r" b="b"/>
            <a:pathLst>
              <a:path w="152400" h="223520">
                <a:moveTo>
                  <a:pt x="0" y="223519"/>
                </a:moveTo>
                <a:lnTo>
                  <a:pt x="152253" y="223519"/>
                </a:lnTo>
                <a:lnTo>
                  <a:pt x="152253" y="0"/>
                </a:lnTo>
                <a:lnTo>
                  <a:pt x="0" y="0"/>
                </a:lnTo>
                <a:lnTo>
                  <a:pt x="0" y="223519"/>
                </a:lnTo>
                <a:close/>
              </a:path>
            </a:pathLst>
          </a:custGeom>
          <a:solidFill>
            <a:srgbClr val="1B6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448167" y="6004079"/>
            <a:ext cx="292100" cy="118110"/>
          </a:xfrm>
          <a:custGeom>
            <a:avLst/>
            <a:gdLst/>
            <a:ahLst/>
            <a:cxnLst/>
            <a:rect l="l" t="t" r="r" b="b"/>
            <a:pathLst>
              <a:path w="292100" h="118110">
                <a:moveTo>
                  <a:pt x="0" y="118110"/>
                </a:moveTo>
                <a:lnTo>
                  <a:pt x="291661" y="118110"/>
                </a:lnTo>
                <a:lnTo>
                  <a:pt x="291661" y="0"/>
                </a:lnTo>
                <a:lnTo>
                  <a:pt x="0" y="0"/>
                </a:lnTo>
                <a:lnTo>
                  <a:pt x="0" y="118110"/>
                </a:lnTo>
                <a:close/>
              </a:path>
            </a:pathLst>
          </a:custGeom>
          <a:solidFill>
            <a:srgbClr val="1B6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823692" y="6828001"/>
            <a:ext cx="8255" cy="17780"/>
          </a:xfrm>
          <a:custGeom>
            <a:avLst/>
            <a:gdLst/>
            <a:ahLst/>
            <a:cxnLst/>
            <a:rect l="l" t="t" r="r" b="b"/>
            <a:pathLst>
              <a:path w="8254" h="17779">
                <a:moveTo>
                  <a:pt x="0" y="17780"/>
                </a:moveTo>
                <a:lnTo>
                  <a:pt x="7645" y="17780"/>
                </a:lnTo>
                <a:lnTo>
                  <a:pt x="7645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823692" y="6823557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138" y="0"/>
                </a:lnTo>
              </a:path>
            </a:pathLst>
          </a:custGeom>
          <a:ln w="88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823692" y="6801332"/>
            <a:ext cx="8255" cy="17780"/>
          </a:xfrm>
          <a:custGeom>
            <a:avLst/>
            <a:gdLst/>
            <a:ahLst/>
            <a:cxnLst/>
            <a:rect l="l" t="t" r="r" b="b"/>
            <a:pathLst>
              <a:path w="8254" h="17779">
                <a:moveTo>
                  <a:pt x="0" y="17779"/>
                </a:moveTo>
                <a:lnTo>
                  <a:pt x="7645" y="17779"/>
                </a:lnTo>
                <a:lnTo>
                  <a:pt x="7645" y="0"/>
                </a:lnTo>
                <a:lnTo>
                  <a:pt x="0" y="0"/>
                </a:lnTo>
                <a:lnTo>
                  <a:pt x="0" y="17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823620" y="6700016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4" h="60325">
                <a:moveTo>
                  <a:pt x="89138" y="0"/>
                </a:moveTo>
                <a:lnTo>
                  <a:pt x="0" y="0"/>
                </a:lnTo>
                <a:lnTo>
                  <a:pt x="0" y="14286"/>
                </a:lnTo>
                <a:lnTo>
                  <a:pt x="46493" y="25130"/>
                </a:lnTo>
                <a:lnTo>
                  <a:pt x="73481" y="30176"/>
                </a:lnTo>
                <a:lnTo>
                  <a:pt x="66108" y="31264"/>
                </a:lnTo>
                <a:lnTo>
                  <a:pt x="59135" y="32468"/>
                </a:lnTo>
                <a:lnTo>
                  <a:pt x="52553" y="33760"/>
                </a:lnTo>
                <a:lnTo>
                  <a:pt x="46351" y="35111"/>
                </a:lnTo>
                <a:lnTo>
                  <a:pt x="0" y="45853"/>
                </a:lnTo>
                <a:lnTo>
                  <a:pt x="0" y="60017"/>
                </a:lnTo>
                <a:lnTo>
                  <a:pt x="89138" y="60017"/>
                </a:lnTo>
                <a:lnTo>
                  <a:pt x="89138" y="52006"/>
                </a:lnTo>
                <a:lnTo>
                  <a:pt x="6285" y="52006"/>
                </a:lnTo>
                <a:lnTo>
                  <a:pt x="89138" y="33019"/>
                </a:lnTo>
                <a:lnTo>
                  <a:pt x="89138" y="27353"/>
                </a:lnTo>
                <a:lnTo>
                  <a:pt x="6285" y="8122"/>
                </a:lnTo>
                <a:lnTo>
                  <a:pt x="89138" y="8122"/>
                </a:lnTo>
                <a:lnTo>
                  <a:pt x="89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821935" y="6585392"/>
            <a:ext cx="92560" cy="954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103047" y="6834389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138" y="0"/>
                </a:lnTo>
              </a:path>
            </a:pathLst>
          </a:custGeom>
          <a:ln w="9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41265" y="6803948"/>
            <a:ext cx="8890" cy="26034"/>
          </a:xfrm>
          <a:custGeom>
            <a:avLst/>
            <a:gdLst/>
            <a:ahLst/>
            <a:cxnLst/>
            <a:rect l="l" t="t" r="r" b="b"/>
            <a:pathLst>
              <a:path w="8890" h="26034">
                <a:moveTo>
                  <a:pt x="8518" y="0"/>
                </a:moveTo>
                <a:lnTo>
                  <a:pt x="0" y="0"/>
                </a:lnTo>
                <a:lnTo>
                  <a:pt x="0" y="25881"/>
                </a:lnTo>
                <a:lnTo>
                  <a:pt x="8518" y="25881"/>
                </a:lnTo>
                <a:lnTo>
                  <a:pt x="85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103047" y="6799389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138" y="0"/>
                </a:lnTo>
              </a:path>
            </a:pathLst>
          </a:custGeom>
          <a:ln w="9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101209" y="6640516"/>
            <a:ext cx="92712" cy="1349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103047" y="6521414"/>
            <a:ext cx="89138" cy="999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1477735" y="6352540"/>
            <a:ext cx="92763" cy="486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424933" y="4540074"/>
            <a:ext cx="1601470" cy="328930"/>
          </a:xfrm>
          <a:custGeom>
            <a:avLst/>
            <a:gdLst/>
            <a:ahLst/>
            <a:cxnLst/>
            <a:rect l="l" t="t" r="r" b="b"/>
            <a:pathLst>
              <a:path w="1601469" h="328929">
                <a:moveTo>
                  <a:pt x="1524570" y="0"/>
                </a:moveTo>
                <a:lnTo>
                  <a:pt x="76385" y="0"/>
                </a:lnTo>
                <a:lnTo>
                  <a:pt x="46652" y="6002"/>
                </a:lnTo>
                <a:lnTo>
                  <a:pt x="22372" y="22372"/>
                </a:lnTo>
                <a:lnTo>
                  <a:pt x="6002" y="46652"/>
                </a:lnTo>
                <a:lnTo>
                  <a:pt x="0" y="76385"/>
                </a:lnTo>
                <a:lnTo>
                  <a:pt x="0" y="252539"/>
                </a:lnTo>
                <a:lnTo>
                  <a:pt x="6002" y="282269"/>
                </a:lnTo>
                <a:lnTo>
                  <a:pt x="22372" y="306549"/>
                </a:lnTo>
                <a:lnTo>
                  <a:pt x="46652" y="322921"/>
                </a:lnTo>
                <a:lnTo>
                  <a:pt x="76385" y="328925"/>
                </a:lnTo>
                <a:lnTo>
                  <a:pt x="1524570" y="328925"/>
                </a:lnTo>
                <a:lnTo>
                  <a:pt x="1554304" y="322921"/>
                </a:lnTo>
                <a:lnTo>
                  <a:pt x="1578584" y="306549"/>
                </a:lnTo>
                <a:lnTo>
                  <a:pt x="1594953" y="282269"/>
                </a:lnTo>
                <a:lnTo>
                  <a:pt x="1600956" y="252539"/>
                </a:lnTo>
                <a:lnTo>
                  <a:pt x="1600956" y="76385"/>
                </a:lnTo>
                <a:lnTo>
                  <a:pt x="1594953" y="46652"/>
                </a:lnTo>
                <a:lnTo>
                  <a:pt x="1578584" y="22372"/>
                </a:lnTo>
                <a:lnTo>
                  <a:pt x="1554304" y="6002"/>
                </a:lnTo>
                <a:lnTo>
                  <a:pt x="1524570" y="0"/>
                </a:lnTo>
                <a:close/>
              </a:path>
            </a:pathLst>
          </a:custGeom>
          <a:solidFill>
            <a:srgbClr val="2852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356838" y="3643696"/>
            <a:ext cx="373380" cy="184785"/>
          </a:xfrm>
          <a:custGeom>
            <a:avLst/>
            <a:gdLst/>
            <a:ahLst/>
            <a:cxnLst/>
            <a:rect l="l" t="t" r="r" b="b"/>
            <a:pathLst>
              <a:path w="373380" h="184785">
                <a:moveTo>
                  <a:pt x="41249" y="0"/>
                </a:moveTo>
                <a:lnTo>
                  <a:pt x="0" y="10000"/>
                </a:lnTo>
                <a:lnTo>
                  <a:pt x="34735" y="49007"/>
                </a:lnTo>
                <a:lnTo>
                  <a:pt x="73866" y="76925"/>
                </a:lnTo>
                <a:lnTo>
                  <a:pt x="114502" y="99212"/>
                </a:lnTo>
                <a:lnTo>
                  <a:pt x="153755" y="121330"/>
                </a:lnTo>
                <a:lnTo>
                  <a:pt x="188734" y="148738"/>
                </a:lnTo>
                <a:lnTo>
                  <a:pt x="200502" y="161049"/>
                </a:lnTo>
                <a:lnTo>
                  <a:pt x="216856" y="176428"/>
                </a:lnTo>
                <a:lnTo>
                  <a:pt x="231377" y="184544"/>
                </a:lnTo>
                <a:lnTo>
                  <a:pt x="237644" y="175066"/>
                </a:lnTo>
                <a:lnTo>
                  <a:pt x="246888" y="156693"/>
                </a:lnTo>
                <a:lnTo>
                  <a:pt x="269505" y="149227"/>
                </a:lnTo>
                <a:lnTo>
                  <a:pt x="297824" y="148099"/>
                </a:lnTo>
                <a:lnTo>
                  <a:pt x="363109" y="148099"/>
                </a:lnTo>
                <a:lnTo>
                  <a:pt x="369721" y="143872"/>
                </a:lnTo>
                <a:lnTo>
                  <a:pt x="362384" y="80163"/>
                </a:lnTo>
                <a:lnTo>
                  <a:pt x="296497" y="41260"/>
                </a:lnTo>
                <a:lnTo>
                  <a:pt x="254443" y="32657"/>
                </a:lnTo>
                <a:lnTo>
                  <a:pt x="215073" y="20823"/>
                </a:lnTo>
                <a:lnTo>
                  <a:pt x="173355" y="10456"/>
                </a:lnTo>
                <a:lnTo>
                  <a:pt x="107224" y="1833"/>
                </a:lnTo>
                <a:lnTo>
                  <a:pt x="41249" y="0"/>
                </a:lnTo>
                <a:close/>
              </a:path>
              <a:path w="373380" h="184785">
                <a:moveTo>
                  <a:pt x="363109" y="148099"/>
                </a:moveTo>
                <a:lnTo>
                  <a:pt x="297824" y="148099"/>
                </a:lnTo>
                <a:lnTo>
                  <a:pt x="324173" y="148738"/>
                </a:lnTo>
                <a:lnTo>
                  <a:pt x="344657" y="149939"/>
                </a:lnTo>
                <a:lnTo>
                  <a:pt x="360043" y="150058"/>
                </a:lnTo>
                <a:lnTo>
                  <a:pt x="363109" y="148099"/>
                </a:lnTo>
                <a:close/>
              </a:path>
            </a:pathLst>
          </a:custGeom>
          <a:solidFill>
            <a:srgbClr val="F1F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2447179" y="2845654"/>
            <a:ext cx="1543685" cy="1635125"/>
          </a:xfrm>
          <a:custGeom>
            <a:avLst/>
            <a:gdLst/>
            <a:ahLst/>
            <a:cxnLst/>
            <a:rect l="l" t="t" r="r" b="b"/>
            <a:pathLst>
              <a:path w="1543684" h="1635125">
                <a:moveTo>
                  <a:pt x="285264" y="0"/>
                </a:moveTo>
                <a:lnTo>
                  <a:pt x="46280" y="247229"/>
                </a:lnTo>
                <a:lnTo>
                  <a:pt x="0" y="295621"/>
                </a:lnTo>
                <a:lnTo>
                  <a:pt x="46046" y="343749"/>
                </a:lnTo>
                <a:lnTo>
                  <a:pt x="52750" y="352125"/>
                </a:lnTo>
                <a:lnTo>
                  <a:pt x="85961" y="409546"/>
                </a:lnTo>
                <a:lnTo>
                  <a:pt x="104458" y="458452"/>
                </a:lnTo>
                <a:lnTo>
                  <a:pt x="118878" y="520729"/>
                </a:lnTo>
                <a:lnTo>
                  <a:pt x="125214" y="596309"/>
                </a:lnTo>
                <a:lnTo>
                  <a:pt x="121341" y="655181"/>
                </a:lnTo>
                <a:lnTo>
                  <a:pt x="109661" y="707355"/>
                </a:lnTo>
                <a:lnTo>
                  <a:pt x="92273" y="756204"/>
                </a:lnTo>
                <a:lnTo>
                  <a:pt x="71278" y="805098"/>
                </a:lnTo>
                <a:lnTo>
                  <a:pt x="54883" y="842784"/>
                </a:lnTo>
                <a:lnTo>
                  <a:pt x="38945" y="882902"/>
                </a:lnTo>
                <a:lnTo>
                  <a:pt x="24645" y="926246"/>
                </a:lnTo>
                <a:lnTo>
                  <a:pt x="13162" y="973612"/>
                </a:lnTo>
                <a:lnTo>
                  <a:pt x="5678" y="1025795"/>
                </a:lnTo>
                <a:lnTo>
                  <a:pt x="3370" y="1083590"/>
                </a:lnTo>
                <a:lnTo>
                  <a:pt x="7073" y="1134249"/>
                </a:lnTo>
                <a:lnTo>
                  <a:pt x="16955" y="1182537"/>
                </a:lnTo>
                <a:lnTo>
                  <a:pt x="32919" y="1228261"/>
                </a:lnTo>
                <a:lnTo>
                  <a:pt x="54864" y="1271225"/>
                </a:lnTo>
                <a:lnTo>
                  <a:pt x="82691" y="1311236"/>
                </a:lnTo>
                <a:lnTo>
                  <a:pt x="116300" y="1348098"/>
                </a:lnTo>
                <a:lnTo>
                  <a:pt x="155593" y="1381618"/>
                </a:lnTo>
                <a:lnTo>
                  <a:pt x="193007" y="1407086"/>
                </a:lnTo>
                <a:lnTo>
                  <a:pt x="233733" y="1429560"/>
                </a:lnTo>
                <a:lnTo>
                  <a:pt x="277560" y="1448966"/>
                </a:lnTo>
                <a:lnTo>
                  <a:pt x="324275" y="1465231"/>
                </a:lnTo>
                <a:lnTo>
                  <a:pt x="373665" y="1478282"/>
                </a:lnTo>
                <a:lnTo>
                  <a:pt x="425519" y="1488044"/>
                </a:lnTo>
                <a:lnTo>
                  <a:pt x="479624" y="1494445"/>
                </a:lnTo>
                <a:lnTo>
                  <a:pt x="567684" y="1506693"/>
                </a:lnTo>
                <a:lnTo>
                  <a:pt x="633284" y="1523875"/>
                </a:lnTo>
                <a:lnTo>
                  <a:pt x="678770" y="1542192"/>
                </a:lnTo>
                <a:lnTo>
                  <a:pt x="718772" y="1567053"/>
                </a:lnTo>
                <a:lnTo>
                  <a:pt x="769966" y="1634727"/>
                </a:lnTo>
                <a:lnTo>
                  <a:pt x="823628" y="1567358"/>
                </a:lnTo>
                <a:lnTo>
                  <a:pt x="862827" y="1542758"/>
                </a:lnTo>
                <a:lnTo>
                  <a:pt x="908302" y="1524264"/>
                </a:lnTo>
                <a:lnTo>
                  <a:pt x="974256" y="1506856"/>
                </a:lnTo>
                <a:lnTo>
                  <a:pt x="1063110" y="1494445"/>
                </a:lnTo>
                <a:lnTo>
                  <a:pt x="1117215" y="1488044"/>
                </a:lnTo>
                <a:lnTo>
                  <a:pt x="1169069" y="1478282"/>
                </a:lnTo>
                <a:lnTo>
                  <a:pt x="1218459" y="1465231"/>
                </a:lnTo>
                <a:lnTo>
                  <a:pt x="1265173" y="1448966"/>
                </a:lnTo>
                <a:lnTo>
                  <a:pt x="1308998" y="1429560"/>
                </a:lnTo>
                <a:lnTo>
                  <a:pt x="1349721" y="1407086"/>
                </a:lnTo>
                <a:lnTo>
                  <a:pt x="1387132" y="1381618"/>
                </a:lnTo>
                <a:lnTo>
                  <a:pt x="1426428" y="1348098"/>
                </a:lnTo>
                <a:lnTo>
                  <a:pt x="1460040" y="1311236"/>
                </a:lnTo>
                <a:lnTo>
                  <a:pt x="1487868" y="1271225"/>
                </a:lnTo>
                <a:lnTo>
                  <a:pt x="1509813" y="1228261"/>
                </a:lnTo>
                <a:lnTo>
                  <a:pt x="1525776" y="1182537"/>
                </a:lnTo>
                <a:lnTo>
                  <a:pt x="1535656" y="1134249"/>
                </a:lnTo>
                <a:lnTo>
                  <a:pt x="1539354" y="1083590"/>
                </a:lnTo>
                <a:lnTo>
                  <a:pt x="1537048" y="1025795"/>
                </a:lnTo>
                <a:lnTo>
                  <a:pt x="1529565" y="973612"/>
                </a:lnTo>
                <a:lnTo>
                  <a:pt x="1518084" y="926244"/>
                </a:lnTo>
                <a:lnTo>
                  <a:pt x="1503784" y="882896"/>
                </a:lnTo>
                <a:lnTo>
                  <a:pt x="1487846" y="842772"/>
                </a:lnTo>
                <a:lnTo>
                  <a:pt x="1471447" y="805077"/>
                </a:lnTo>
                <a:lnTo>
                  <a:pt x="1450452" y="756196"/>
                </a:lnTo>
                <a:lnTo>
                  <a:pt x="1433065" y="707353"/>
                </a:lnTo>
                <a:lnTo>
                  <a:pt x="1421388" y="655180"/>
                </a:lnTo>
                <a:lnTo>
                  <a:pt x="1417521" y="596309"/>
                </a:lnTo>
                <a:lnTo>
                  <a:pt x="1423758" y="521334"/>
                </a:lnTo>
                <a:lnTo>
                  <a:pt x="1437970" y="459431"/>
                </a:lnTo>
                <a:lnTo>
                  <a:pt x="1456253" y="410669"/>
                </a:lnTo>
                <a:lnTo>
                  <a:pt x="1474707" y="375118"/>
                </a:lnTo>
                <a:lnTo>
                  <a:pt x="1543446" y="295855"/>
                </a:lnTo>
                <a:lnTo>
                  <a:pt x="1321218" y="65957"/>
                </a:lnTo>
                <a:lnTo>
                  <a:pt x="546191" y="65957"/>
                </a:lnTo>
                <a:lnTo>
                  <a:pt x="462038" y="59106"/>
                </a:lnTo>
                <a:lnTo>
                  <a:pt x="393743" y="44010"/>
                </a:lnTo>
                <a:lnTo>
                  <a:pt x="347770" y="28843"/>
                </a:lnTo>
                <a:lnTo>
                  <a:pt x="330681" y="21820"/>
                </a:lnTo>
                <a:lnTo>
                  <a:pt x="285264" y="0"/>
                </a:lnTo>
                <a:close/>
              </a:path>
              <a:path w="1543684" h="1635125">
                <a:moveTo>
                  <a:pt x="771367" y="6843"/>
                </a:moveTo>
                <a:lnTo>
                  <a:pt x="695164" y="41271"/>
                </a:lnTo>
                <a:lnTo>
                  <a:pt x="647605" y="54960"/>
                </a:lnTo>
                <a:lnTo>
                  <a:pt x="597891" y="63201"/>
                </a:lnTo>
                <a:lnTo>
                  <a:pt x="546191" y="65957"/>
                </a:lnTo>
                <a:lnTo>
                  <a:pt x="996533" y="65957"/>
                </a:lnTo>
                <a:lnTo>
                  <a:pt x="944845" y="63201"/>
                </a:lnTo>
                <a:lnTo>
                  <a:pt x="895136" y="54960"/>
                </a:lnTo>
                <a:lnTo>
                  <a:pt x="847576" y="41271"/>
                </a:lnTo>
                <a:lnTo>
                  <a:pt x="802336" y="22175"/>
                </a:lnTo>
                <a:lnTo>
                  <a:pt x="771367" y="6843"/>
                </a:lnTo>
                <a:close/>
              </a:path>
              <a:path w="1543684" h="1635125">
                <a:moveTo>
                  <a:pt x="1257470" y="10"/>
                </a:moveTo>
                <a:lnTo>
                  <a:pt x="1212195" y="21748"/>
                </a:lnTo>
                <a:lnTo>
                  <a:pt x="1149225" y="44017"/>
                </a:lnTo>
                <a:lnTo>
                  <a:pt x="1080962" y="59108"/>
                </a:lnTo>
                <a:lnTo>
                  <a:pt x="996533" y="65957"/>
                </a:lnTo>
                <a:lnTo>
                  <a:pt x="1321218" y="65957"/>
                </a:lnTo>
                <a:lnTo>
                  <a:pt x="1257470" y="10"/>
                </a:lnTo>
                <a:close/>
              </a:path>
            </a:pathLst>
          </a:custGeom>
          <a:solidFill>
            <a:srgbClr val="CBCA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447179" y="2837896"/>
            <a:ext cx="1543685" cy="1635125"/>
          </a:xfrm>
          <a:custGeom>
            <a:avLst/>
            <a:gdLst/>
            <a:ahLst/>
            <a:cxnLst/>
            <a:rect l="l" t="t" r="r" b="b"/>
            <a:pathLst>
              <a:path w="1543684" h="1635125">
                <a:moveTo>
                  <a:pt x="285264" y="0"/>
                </a:moveTo>
                <a:lnTo>
                  <a:pt x="46280" y="247239"/>
                </a:lnTo>
                <a:lnTo>
                  <a:pt x="0" y="295621"/>
                </a:lnTo>
                <a:lnTo>
                  <a:pt x="46046" y="343749"/>
                </a:lnTo>
                <a:lnTo>
                  <a:pt x="52750" y="352129"/>
                </a:lnTo>
                <a:lnTo>
                  <a:pt x="85961" y="409549"/>
                </a:lnTo>
                <a:lnTo>
                  <a:pt x="104458" y="458454"/>
                </a:lnTo>
                <a:lnTo>
                  <a:pt x="118878" y="520730"/>
                </a:lnTo>
                <a:lnTo>
                  <a:pt x="125214" y="596309"/>
                </a:lnTo>
                <a:lnTo>
                  <a:pt x="121341" y="655181"/>
                </a:lnTo>
                <a:lnTo>
                  <a:pt x="109661" y="707355"/>
                </a:lnTo>
                <a:lnTo>
                  <a:pt x="92273" y="756204"/>
                </a:lnTo>
                <a:lnTo>
                  <a:pt x="71278" y="805098"/>
                </a:lnTo>
                <a:lnTo>
                  <a:pt x="54883" y="842784"/>
                </a:lnTo>
                <a:lnTo>
                  <a:pt x="38945" y="882902"/>
                </a:lnTo>
                <a:lnTo>
                  <a:pt x="24645" y="926246"/>
                </a:lnTo>
                <a:lnTo>
                  <a:pt x="13162" y="973612"/>
                </a:lnTo>
                <a:lnTo>
                  <a:pt x="5678" y="1025795"/>
                </a:lnTo>
                <a:lnTo>
                  <a:pt x="3370" y="1083590"/>
                </a:lnTo>
                <a:lnTo>
                  <a:pt x="7073" y="1134249"/>
                </a:lnTo>
                <a:lnTo>
                  <a:pt x="16955" y="1182537"/>
                </a:lnTo>
                <a:lnTo>
                  <a:pt x="32919" y="1228261"/>
                </a:lnTo>
                <a:lnTo>
                  <a:pt x="54864" y="1271225"/>
                </a:lnTo>
                <a:lnTo>
                  <a:pt x="82691" y="1311236"/>
                </a:lnTo>
                <a:lnTo>
                  <a:pt x="116300" y="1348098"/>
                </a:lnTo>
                <a:lnTo>
                  <a:pt x="155593" y="1381618"/>
                </a:lnTo>
                <a:lnTo>
                  <a:pt x="193007" y="1407087"/>
                </a:lnTo>
                <a:lnTo>
                  <a:pt x="233733" y="1429562"/>
                </a:lnTo>
                <a:lnTo>
                  <a:pt x="277560" y="1448969"/>
                </a:lnTo>
                <a:lnTo>
                  <a:pt x="324275" y="1465235"/>
                </a:lnTo>
                <a:lnTo>
                  <a:pt x="373665" y="1478286"/>
                </a:lnTo>
                <a:lnTo>
                  <a:pt x="425519" y="1488047"/>
                </a:lnTo>
                <a:lnTo>
                  <a:pt x="479624" y="1494445"/>
                </a:lnTo>
                <a:lnTo>
                  <a:pt x="567684" y="1506693"/>
                </a:lnTo>
                <a:lnTo>
                  <a:pt x="633284" y="1523875"/>
                </a:lnTo>
                <a:lnTo>
                  <a:pt x="678770" y="1542192"/>
                </a:lnTo>
                <a:lnTo>
                  <a:pt x="718772" y="1567053"/>
                </a:lnTo>
                <a:lnTo>
                  <a:pt x="769966" y="1634727"/>
                </a:lnTo>
                <a:lnTo>
                  <a:pt x="823628" y="1567358"/>
                </a:lnTo>
                <a:lnTo>
                  <a:pt x="862827" y="1542758"/>
                </a:lnTo>
                <a:lnTo>
                  <a:pt x="908302" y="1524264"/>
                </a:lnTo>
                <a:lnTo>
                  <a:pt x="974256" y="1506856"/>
                </a:lnTo>
                <a:lnTo>
                  <a:pt x="1063110" y="1494445"/>
                </a:lnTo>
                <a:lnTo>
                  <a:pt x="1117215" y="1488047"/>
                </a:lnTo>
                <a:lnTo>
                  <a:pt x="1169069" y="1478286"/>
                </a:lnTo>
                <a:lnTo>
                  <a:pt x="1218459" y="1465235"/>
                </a:lnTo>
                <a:lnTo>
                  <a:pt x="1265173" y="1448969"/>
                </a:lnTo>
                <a:lnTo>
                  <a:pt x="1308998" y="1429562"/>
                </a:lnTo>
                <a:lnTo>
                  <a:pt x="1349721" y="1407087"/>
                </a:lnTo>
                <a:lnTo>
                  <a:pt x="1387132" y="1381618"/>
                </a:lnTo>
                <a:lnTo>
                  <a:pt x="1426428" y="1348098"/>
                </a:lnTo>
                <a:lnTo>
                  <a:pt x="1460040" y="1311236"/>
                </a:lnTo>
                <a:lnTo>
                  <a:pt x="1487868" y="1271225"/>
                </a:lnTo>
                <a:lnTo>
                  <a:pt x="1509813" y="1228261"/>
                </a:lnTo>
                <a:lnTo>
                  <a:pt x="1525776" y="1182537"/>
                </a:lnTo>
                <a:lnTo>
                  <a:pt x="1535656" y="1134249"/>
                </a:lnTo>
                <a:lnTo>
                  <a:pt x="1539354" y="1083590"/>
                </a:lnTo>
                <a:lnTo>
                  <a:pt x="1537048" y="1025795"/>
                </a:lnTo>
                <a:lnTo>
                  <a:pt x="1529565" y="973612"/>
                </a:lnTo>
                <a:lnTo>
                  <a:pt x="1518084" y="926245"/>
                </a:lnTo>
                <a:lnTo>
                  <a:pt x="1503784" y="882899"/>
                </a:lnTo>
                <a:lnTo>
                  <a:pt x="1487846" y="842778"/>
                </a:lnTo>
                <a:lnTo>
                  <a:pt x="1471447" y="805087"/>
                </a:lnTo>
                <a:lnTo>
                  <a:pt x="1450452" y="756200"/>
                </a:lnTo>
                <a:lnTo>
                  <a:pt x="1433065" y="707354"/>
                </a:lnTo>
                <a:lnTo>
                  <a:pt x="1421388" y="655181"/>
                </a:lnTo>
                <a:lnTo>
                  <a:pt x="1417521" y="596309"/>
                </a:lnTo>
                <a:lnTo>
                  <a:pt x="1423758" y="521335"/>
                </a:lnTo>
                <a:lnTo>
                  <a:pt x="1437970" y="459433"/>
                </a:lnTo>
                <a:lnTo>
                  <a:pt x="1456253" y="410673"/>
                </a:lnTo>
                <a:lnTo>
                  <a:pt x="1474707" y="375123"/>
                </a:lnTo>
                <a:lnTo>
                  <a:pt x="1543446" y="295855"/>
                </a:lnTo>
                <a:lnTo>
                  <a:pt x="1321218" y="65957"/>
                </a:lnTo>
                <a:lnTo>
                  <a:pt x="546191" y="65957"/>
                </a:lnTo>
                <a:lnTo>
                  <a:pt x="462038" y="59106"/>
                </a:lnTo>
                <a:lnTo>
                  <a:pt x="393743" y="44010"/>
                </a:lnTo>
                <a:lnTo>
                  <a:pt x="347770" y="28843"/>
                </a:lnTo>
                <a:lnTo>
                  <a:pt x="330681" y="21820"/>
                </a:lnTo>
                <a:lnTo>
                  <a:pt x="285264" y="0"/>
                </a:lnTo>
                <a:close/>
              </a:path>
              <a:path w="1543684" h="1635125">
                <a:moveTo>
                  <a:pt x="771367" y="6853"/>
                </a:moveTo>
                <a:lnTo>
                  <a:pt x="695164" y="41271"/>
                </a:lnTo>
                <a:lnTo>
                  <a:pt x="647605" y="54960"/>
                </a:lnTo>
                <a:lnTo>
                  <a:pt x="597891" y="63201"/>
                </a:lnTo>
                <a:lnTo>
                  <a:pt x="546191" y="65957"/>
                </a:lnTo>
                <a:lnTo>
                  <a:pt x="996533" y="65957"/>
                </a:lnTo>
                <a:lnTo>
                  <a:pt x="944845" y="63201"/>
                </a:lnTo>
                <a:lnTo>
                  <a:pt x="895136" y="54960"/>
                </a:lnTo>
                <a:lnTo>
                  <a:pt x="847576" y="41271"/>
                </a:lnTo>
                <a:lnTo>
                  <a:pt x="802336" y="22175"/>
                </a:lnTo>
                <a:lnTo>
                  <a:pt x="771367" y="6853"/>
                </a:lnTo>
                <a:close/>
              </a:path>
              <a:path w="1543684" h="1635125">
                <a:moveTo>
                  <a:pt x="1257470" y="10"/>
                </a:moveTo>
                <a:lnTo>
                  <a:pt x="1212195" y="21748"/>
                </a:lnTo>
                <a:lnTo>
                  <a:pt x="1149225" y="44017"/>
                </a:lnTo>
                <a:lnTo>
                  <a:pt x="1080962" y="59108"/>
                </a:lnTo>
                <a:lnTo>
                  <a:pt x="996533" y="65957"/>
                </a:lnTo>
                <a:lnTo>
                  <a:pt x="1321218" y="65957"/>
                </a:lnTo>
                <a:lnTo>
                  <a:pt x="1257470" y="1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489326" y="2884989"/>
            <a:ext cx="1458595" cy="1524635"/>
          </a:xfrm>
          <a:custGeom>
            <a:avLst/>
            <a:gdLst/>
            <a:ahLst/>
            <a:cxnLst/>
            <a:rect l="l" t="t" r="r" b="b"/>
            <a:pathLst>
              <a:path w="1458594" h="1524635">
                <a:moveTo>
                  <a:pt x="251544" y="0"/>
                </a:moveTo>
                <a:lnTo>
                  <a:pt x="32146" y="226963"/>
                </a:lnTo>
                <a:lnTo>
                  <a:pt x="11514" y="248529"/>
                </a:lnTo>
                <a:lnTo>
                  <a:pt x="32231" y="270197"/>
                </a:lnTo>
                <a:lnTo>
                  <a:pt x="38988" y="278257"/>
                </a:lnTo>
                <a:lnTo>
                  <a:pt x="76518" y="340376"/>
                </a:lnTo>
                <a:lnTo>
                  <a:pt x="97821" y="394464"/>
                </a:lnTo>
                <a:lnTo>
                  <a:pt x="114503" y="463924"/>
                </a:lnTo>
                <a:lnTo>
                  <a:pt x="121832" y="548770"/>
                </a:lnTo>
                <a:lnTo>
                  <a:pt x="119176" y="601311"/>
                </a:lnTo>
                <a:lnTo>
                  <a:pt x="110793" y="648511"/>
                </a:lnTo>
                <a:lnTo>
                  <a:pt x="98014" y="691933"/>
                </a:lnTo>
                <a:lnTo>
                  <a:pt x="82171" y="733136"/>
                </a:lnTo>
                <a:lnTo>
                  <a:pt x="45328" y="818235"/>
                </a:lnTo>
                <a:lnTo>
                  <a:pt x="27512" y="865067"/>
                </a:lnTo>
                <a:lnTo>
                  <a:pt x="12871" y="915861"/>
                </a:lnTo>
                <a:lnTo>
                  <a:pt x="3127" y="972302"/>
                </a:lnTo>
                <a:lnTo>
                  <a:pt x="0" y="1036071"/>
                </a:lnTo>
                <a:lnTo>
                  <a:pt x="4421" y="1088879"/>
                </a:lnTo>
                <a:lnTo>
                  <a:pt x="16384" y="1138767"/>
                </a:lnTo>
                <a:lnTo>
                  <a:pt x="35745" y="1185457"/>
                </a:lnTo>
                <a:lnTo>
                  <a:pt x="62363" y="1228673"/>
                </a:lnTo>
                <a:lnTo>
                  <a:pt x="96095" y="1268136"/>
                </a:lnTo>
                <a:lnTo>
                  <a:pt x="136799" y="1303568"/>
                </a:lnTo>
                <a:lnTo>
                  <a:pt x="177768" y="1330935"/>
                </a:lnTo>
                <a:lnTo>
                  <a:pt x="223035" y="1354509"/>
                </a:lnTo>
                <a:lnTo>
                  <a:pt x="272282" y="1374182"/>
                </a:lnTo>
                <a:lnTo>
                  <a:pt x="325194" y="1389845"/>
                </a:lnTo>
                <a:lnTo>
                  <a:pt x="381454" y="1401390"/>
                </a:lnTo>
                <a:lnTo>
                  <a:pt x="440746" y="1408708"/>
                </a:lnTo>
                <a:lnTo>
                  <a:pt x="527976" y="1420514"/>
                </a:lnTo>
                <a:lnTo>
                  <a:pt x="595425" y="1437296"/>
                </a:lnTo>
                <a:lnTo>
                  <a:pt x="645005" y="1456049"/>
                </a:lnTo>
                <a:lnTo>
                  <a:pt x="698211" y="1487441"/>
                </a:lnTo>
                <a:lnTo>
                  <a:pt x="728600" y="1524388"/>
                </a:lnTo>
                <a:lnTo>
                  <a:pt x="752761" y="1494069"/>
                </a:lnTo>
                <a:lnTo>
                  <a:pt x="813033" y="1456225"/>
                </a:lnTo>
                <a:lnTo>
                  <a:pt x="862634" y="1437413"/>
                </a:lnTo>
                <a:lnTo>
                  <a:pt x="930204" y="1420563"/>
                </a:lnTo>
                <a:lnTo>
                  <a:pt x="1017673" y="1408708"/>
                </a:lnTo>
                <a:lnTo>
                  <a:pt x="1076965" y="1401390"/>
                </a:lnTo>
                <a:lnTo>
                  <a:pt x="1133223" y="1389845"/>
                </a:lnTo>
                <a:lnTo>
                  <a:pt x="1186132" y="1374182"/>
                </a:lnTo>
                <a:lnTo>
                  <a:pt x="1235377" y="1354509"/>
                </a:lnTo>
                <a:lnTo>
                  <a:pt x="1280642" y="1330935"/>
                </a:lnTo>
                <a:lnTo>
                  <a:pt x="1321610" y="1303568"/>
                </a:lnTo>
                <a:lnTo>
                  <a:pt x="1362319" y="1268136"/>
                </a:lnTo>
                <a:lnTo>
                  <a:pt x="1396053" y="1228673"/>
                </a:lnTo>
                <a:lnTo>
                  <a:pt x="1422672" y="1185457"/>
                </a:lnTo>
                <a:lnTo>
                  <a:pt x="1442032" y="1138767"/>
                </a:lnTo>
                <a:lnTo>
                  <a:pt x="1453992" y="1088879"/>
                </a:lnTo>
                <a:lnTo>
                  <a:pt x="1458410" y="1036071"/>
                </a:lnTo>
                <a:lnTo>
                  <a:pt x="1455284" y="972302"/>
                </a:lnTo>
                <a:lnTo>
                  <a:pt x="1445541" y="915861"/>
                </a:lnTo>
                <a:lnTo>
                  <a:pt x="1430904" y="865067"/>
                </a:lnTo>
                <a:lnTo>
                  <a:pt x="1413091" y="818235"/>
                </a:lnTo>
                <a:lnTo>
                  <a:pt x="1376248" y="733136"/>
                </a:lnTo>
                <a:lnTo>
                  <a:pt x="1360405" y="691933"/>
                </a:lnTo>
                <a:lnTo>
                  <a:pt x="1347624" y="648511"/>
                </a:lnTo>
                <a:lnTo>
                  <a:pt x="1339238" y="601311"/>
                </a:lnTo>
                <a:lnTo>
                  <a:pt x="1336577" y="548770"/>
                </a:lnTo>
                <a:lnTo>
                  <a:pt x="1343910" y="463923"/>
                </a:lnTo>
                <a:lnTo>
                  <a:pt x="1360594" y="394460"/>
                </a:lnTo>
                <a:lnTo>
                  <a:pt x="1381898" y="340363"/>
                </a:lnTo>
                <a:lnTo>
                  <a:pt x="1403095" y="301615"/>
                </a:lnTo>
                <a:lnTo>
                  <a:pt x="1426261" y="270095"/>
                </a:lnTo>
                <a:lnTo>
                  <a:pt x="1447210" y="248630"/>
                </a:lnTo>
                <a:lnTo>
                  <a:pt x="1262603" y="57652"/>
                </a:lnTo>
                <a:lnTo>
                  <a:pt x="504034" y="57652"/>
                </a:lnTo>
                <a:lnTo>
                  <a:pt x="429950" y="52709"/>
                </a:lnTo>
                <a:lnTo>
                  <a:pt x="366285" y="40906"/>
                </a:lnTo>
                <a:lnTo>
                  <a:pt x="316417" y="26777"/>
                </a:lnTo>
                <a:lnTo>
                  <a:pt x="283760" y="14860"/>
                </a:lnTo>
                <a:lnTo>
                  <a:pt x="271730" y="9696"/>
                </a:lnTo>
                <a:lnTo>
                  <a:pt x="251544" y="0"/>
                </a:lnTo>
                <a:close/>
              </a:path>
              <a:path w="1458594" h="1524635">
                <a:moveTo>
                  <a:pt x="729210" y="3035"/>
                </a:moveTo>
                <a:lnTo>
                  <a:pt x="666070" y="30705"/>
                </a:lnTo>
                <a:lnTo>
                  <a:pt x="614234" y="45653"/>
                </a:lnTo>
                <a:lnTo>
                  <a:pt x="560092" y="54649"/>
                </a:lnTo>
                <a:lnTo>
                  <a:pt x="504034" y="57652"/>
                </a:lnTo>
                <a:lnTo>
                  <a:pt x="954376" y="57652"/>
                </a:lnTo>
                <a:lnTo>
                  <a:pt x="898184" y="54643"/>
                </a:lnTo>
                <a:lnTo>
                  <a:pt x="844116" y="45645"/>
                </a:lnTo>
                <a:lnTo>
                  <a:pt x="792320" y="30699"/>
                </a:lnTo>
                <a:lnTo>
                  <a:pt x="742978" y="9848"/>
                </a:lnTo>
                <a:lnTo>
                  <a:pt x="729210" y="3035"/>
                </a:lnTo>
                <a:close/>
              </a:path>
              <a:path w="1458594" h="1524635">
                <a:moveTo>
                  <a:pt x="1206875" y="0"/>
                </a:moveTo>
                <a:lnTo>
                  <a:pt x="1142196" y="26778"/>
                </a:lnTo>
                <a:lnTo>
                  <a:pt x="1092422" y="40907"/>
                </a:lnTo>
                <a:lnTo>
                  <a:pt x="1028678" y="52712"/>
                </a:lnTo>
                <a:lnTo>
                  <a:pt x="954376" y="57652"/>
                </a:lnTo>
                <a:lnTo>
                  <a:pt x="1262603" y="57652"/>
                </a:lnTo>
                <a:lnTo>
                  <a:pt x="1206875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520345" y="2922648"/>
            <a:ext cx="1396365" cy="1436370"/>
          </a:xfrm>
          <a:custGeom>
            <a:avLst/>
            <a:gdLst/>
            <a:ahLst/>
            <a:cxnLst/>
            <a:rect l="l" t="t" r="r" b="b"/>
            <a:pathLst>
              <a:path w="1396365" h="1436370">
                <a:moveTo>
                  <a:pt x="227257" y="0"/>
                </a:moveTo>
                <a:lnTo>
                  <a:pt x="23424" y="210859"/>
                </a:lnTo>
                <a:lnTo>
                  <a:pt x="78997" y="270894"/>
                </a:lnTo>
                <a:lnTo>
                  <a:pt x="107772" y="322144"/>
                </a:lnTo>
                <a:lnTo>
                  <a:pt x="118975" y="392723"/>
                </a:lnTo>
                <a:lnTo>
                  <a:pt x="121832" y="510745"/>
                </a:lnTo>
                <a:lnTo>
                  <a:pt x="119471" y="562757"/>
                </a:lnTo>
                <a:lnTo>
                  <a:pt x="111880" y="609678"/>
                </a:lnTo>
                <a:lnTo>
                  <a:pt x="100224" y="652691"/>
                </a:lnTo>
                <a:lnTo>
                  <a:pt x="85663" y="692980"/>
                </a:lnTo>
                <a:lnTo>
                  <a:pt x="69358" y="731727"/>
                </a:lnTo>
                <a:lnTo>
                  <a:pt x="52473" y="770114"/>
                </a:lnTo>
                <a:lnTo>
                  <a:pt x="36169" y="809326"/>
                </a:lnTo>
                <a:lnTo>
                  <a:pt x="21608" y="850544"/>
                </a:lnTo>
                <a:lnTo>
                  <a:pt x="9951" y="894951"/>
                </a:lnTo>
                <a:lnTo>
                  <a:pt x="2361" y="943731"/>
                </a:lnTo>
                <a:lnTo>
                  <a:pt x="0" y="998066"/>
                </a:lnTo>
                <a:lnTo>
                  <a:pt x="3794" y="1044982"/>
                </a:lnTo>
                <a:lnTo>
                  <a:pt x="13815" y="1088416"/>
                </a:lnTo>
                <a:lnTo>
                  <a:pt x="29634" y="1128382"/>
                </a:lnTo>
                <a:lnTo>
                  <a:pt x="50821" y="1164893"/>
                </a:lnTo>
                <a:lnTo>
                  <a:pt x="76948" y="1197962"/>
                </a:lnTo>
                <a:lnTo>
                  <a:pt x="107586" y="1227601"/>
                </a:lnTo>
                <a:lnTo>
                  <a:pt x="142306" y="1253823"/>
                </a:lnTo>
                <a:lnTo>
                  <a:pt x="180680" y="1276642"/>
                </a:lnTo>
                <a:lnTo>
                  <a:pt x="222278" y="1296070"/>
                </a:lnTo>
                <a:lnTo>
                  <a:pt x="266673" y="1312120"/>
                </a:lnTo>
                <a:lnTo>
                  <a:pt x="313435" y="1324805"/>
                </a:lnTo>
                <a:lnTo>
                  <a:pt x="362136" y="1334137"/>
                </a:lnTo>
                <a:lnTo>
                  <a:pt x="412347" y="1340131"/>
                </a:lnTo>
                <a:lnTo>
                  <a:pt x="549917" y="1363042"/>
                </a:lnTo>
                <a:lnTo>
                  <a:pt x="637845" y="1395182"/>
                </a:lnTo>
                <a:lnTo>
                  <a:pt x="684480" y="1423810"/>
                </a:lnTo>
                <a:lnTo>
                  <a:pt x="698170" y="1436184"/>
                </a:lnTo>
                <a:lnTo>
                  <a:pt x="739532" y="1391190"/>
                </a:lnTo>
                <a:lnTo>
                  <a:pt x="783092" y="1366187"/>
                </a:lnTo>
                <a:lnTo>
                  <a:pt x="855648" y="1352169"/>
                </a:lnTo>
                <a:lnTo>
                  <a:pt x="983994" y="1340131"/>
                </a:lnTo>
                <a:lnTo>
                  <a:pt x="1034204" y="1334137"/>
                </a:lnTo>
                <a:lnTo>
                  <a:pt x="1082905" y="1324805"/>
                </a:lnTo>
                <a:lnTo>
                  <a:pt x="1129667" y="1312120"/>
                </a:lnTo>
                <a:lnTo>
                  <a:pt x="1174062" y="1296070"/>
                </a:lnTo>
                <a:lnTo>
                  <a:pt x="1215661" y="1276642"/>
                </a:lnTo>
                <a:lnTo>
                  <a:pt x="1254036" y="1253823"/>
                </a:lnTo>
                <a:lnTo>
                  <a:pt x="1288756" y="1227601"/>
                </a:lnTo>
                <a:lnTo>
                  <a:pt x="1319395" y="1197962"/>
                </a:lnTo>
                <a:lnTo>
                  <a:pt x="1345523" y="1164893"/>
                </a:lnTo>
                <a:lnTo>
                  <a:pt x="1366711" y="1128382"/>
                </a:lnTo>
                <a:lnTo>
                  <a:pt x="1382531" y="1088416"/>
                </a:lnTo>
                <a:lnTo>
                  <a:pt x="1392554" y="1044982"/>
                </a:lnTo>
                <a:lnTo>
                  <a:pt x="1396351" y="998066"/>
                </a:lnTo>
                <a:lnTo>
                  <a:pt x="1393987" y="943731"/>
                </a:lnTo>
                <a:lnTo>
                  <a:pt x="1386395" y="894951"/>
                </a:lnTo>
                <a:lnTo>
                  <a:pt x="1374738" y="850544"/>
                </a:lnTo>
                <a:lnTo>
                  <a:pt x="1360177" y="809326"/>
                </a:lnTo>
                <a:lnTo>
                  <a:pt x="1343873" y="770114"/>
                </a:lnTo>
                <a:lnTo>
                  <a:pt x="1326989" y="731727"/>
                </a:lnTo>
                <a:lnTo>
                  <a:pt x="1310685" y="692980"/>
                </a:lnTo>
                <a:lnTo>
                  <a:pt x="1296125" y="652691"/>
                </a:lnTo>
                <a:lnTo>
                  <a:pt x="1284469" y="609678"/>
                </a:lnTo>
                <a:lnTo>
                  <a:pt x="1276880" y="562757"/>
                </a:lnTo>
                <a:lnTo>
                  <a:pt x="1274518" y="510745"/>
                </a:lnTo>
                <a:lnTo>
                  <a:pt x="1290878" y="378885"/>
                </a:lnTo>
                <a:lnTo>
                  <a:pt x="1324593" y="285244"/>
                </a:lnTo>
                <a:lnTo>
                  <a:pt x="1357870" y="229382"/>
                </a:lnTo>
                <a:lnTo>
                  <a:pt x="1372917" y="210859"/>
                </a:lnTo>
                <a:lnTo>
                  <a:pt x="1252318" y="86097"/>
                </a:lnTo>
                <a:lnTo>
                  <a:pt x="930997" y="86097"/>
                </a:lnTo>
                <a:lnTo>
                  <a:pt x="835999" y="64572"/>
                </a:lnTo>
                <a:lnTo>
                  <a:pt x="801542" y="48429"/>
                </a:lnTo>
                <a:lnTo>
                  <a:pt x="526741" y="48429"/>
                </a:lnTo>
                <a:lnTo>
                  <a:pt x="375737" y="43048"/>
                </a:lnTo>
                <a:lnTo>
                  <a:pt x="268221" y="16143"/>
                </a:lnTo>
                <a:lnTo>
                  <a:pt x="227257" y="0"/>
                </a:lnTo>
                <a:close/>
              </a:path>
              <a:path w="1396365" h="1436370">
                <a:moveTo>
                  <a:pt x="1169093" y="0"/>
                </a:moveTo>
                <a:lnTo>
                  <a:pt x="1027312" y="64572"/>
                </a:lnTo>
                <a:lnTo>
                  <a:pt x="930997" y="86097"/>
                </a:lnTo>
                <a:lnTo>
                  <a:pt x="1252318" y="86097"/>
                </a:lnTo>
                <a:lnTo>
                  <a:pt x="1169093" y="0"/>
                </a:lnTo>
                <a:close/>
              </a:path>
              <a:path w="1396365" h="1436370">
                <a:moveTo>
                  <a:pt x="698170" y="0"/>
                </a:moveTo>
                <a:lnTo>
                  <a:pt x="526741" y="48429"/>
                </a:lnTo>
                <a:lnTo>
                  <a:pt x="801542" y="48429"/>
                </a:lnTo>
                <a:lnTo>
                  <a:pt x="69817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615464" y="3347389"/>
            <a:ext cx="1202690" cy="0"/>
          </a:xfrm>
          <a:custGeom>
            <a:avLst/>
            <a:gdLst/>
            <a:ahLst/>
            <a:cxnLst/>
            <a:rect l="l" t="t" r="r" b="b"/>
            <a:pathLst>
              <a:path w="1202690">
                <a:moveTo>
                  <a:pt x="0" y="0"/>
                </a:moveTo>
                <a:lnTo>
                  <a:pt x="1202448" y="0"/>
                </a:lnTo>
              </a:path>
            </a:pathLst>
          </a:custGeom>
          <a:ln w="49133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3163920" y="2921938"/>
            <a:ext cx="112095" cy="1072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196310" y="2943301"/>
            <a:ext cx="45081" cy="450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203287" y="2950286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5" h="31114">
                <a:moveTo>
                  <a:pt x="19911" y="19921"/>
                </a:moveTo>
                <a:lnTo>
                  <a:pt x="11189" y="19921"/>
                </a:lnTo>
                <a:lnTo>
                  <a:pt x="11189" y="29150"/>
                </a:lnTo>
                <a:lnTo>
                  <a:pt x="13138" y="31100"/>
                </a:lnTo>
                <a:lnTo>
                  <a:pt x="17961" y="31100"/>
                </a:lnTo>
                <a:lnTo>
                  <a:pt x="19911" y="29150"/>
                </a:lnTo>
                <a:lnTo>
                  <a:pt x="19911" y="19921"/>
                </a:lnTo>
                <a:close/>
              </a:path>
              <a:path w="31115" h="31114">
                <a:moveTo>
                  <a:pt x="29150" y="11189"/>
                </a:moveTo>
                <a:lnTo>
                  <a:pt x="1949" y="11189"/>
                </a:lnTo>
                <a:lnTo>
                  <a:pt x="0" y="13138"/>
                </a:lnTo>
                <a:lnTo>
                  <a:pt x="0" y="17961"/>
                </a:lnTo>
                <a:lnTo>
                  <a:pt x="1949" y="19921"/>
                </a:lnTo>
                <a:lnTo>
                  <a:pt x="29150" y="19921"/>
                </a:lnTo>
                <a:lnTo>
                  <a:pt x="31100" y="17961"/>
                </a:lnTo>
                <a:lnTo>
                  <a:pt x="31100" y="13138"/>
                </a:lnTo>
                <a:lnTo>
                  <a:pt x="29150" y="11189"/>
                </a:lnTo>
                <a:close/>
              </a:path>
              <a:path w="31115" h="31114">
                <a:moveTo>
                  <a:pt x="17961" y="0"/>
                </a:moveTo>
                <a:lnTo>
                  <a:pt x="13138" y="0"/>
                </a:lnTo>
                <a:lnTo>
                  <a:pt x="11189" y="1959"/>
                </a:lnTo>
                <a:lnTo>
                  <a:pt x="11189" y="11189"/>
                </a:lnTo>
                <a:lnTo>
                  <a:pt x="19911" y="11189"/>
                </a:lnTo>
                <a:lnTo>
                  <a:pt x="19911" y="1959"/>
                </a:lnTo>
                <a:lnTo>
                  <a:pt x="17961" y="0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163920" y="4262211"/>
            <a:ext cx="112095" cy="112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196310" y="4284712"/>
            <a:ext cx="45081" cy="450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203287" y="4291717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5" h="31114">
                <a:moveTo>
                  <a:pt x="19911" y="19911"/>
                </a:moveTo>
                <a:lnTo>
                  <a:pt x="11189" y="19911"/>
                </a:lnTo>
                <a:lnTo>
                  <a:pt x="11189" y="29140"/>
                </a:lnTo>
                <a:lnTo>
                  <a:pt x="13138" y="31090"/>
                </a:lnTo>
                <a:lnTo>
                  <a:pt x="17961" y="31090"/>
                </a:lnTo>
                <a:lnTo>
                  <a:pt x="19911" y="29140"/>
                </a:lnTo>
                <a:lnTo>
                  <a:pt x="19911" y="19911"/>
                </a:lnTo>
                <a:close/>
              </a:path>
              <a:path w="31115" h="31114">
                <a:moveTo>
                  <a:pt x="29150" y="11179"/>
                </a:moveTo>
                <a:lnTo>
                  <a:pt x="1949" y="11179"/>
                </a:lnTo>
                <a:lnTo>
                  <a:pt x="0" y="13128"/>
                </a:lnTo>
                <a:lnTo>
                  <a:pt x="0" y="17961"/>
                </a:lnTo>
                <a:lnTo>
                  <a:pt x="1949" y="19911"/>
                </a:lnTo>
                <a:lnTo>
                  <a:pt x="29150" y="19911"/>
                </a:lnTo>
                <a:lnTo>
                  <a:pt x="31100" y="17961"/>
                </a:lnTo>
                <a:lnTo>
                  <a:pt x="31100" y="13128"/>
                </a:lnTo>
                <a:lnTo>
                  <a:pt x="29150" y="11179"/>
                </a:lnTo>
                <a:close/>
              </a:path>
              <a:path w="31115" h="31114">
                <a:moveTo>
                  <a:pt x="17961" y="0"/>
                </a:moveTo>
                <a:lnTo>
                  <a:pt x="13138" y="0"/>
                </a:lnTo>
                <a:lnTo>
                  <a:pt x="11189" y="1949"/>
                </a:lnTo>
                <a:lnTo>
                  <a:pt x="11189" y="11179"/>
                </a:lnTo>
                <a:lnTo>
                  <a:pt x="19911" y="11179"/>
                </a:lnTo>
                <a:lnTo>
                  <a:pt x="19911" y="1949"/>
                </a:lnTo>
                <a:lnTo>
                  <a:pt x="17961" y="0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892109" y="3561004"/>
            <a:ext cx="368935" cy="506095"/>
          </a:xfrm>
          <a:custGeom>
            <a:avLst/>
            <a:gdLst/>
            <a:ahLst/>
            <a:cxnLst/>
            <a:rect l="l" t="t" r="r" b="b"/>
            <a:pathLst>
              <a:path w="368934" h="506095">
                <a:moveTo>
                  <a:pt x="0" y="371083"/>
                </a:moveTo>
                <a:lnTo>
                  <a:pt x="0" y="472212"/>
                </a:lnTo>
                <a:lnTo>
                  <a:pt x="35228" y="486344"/>
                </a:lnTo>
                <a:lnTo>
                  <a:pt x="74484" y="496863"/>
                </a:lnTo>
                <a:lnTo>
                  <a:pt x="116332" y="503425"/>
                </a:lnTo>
                <a:lnTo>
                  <a:pt x="159340" y="505689"/>
                </a:lnTo>
                <a:lnTo>
                  <a:pt x="205312" y="502573"/>
                </a:lnTo>
                <a:lnTo>
                  <a:pt x="248612" y="493055"/>
                </a:lnTo>
                <a:lnTo>
                  <a:pt x="287636" y="476881"/>
                </a:lnTo>
                <a:lnTo>
                  <a:pt x="320779" y="453795"/>
                </a:lnTo>
                <a:lnTo>
                  <a:pt x="346438" y="423543"/>
                </a:lnTo>
                <a:lnTo>
                  <a:pt x="352234" y="410367"/>
                </a:lnTo>
                <a:lnTo>
                  <a:pt x="146973" y="410367"/>
                </a:lnTo>
                <a:lnTo>
                  <a:pt x="108762" y="407810"/>
                </a:lnTo>
                <a:lnTo>
                  <a:pt x="69937" y="400274"/>
                </a:lnTo>
                <a:lnTo>
                  <a:pt x="32888" y="387964"/>
                </a:lnTo>
                <a:lnTo>
                  <a:pt x="0" y="371083"/>
                </a:lnTo>
                <a:close/>
              </a:path>
              <a:path w="368934" h="506095">
                <a:moveTo>
                  <a:pt x="351768" y="266308"/>
                </a:moveTo>
                <a:lnTo>
                  <a:pt x="138972" y="266308"/>
                </a:lnTo>
                <a:lnTo>
                  <a:pt x="191297" y="270821"/>
                </a:lnTo>
                <a:lnTo>
                  <a:pt x="229097" y="284408"/>
                </a:lnTo>
                <a:lnTo>
                  <a:pt x="252029" y="307134"/>
                </a:lnTo>
                <a:lnTo>
                  <a:pt x="259749" y="339068"/>
                </a:lnTo>
                <a:lnTo>
                  <a:pt x="251234" y="370470"/>
                </a:lnTo>
                <a:lnTo>
                  <a:pt x="227645" y="392727"/>
                </a:lnTo>
                <a:lnTo>
                  <a:pt x="191914" y="405980"/>
                </a:lnTo>
                <a:lnTo>
                  <a:pt x="146973" y="410367"/>
                </a:lnTo>
                <a:lnTo>
                  <a:pt x="352234" y="410367"/>
                </a:lnTo>
                <a:lnTo>
                  <a:pt x="363009" y="385870"/>
                </a:lnTo>
                <a:lnTo>
                  <a:pt x="368889" y="340520"/>
                </a:lnTo>
                <a:lnTo>
                  <a:pt x="362341" y="289412"/>
                </a:lnTo>
                <a:lnTo>
                  <a:pt x="351768" y="266308"/>
                </a:lnTo>
                <a:close/>
              </a:path>
              <a:path w="368934" h="506095">
                <a:moveTo>
                  <a:pt x="346338" y="0"/>
                </a:moveTo>
                <a:lnTo>
                  <a:pt x="32004" y="0"/>
                </a:lnTo>
                <a:lnTo>
                  <a:pt x="14550" y="287407"/>
                </a:lnTo>
                <a:lnTo>
                  <a:pt x="47087" y="277663"/>
                </a:lnTo>
                <a:lnTo>
                  <a:pt x="79487" y="271127"/>
                </a:lnTo>
                <a:lnTo>
                  <a:pt x="110524" y="267456"/>
                </a:lnTo>
                <a:lnTo>
                  <a:pt x="138972" y="266308"/>
                </a:lnTo>
                <a:lnTo>
                  <a:pt x="351768" y="266308"/>
                </a:lnTo>
                <a:lnTo>
                  <a:pt x="343909" y="249136"/>
                </a:lnTo>
                <a:lnTo>
                  <a:pt x="315412" y="219006"/>
                </a:lnTo>
                <a:lnTo>
                  <a:pt x="278667" y="198335"/>
                </a:lnTo>
                <a:lnTo>
                  <a:pt x="248107" y="189912"/>
                </a:lnTo>
                <a:lnTo>
                  <a:pt x="123690" y="189912"/>
                </a:lnTo>
                <a:lnTo>
                  <a:pt x="130240" y="93138"/>
                </a:lnTo>
                <a:lnTo>
                  <a:pt x="346338" y="93138"/>
                </a:lnTo>
                <a:lnTo>
                  <a:pt x="346338" y="0"/>
                </a:lnTo>
                <a:close/>
              </a:path>
              <a:path w="368934" h="506095">
                <a:moveTo>
                  <a:pt x="187709" y="182622"/>
                </a:moveTo>
                <a:lnTo>
                  <a:pt x="172080" y="183146"/>
                </a:lnTo>
                <a:lnTo>
                  <a:pt x="155974" y="184626"/>
                </a:lnTo>
                <a:lnTo>
                  <a:pt x="139730" y="186927"/>
                </a:lnTo>
                <a:lnTo>
                  <a:pt x="123690" y="189912"/>
                </a:lnTo>
                <a:lnTo>
                  <a:pt x="248107" y="189912"/>
                </a:lnTo>
                <a:lnTo>
                  <a:pt x="235493" y="186436"/>
                </a:lnTo>
                <a:lnTo>
                  <a:pt x="187709" y="182622"/>
                </a:lnTo>
                <a:close/>
              </a:path>
              <a:path w="368934" h="506095">
                <a:moveTo>
                  <a:pt x="346338" y="93138"/>
                </a:moveTo>
                <a:lnTo>
                  <a:pt x="130240" y="93138"/>
                </a:lnTo>
                <a:lnTo>
                  <a:pt x="346338" y="93869"/>
                </a:lnTo>
                <a:lnTo>
                  <a:pt x="346338" y="93138"/>
                </a:lnTo>
                <a:close/>
              </a:path>
            </a:pathLst>
          </a:custGeom>
          <a:solidFill>
            <a:srgbClr val="2852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319159" y="3551541"/>
            <a:ext cx="413384" cy="515620"/>
          </a:xfrm>
          <a:custGeom>
            <a:avLst/>
            <a:gdLst/>
            <a:ahLst/>
            <a:cxnLst/>
            <a:rect l="l" t="t" r="r" b="b"/>
            <a:pathLst>
              <a:path w="413384" h="515620">
                <a:moveTo>
                  <a:pt x="235025" y="0"/>
                </a:moveTo>
                <a:lnTo>
                  <a:pt x="193810" y="2868"/>
                </a:lnTo>
                <a:lnTo>
                  <a:pt x="154596" y="11629"/>
                </a:lnTo>
                <a:lnTo>
                  <a:pt x="118144" y="26516"/>
                </a:lnTo>
                <a:lnTo>
                  <a:pt x="85213" y="47763"/>
                </a:lnTo>
                <a:lnTo>
                  <a:pt x="56564" y="75604"/>
                </a:lnTo>
                <a:lnTo>
                  <a:pt x="32958" y="110272"/>
                </a:lnTo>
                <a:lnTo>
                  <a:pt x="15155" y="152001"/>
                </a:lnTo>
                <a:lnTo>
                  <a:pt x="3915" y="201024"/>
                </a:lnTo>
                <a:lnTo>
                  <a:pt x="0" y="257576"/>
                </a:lnTo>
                <a:lnTo>
                  <a:pt x="2439" y="308568"/>
                </a:lnTo>
                <a:lnTo>
                  <a:pt x="9920" y="354637"/>
                </a:lnTo>
                <a:lnTo>
                  <a:pt x="22689" y="395497"/>
                </a:lnTo>
                <a:lnTo>
                  <a:pt x="40991" y="430860"/>
                </a:lnTo>
                <a:lnTo>
                  <a:pt x="65073" y="460438"/>
                </a:lnTo>
                <a:lnTo>
                  <a:pt x="95180" y="483944"/>
                </a:lnTo>
                <a:lnTo>
                  <a:pt x="131558" y="501090"/>
                </a:lnTo>
                <a:lnTo>
                  <a:pt x="174452" y="511588"/>
                </a:lnTo>
                <a:lnTo>
                  <a:pt x="224109" y="515152"/>
                </a:lnTo>
                <a:lnTo>
                  <a:pt x="273237" y="510372"/>
                </a:lnTo>
                <a:lnTo>
                  <a:pt x="318100" y="496072"/>
                </a:lnTo>
                <a:lnTo>
                  <a:pt x="356619" y="472314"/>
                </a:lnTo>
                <a:lnTo>
                  <a:pt x="386710" y="439156"/>
                </a:lnTo>
                <a:lnTo>
                  <a:pt x="392597" y="426379"/>
                </a:lnTo>
                <a:lnTo>
                  <a:pt x="215367" y="426379"/>
                </a:lnTo>
                <a:lnTo>
                  <a:pt x="176146" y="420615"/>
                </a:lnTo>
                <a:lnTo>
                  <a:pt x="144427" y="401004"/>
                </a:lnTo>
                <a:lnTo>
                  <a:pt x="121438" y="364066"/>
                </a:lnTo>
                <a:lnTo>
                  <a:pt x="108409" y="306323"/>
                </a:lnTo>
                <a:lnTo>
                  <a:pt x="132468" y="292951"/>
                </a:lnTo>
                <a:lnTo>
                  <a:pt x="157343" y="283400"/>
                </a:lnTo>
                <a:lnTo>
                  <a:pt x="182490" y="277670"/>
                </a:lnTo>
                <a:lnTo>
                  <a:pt x="207366" y="275761"/>
                </a:lnTo>
                <a:lnTo>
                  <a:pt x="397304" y="275761"/>
                </a:lnTo>
                <a:lnTo>
                  <a:pt x="388299" y="256170"/>
                </a:lnTo>
                <a:lnTo>
                  <a:pt x="360346" y="225012"/>
                </a:lnTo>
                <a:lnTo>
                  <a:pt x="349679" y="218281"/>
                </a:lnTo>
                <a:lnTo>
                  <a:pt x="108409" y="218281"/>
                </a:lnTo>
                <a:lnTo>
                  <a:pt x="121694" y="167396"/>
                </a:lnTo>
                <a:lnTo>
                  <a:pt x="144478" y="131283"/>
                </a:lnTo>
                <a:lnTo>
                  <a:pt x="174738" y="107952"/>
                </a:lnTo>
                <a:lnTo>
                  <a:pt x="210445" y="95413"/>
                </a:lnTo>
                <a:lnTo>
                  <a:pt x="249575" y="91676"/>
                </a:lnTo>
                <a:lnTo>
                  <a:pt x="371083" y="91676"/>
                </a:lnTo>
                <a:lnTo>
                  <a:pt x="371083" y="30562"/>
                </a:lnTo>
                <a:lnTo>
                  <a:pt x="338565" y="17498"/>
                </a:lnTo>
                <a:lnTo>
                  <a:pt x="304687" y="7913"/>
                </a:lnTo>
                <a:lnTo>
                  <a:pt x="269992" y="2012"/>
                </a:lnTo>
                <a:lnTo>
                  <a:pt x="235025" y="0"/>
                </a:lnTo>
                <a:close/>
              </a:path>
              <a:path w="413384" h="515620">
                <a:moveTo>
                  <a:pt x="397304" y="275761"/>
                </a:moveTo>
                <a:lnTo>
                  <a:pt x="207366" y="275761"/>
                </a:lnTo>
                <a:lnTo>
                  <a:pt x="243973" y="279376"/>
                </a:lnTo>
                <a:lnTo>
                  <a:pt x="274852" y="291588"/>
                </a:lnTo>
                <a:lnTo>
                  <a:pt x="296181" y="314441"/>
                </a:lnTo>
                <a:lnTo>
                  <a:pt x="304140" y="349983"/>
                </a:lnTo>
                <a:lnTo>
                  <a:pt x="297023" y="384940"/>
                </a:lnTo>
                <a:lnTo>
                  <a:pt x="277764" y="408643"/>
                </a:lnTo>
                <a:lnTo>
                  <a:pt x="249499" y="422115"/>
                </a:lnTo>
                <a:lnTo>
                  <a:pt x="215367" y="426379"/>
                </a:lnTo>
                <a:lnTo>
                  <a:pt x="392597" y="426379"/>
                </a:lnTo>
                <a:lnTo>
                  <a:pt x="406291" y="396660"/>
                </a:lnTo>
                <a:lnTo>
                  <a:pt x="413281" y="344886"/>
                </a:lnTo>
                <a:lnTo>
                  <a:pt x="406672" y="296141"/>
                </a:lnTo>
                <a:lnTo>
                  <a:pt x="397304" y="275761"/>
                </a:lnTo>
                <a:close/>
              </a:path>
              <a:path w="413384" h="515620">
                <a:moveTo>
                  <a:pt x="240832" y="184815"/>
                </a:moveTo>
                <a:lnTo>
                  <a:pt x="205720" y="186770"/>
                </a:lnTo>
                <a:lnTo>
                  <a:pt x="172717" y="192817"/>
                </a:lnTo>
                <a:lnTo>
                  <a:pt x="140666" y="203230"/>
                </a:lnTo>
                <a:lnTo>
                  <a:pt x="108409" y="218281"/>
                </a:lnTo>
                <a:lnTo>
                  <a:pt x="349679" y="218281"/>
                </a:lnTo>
                <a:lnTo>
                  <a:pt x="324996" y="202707"/>
                </a:lnTo>
                <a:lnTo>
                  <a:pt x="284430" y="189295"/>
                </a:lnTo>
                <a:lnTo>
                  <a:pt x="240832" y="184815"/>
                </a:lnTo>
                <a:close/>
              </a:path>
              <a:path w="413384" h="515620">
                <a:moveTo>
                  <a:pt x="371083" y="91676"/>
                </a:moveTo>
                <a:lnTo>
                  <a:pt x="249575" y="91676"/>
                </a:lnTo>
                <a:lnTo>
                  <a:pt x="281554" y="93961"/>
                </a:lnTo>
                <a:lnTo>
                  <a:pt x="313329" y="100680"/>
                </a:lnTo>
                <a:lnTo>
                  <a:pt x="343604" y="111629"/>
                </a:lnTo>
                <a:lnTo>
                  <a:pt x="371083" y="126605"/>
                </a:lnTo>
                <a:lnTo>
                  <a:pt x="371083" y="91676"/>
                </a:lnTo>
                <a:close/>
              </a:path>
            </a:pathLst>
          </a:custGeom>
          <a:solidFill>
            <a:srgbClr val="2852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655856" y="3555744"/>
            <a:ext cx="197152" cy="2172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721223" y="3140920"/>
            <a:ext cx="285864" cy="840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050932" y="3142311"/>
            <a:ext cx="67907" cy="82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139247" y="3142311"/>
            <a:ext cx="67673" cy="812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228293" y="3140920"/>
            <a:ext cx="496856" cy="840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566483" y="4664578"/>
            <a:ext cx="10160" cy="81280"/>
          </a:xfrm>
          <a:custGeom>
            <a:avLst/>
            <a:gdLst/>
            <a:ahLst/>
            <a:cxnLst/>
            <a:rect l="l" t="t" r="r" b="b"/>
            <a:pathLst>
              <a:path w="10159" h="81279">
                <a:moveTo>
                  <a:pt x="9747" y="81248"/>
                </a:moveTo>
                <a:lnTo>
                  <a:pt x="0" y="81248"/>
                </a:lnTo>
                <a:lnTo>
                  <a:pt x="0" y="0"/>
                </a:lnTo>
                <a:lnTo>
                  <a:pt x="9747" y="0"/>
                </a:lnTo>
                <a:lnTo>
                  <a:pt x="9747" y="81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597655" y="4664577"/>
            <a:ext cx="67673" cy="812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710086" y="4663176"/>
            <a:ext cx="258885" cy="840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990314" y="4664577"/>
            <a:ext cx="374119" cy="82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401078" y="4663176"/>
            <a:ext cx="158323" cy="840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580766" y="4663176"/>
            <a:ext cx="292169" cy="840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373271" y="3709575"/>
            <a:ext cx="5520690" cy="7256780"/>
          </a:xfrm>
          <a:custGeom>
            <a:avLst/>
            <a:gdLst/>
            <a:ahLst/>
            <a:cxnLst/>
            <a:rect l="l" t="t" r="r" b="b"/>
            <a:pathLst>
              <a:path w="5520690" h="7256780">
                <a:moveTo>
                  <a:pt x="0" y="7256297"/>
                </a:moveTo>
                <a:lnTo>
                  <a:pt x="1016284" y="5338511"/>
                </a:lnTo>
                <a:lnTo>
                  <a:pt x="3860567" y="4249163"/>
                </a:lnTo>
                <a:lnTo>
                  <a:pt x="3473360" y="1987523"/>
                </a:lnTo>
                <a:lnTo>
                  <a:pt x="5520425" y="0"/>
                </a:lnTo>
              </a:path>
            </a:pathLst>
          </a:custGeom>
          <a:ln w="3046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105144" y="876369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59" h="568959">
                <a:moveTo>
                  <a:pt x="284401" y="0"/>
                </a:moveTo>
                <a:lnTo>
                  <a:pt x="238269" y="3722"/>
                </a:lnTo>
                <a:lnTo>
                  <a:pt x="194506" y="14499"/>
                </a:lnTo>
                <a:lnTo>
                  <a:pt x="153700" y="31745"/>
                </a:lnTo>
                <a:lnTo>
                  <a:pt x="116435" y="54874"/>
                </a:lnTo>
                <a:lnTo>
                  <a:pt x="83297" y="83301"/>
                </a:lnTo>
                <a:lnTo>
                  <a:pt x="54871" y="116440"/>
                </a:lnTo>
                <a:lnTo>
                  <a:pt x="31743" y="153705"/>
                </a:lnTo>
                <a:lnTo>
                  <a:pt x="14498" y="194510"/>
                </a:lnTo>
                <a:lnTo>
                  <a:pt x="3722" y="238271"/>
                </a:lnTo>
                <a:lnTo>
                  <a:pt x="0" y="284401"/>
                </a:lnTo>
                <a:lnTo>
                  <a:pt x="3722" y="330534"/>
                </a:lnTo>
                <a:lnTo>
                  <a:pt x="14498" y="374296"/>
                </a:lnTo>
                <a:lnTo>
                  <a:pt x="31743" y="415103"/>
                </a:lnTo>
                <a:lnTo>
                  <a:pt x="54871" y="452368"/>
                </a:lnTo>
                <a:lnTo>
                  <a:pt x="83297" y="485506"/>
                </a:lnTo>
                <a:lnTo>
                  <a:pt x="116435" y="513932"/>
                </a:lnTo>
                <a:lnTo>
                  <a:pt x="153700" y="537060"/>
                </a:lnTo>
                <a:lnTo>
                  <a:pt x="194506" y="554305"/>
                </a:lnTo>
                <a:lnTo>
                  <a:pt x="238269" y="565081"/>
                </a:lnTo>
                <a:lnTo>
                  <a:pt x="284401" y="568803"/>
                </a:lnTo>
                <a:lnTo>
                  <a:pt x="330532" y="565081"/>
                </a:lnTo>
                <a:lnTo>
                  <a:pt x="374292" y="554305"/>
                </a:lnTo>
                <a:lnTo>
                  <a:pt x="415098" y="537060"/>
                </a:lnTo>
                <a:lnTo>
                  <a:pt x="452363" y="513932"/>
                </a:lnTo>
                <a:lnTo>
                  <a:pt x="485502" y="485506"/>
                </a:lnTo>
                <a:lnTo>
                  <a:pt x="513929" y="452368"/>
                </a:lnTo>
                <a:lnTo>
                  <a:pt x="537058" y="415103"/>
                </a:lnTo>
                <a:lnTo>
                  <a:pt x="554304" y="374296"/>
                </a:lnTo>
                <a:lnTo>
                  <a:pt x="565081" y="330534"/>
                </a:lnTo>
                <a:lnTo>
                  <a:pt x="568803" y="284401"/>
                </a:lnTo>
                <a:lnTo>
                  <a:pt x="565081" y="238271"/>
                </a:lnTo>
                <a:lnTo>
                  <a:pt x="554304" y="194510"/>
                </a:lnTo>
                <a:lnTo>
                  <a:pt x="537058" y="153705"/>
                </a:lnTo>
                <a:lnTo>
                  <a:pt x="513929" y="116440"/>
                </a:lnTo>
                <a:lnTo>
                  <a:pt x="485502" y="83301"/>
                </a:lnTo>
                <a:lnTo>
                  <a:pt x="452363" y="54874"/>
                </a:lnTo>
                <a:lnTo>
                  <a:pt x="415098" y="31745"/>
                </a:lnTo>
                <a:lnTo>
                  <a:pt x="374292" y="14499"/>
                </a:lnTo>
                <a:lnTo>
                  <a:pt x="330532" y="3722"/>
                </a:lnTo>
                <a:lnTo>
                  <a:pt x="284401" y="0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271906" y="8930454"/>
            <a:ext cx="235278" cy="2352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949397" y="7674343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59" h="568959">
                <a:moveTo>
                  <a:pt x="284401" y="0"/>
                </a:moveTo>
                <a:lnTo>
                  <a:pt x="238269" y="3722"/>
                </a:lnTo>
                <a:lnTo>
                  <a:pt x="194506" y="14499"/>
                </a:lnTo>
                <a:lnTo>
                  <a:pt x="153700" y="31745"/>
                </a:lnTo>
                <a:lnTo>
                  <a:pt x="116435" y="54874"/>
                </a:lnTo>
                <a:lnTo>
                  <a:pt x="83297" y="83301"/>
                </a:lnTo>
                <a:lnTo>
                  <a:pt x="54871" y="116440"/>
                </a:lnTo>
                <a:lnTo>
                  <a:pt x="31743" y="153705"/>
                </a:lnTo>
                <a:lnTo>
                  <a:pt x="14498" y="194510"/>
                </a:lnTo>
                <a:lnTo>
                  <a:pt x="3722" y="238271"/>
                </a:lnTo>
                <a:lnTo>
                  <a:pt x="0" y="284401"/>
                </a:lnTo>
                <a:lnTo>
                  <a:pt x="3722" y="330534"/>
                </a:lnTo>
                <a:lnTo>
                  <a:pt x="14498" y="374296"/>
                </a:lnTo>
                <a:lnTo>
                  <a:pt x="31743" y="415103"/>
                </a:lnTo>
                <a:lnTo>
                  <a:pt x="54871" y="452368"/>
                </a:lnTo>
                <a:lnTo>
                  <a:pt x="83297" y="485506"/>
                </a:lnTo>
                <a:lnTo>
                  <a:pt x="116435" y="513932"/>
                </a:lnTo>
                <a:lnTo>
                  <a:pt x="153700" y="537060"/>
                </a:lnTo>
                <a:lnTo>
                  <a:pt x="194506" y="554305"/>
                </a:lnTo>
                <a:lnTo>
                  <a:pt x="238269" y="565081"/>
                </a:lnTo>
                <a:lnTo>
                  <a:pt x="284401" y="568803"/>
                </a:lnTo>
                <a:lnTo>
                  <a:pt x="330532" y="565081"/>
                </a:lnTo>
                <a:lnTo>
                  <a:pt x="374292" y="554305"/>
                </a:lnTo>
                <a:lnTo>
                  <a:pt x="415098" y="537060"/>
                </a:lnTo>
                <a:lnTo>
                  <a:pt x="452363" y="513932"/>
                </a:lnTo>
                <a:lnTo>
                  <a:pt x="485502" y="485506"/>
                </a:lnTo>
                <a:lnTo>
                  <a:pt x="513929" y="452368"/>
                </a:lnTo>
                <a:lnTo>
                  <a:pt x="537058" y="415103"/>
                </a:lnTo>
                <a:lnTo>
                  <a:pt x="554304" y="374296"/>
                </a:lnTo>
                <a:lnTo>
                  <a:pt x="565081" y="330534"/>
                </a:lnTo>
                <a:lnTo>
                  <a:pt x="568803" y="284401"/>
                </a:lnTo>
                <a:lnTo>
                  <a:pt x="565081" y="238271"/>
                </a:lnTo>
                <a:lnTo>
                  <a:pt x="554304" y="194510"/>
                </a:lnTo>
                <a:lnTo>
                  <a:pt x="537058" y="153705"/>
                </a:lnTo>
                <a:lnTo>
                  <a:pt x="513929" y="116440"/>
                </a:lnTo>
                <a:lnTo>
                  <a:pt x="485502" y="83301"/>
                </a:lnTo>
                <a:lnTo>
                  <a:pt x="452363" y="54874"/>
                </a:lnTo>
                <a:lnTo>
                  <a:pt x="415098" y="31745"/>
                </a:lnTo>
                <a:lnTo>
                  <a:pt x="374292" y="14499"/>
                </a:lnTo>
                <a:lnTo>
                  <a:pt x="330532" y="3722"/>
                </a:lnTo>
                <a:lnTo>
                  <a:pt x="284401" y="0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16200" y="7841106"/>
            <a:ext cx="235278" cy="2352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562231" y="541269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59" h="568960">
                <a:moveTo>
                  <a:pt x="284401" y="0"/>
                </a:moveTo>
                <a:lnTo>
                  <a:pt x="238271" y="3722"/>
                </a:lnTo>
                <a:lnTo>
                  <a:pt x="194510" y="14499"/>
                </a:lnTo>
                <a:lnTo>
                  <a:pt x="153705" y="31745"/>
                </a:lnTo>
                <a:lnTo>
                  <a:pt x="116440" y="54874"/>
                </a:lnTo>
                <a:lnTo>
                  <a:pt x="83301" y="83301"/>
                </a:lnTo>
                <a:lnTo>
                  <a:pt x="54874" y="116440"/>
                </a:lnTo>
                <a:lnTo>
                  <a:pt x="31745" y="153705"/>
                </a:lnTo>
                <a:lnTo>
                  <a:pt x="14499" y="194510"/>
                </a:lnTo>
                <a:lnTo>
                  <a:pt x="3722" y="238271"/>
                </a:lnTo>
                <a:lnTo>
                  <a:pt x="0" y="284401"/>
                </a:lnTo>
                <a:lnTo>
                  <a:pt x="3722" y="330534"/>
                </a:lnTo>
                <a:lnTo>
                  <a:pt x="14499" y="374296"/>
                </a:lnTo>
                <a:lnTo>
                  <a:pt x="31745" y="415103"/>
                </a:lnTo>
                <a:lnTo>
                  <a:pt x="54874" y="452368"/>
                </a:lnTo>
                <a:lnTo>
                  <a:pt x="83301" y="485506"/>
                </a:lnTo>
                <a:lnTo>
                  <a:pt x="116440" y="513932"/>
                </a:lnTo>
                <a:lnTo>
                  <a:pt x="153705" y="537060"/>
                </a:lnTo>
                <a:lnTo>
                  <a:pt x="194510" y="554305"/>
                </a:lnTo>
                <a:lnTo>
                  <a:pt x="238271" y="565081"/>
                </a:lnTo>
                <a:lnTo>
                  <a:pt x="284401" y="568803"/>
                </a:lnTo>
                <a:lnTo>
                  <a:pt x="330532" y="565081"/>
                </a:lnTo>
                <a:lnTo>
                  <a:pt x="374292" y="554305"/>
                </a:lnTo>
                <a:lnTo>
                  <a:pt x="415098" y="537060"/>
                </a:lnTo>
                <a:lnTo>
                  <a:pt x="452363" y="513932"/>
                </a:lnTo>
                <a:lnTo>
                  <a:pt x="485502" y="485506"/>
                </a:lnTo>
                <a:lnTo>
                  <a:pt x="513929" y="452368"/>
                </a:lnTo>
                <a:lnTo>
                  <a:pt x="537058" y="415103"/>
                </a:lnTo>
                <a:lnTo>
                  <a:pt x="554304" y="374296"/>
                </a:lnTo>
                <a:lnTo>
                  <a:pt x="565081" y="330534"/>
                </a:lnTo>
                <a:lnTo>
                  <a:pt x="568803" y="284401"/>
                </a:lnTo>
                <a:lnTo>
                  <a:pt x="565081" y="238271"/>
                </a:lnTo>
                <a:lnTo>
                  <a:pt x="554304" y="194510"/>
                </a:lnTo>
                <a:lnTo>
                  <a:pt x="537058" y="153705"/>
                </a:lnTo>
                <a:lnTo>
                  <a:pt x="513929" y="116440"/>
                </a:lnTo>
                <a:lnTo>
                  <a:pt x="485502" y="83301"/>
                </a:lnTo>
                <a:lnTo>
                  <a:pt x="452363" y="54874"/>
                </a:lnTo>
                <a:lnTo>
                  <a:pt x="415098" y="31745"/>
                </a:lnTo>
                <a:lnTo>
                  <a:pt x="374292" y="14499"/>
                </a:lnTo>
                <a:lnTo>
                  <a:pt x="330532" y="3722"/>
                </a:lnTo>
                <a:lnTo>
                  <a:pt x="284401" y="0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728993" y="5579456"/>
            <a:ext cx="235278" cy="2352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587779" y="3412853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59" h="568960">
                <a:moveTo>
                  <a:pt x="284401" y="0"/>
                </a:moveTo>
                <a:lnTo>
                  <a:pt x="238271" y="3722"/>
                </a:lnTo>
                <a:lnTo>
                  <a:pt x="194510" y="14498"/>
                </a:lnTo>
                <a:lnTo>
                  <a:pt x="153705" y="31743"/>
                </a:lnTo>
                <a:lnTo>
                  <a:pt x="116440" y="54871"/>
                </a:lnTo>
                <a:lnTo>
                  <a:pt x="83301" y="83297"/>
                </a:lnTo>
                <a:lnTo>
                  <a:pt x="54874" y="116435"/>
                </a:lnTo>
                <a:lnTo>
                  <a:pt x="31745" y="153700"/>
                </a:lnTo>
                <a:lnTo>
                  <a:pt x="14499" y="194506"/>
                </a:lnTo>
                <a:lnTo>
                  <a:pt x="3722" y="238269"/>
                </a:lnTo>
                <a:lnTo>
                  <a:pt x="0" y="284401"/>
                </a:lnTo>
                <a:lnTo>
                  <a:pt x="3722" y="330534"/>
                </a:lnTo>
                <a:lnTo>
                  <a:pt x="14499" y="374296"/>
                </a:lnTo>
                <a:lnTo>
                  <a:pt x="31745" y="415103"/>
                </a:lnTo>
                <a:lnTo>
                  <a:pt x="54874" y="452368"/>
                </a:lnTo>
                <a:lnTo>
                  <a:pt x="83301" y="485506"/>
                </a:lnTo>
                <a:lnTo>
                  <a:pt x="116440" y="513932"/>
                </a:lnTo>
                <a:lnTo>
                  <a:pt x="153705" y="537060"/>
                </a:lnTo>
                <a:lnTo>
                  <a:pt x="194510" y="554305"/>
                </a:lnTo>
                <a:lnTo>
                  <a:pt x="238271" y="565081"/>
                </a:lnTo>
                <a:lnTo>
                  <a:pt x="284401" y="568803"/>
                </a:lnTo>
                <a:lnTo>
                  <a:pt x="330532" y="565081"/>
                </a:lnTo>
                <a:lnTo>
                  <a:pt x="374292" y="554305"/>
                </a:lnTo>
                <a:lnTo>
                  <a:pt x="415098" y="537060"/>
                </a:lnTo>
                <a:lnTo>
                  <a:pt x="452363" y="513932"/>
                </a:lnTo>
                <a:lnTo>
                  <a:pt x="485502" y="485506"/>
                </a:lnTo>
                <a:lnTo>
                  <a:pt x="513929" y="452368"/>
                </a:lnTo>
                <a:lnTo>
                  <a:pt x="537058" y="415103"/>
                </a:lnTo>
                <a:lnTo>
                  <a:pt x="554304" y="374296"/>
                </a:lnTo>
                <a:lnTo>
                  <a:pt x="565081" y="330534"/>
                </a:lnTo>
                <a:lnTo>
                  <a:pt x="568803" y="284401"/>
                </a:lnTo>
                <a:lnTo>
                  <a:pt x="565081" y="238269"/>
                </a:lnTo>
                <a:lnTo>
                  <a:pt x="554304" y="194506"/>
                </a:lnTo>
                <a:lnTo>
                  <a:pt x="537058" y="153700"/>
                </a:lnTo>
                <a:lnTo>
                  <a:pt x="513929" y="116435"/>
                </a:lnTo>
                <a:lnTo>
                  <a:pt x="485502" y="83297"/>
                </a:lnTo>
                <a:lnTo>
                  <a:pt x="452363" y="54871"/>
                </a:lnTo>
                <a:lnTo>
                  <a:pt x="415098" y="31743"/>
                </a:lnTo>
                <a:lnTo>
                  <a:pt x="374292" y="14498"/>
                </a:lnTo>
                <a:lnTo>
                  <a:pt x="330532" y="3722"/>
                </a:lnTo>
                <a:lnTo>
                  <a:pt x="284401" y="0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1754481" y="3579616"/>
            <a:ext cx="235278" cy="2352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95466" y="7118496"/>
            <a:ext cx="424180" cy="140970"/>
          </a:xfrm>
          <a:custGeom>
            <a:avLst/>
            <a:gdLst/>
            <a:ahLst/>
            <a:cxnLst/>
            <a:rect l="l" t="t" r="r" b="b"/>
            <a:pathLst>
              <a:path w="424180" h="140970">
                <a:moveTo>
                  <a:pt x="362076" y="0"/>
                </a:moveTo>
                <a:lnTo>
                  <a:pt x="61886" y="0"/>
                </a:lnTo>
                <a:lnTo>
                  <a:pt x="37797" y="4863"/>
                </a:lnTo>
                <a:lnTo>
                  <a:pt x="18126" y="18127"/>
                </a:lnTo>
                <a:lnTo>
                  <a:pt x="4863" y="37802"/>
                </a:lnTo>
                <a:lnTo>
                  <a:pt x="0" y="61896"/>
                </a:lnTo>
                <a:lnTo>
                  <a:pt x="0" y="78913"/>
                </a:lnTo>
                <a:lnTo>
                  <a:pt x="4863" y="103007"/>
                </a:lnTo>
                <a:lnTo>
                  <a:pt x="18126" y="122681"/>
                </a:lnTo>
                <a:lnTo>
                  <a:pt x="37797" y="135946"/>
                </a:lnTo>
                <a:lnTo>
                  <a:pt x="61886" y="140809"/>
                </a:lnTo>
                <a:lnTo>
                  <a:pt x="362076" y="140809"/>
                </a:lnTo>
                <a:lnTo>
                  <a:pt x="386164" y="135946"/>
                </a:lnTo>
                <a:lnTo>
                  <a:pt x="405836" y="122681"/>
                </a:lnTo>
                <a:lnTo>
                  <a:pt x="419099" y="103007"/>
                </a:lnTo>
                <a:lnTo>
                  <a:pt x="423962" y="78913"/>
                </a:lnTo>
                <a:lnTo>
                  <a:pt x="423962" y="61896"/>
                </a:lnTo>
                <a:lnTo>
                  <a:pt x="419099" y="37802"/>
                </a:lnTo>
                <a:lnTo>
                  <a:pt x="405836" y="18127"/>
                </a:lnTo>
                <a:lnTo>
                  <a:pt x="386164" y="4863"/>
                </a:lnTo>
                <a:lnTo>
                  <a:pt x="362076" y="0"/>
                </a:lnTo>
                <a:close/>
              </a:path>
            </a:pathLst>
          </a:custGeom>
          <a:solidFill>
            <a:srgbClr val="F7B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010805" y="6349829"/>
            <a:ext cx="593725" cy="184785"/>
          </a:xfrm>
          <a:custGeom>
            <a:avLst/>
            <a:gdLst/>
            <a:ahLst/>
            <a:cxnLst/>
            <a:rect l="l" t="t" r="r" b="b"/>
            <a:pathLst>
              <a:path w="593725" h="184784">
                <a:moveTo>
                  <a:pt x="593284" y="184226"/>
                </a:moveTo>
                <a:lnTo>
                  <a:pt x="0" y="184226"/>
                </a:lnTo>
                <a:lnTo>
                  <a:pt x="0" y="0"/>
                </a:lnTo>
                <a:lnTo>
                  <a:pt x="593284" y="0"/>
                </a:lnTo>
                <a:lnTo>
                  <a:pt x="593284" y="184226"/>
                </a:lnTo>
                <a:close/>
              </a:path>
            </a:pathLst>
          </a:custGeom>
          <a:solidFill>
            <a:srgbClr val="126C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67110" y="6349829"/>
            <a:ext cx="664845" cy="843280"/>
          </a:xfrm>
          <a:custGeom>
            <a:avLst/>
            <a:gdLst/>
            <a:ahLst/>
            <a:cxnLst/>
            <a:rect l="l" t="t" r="r" b="b"/>
            <a:pathLst>
              <a:path w="664844" h="843279">
                <a:moveTo>
                  <a:pt x="437152" y="0"/>
                </a:moveTo>
                <a:lnTo>
                  <a:pt x="0" y="843102"/>
                </a:lnTo>
                <a:lnTo>
                  <a:pt x="286980" y="843102"/>
                </a:lnTo>
                <a:lnTo>
                  <a:pt x="664430" y="141246"/>
                </a:lnTo>
                <a:lnTo>
                  <a:pt x="437152" y="0"/>
                </a:lnTo>
                <a:close/>
              </a:path>
            </a:pathLst>
          </a:custGeom>
          <a:solidFill>
            <a:srgbClr val="7ECB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273215" y="6403572"/>
            <a:ext cx="471805" cy="789940"/>
          </a:xfrm>
          <a:custGeom>
            <a:avLst/>
            <a:gdLst/>
            <a:ahLst/>
            <a:cxnLst/>
            <a:rect l="l" t="t" r="r" b="b"/>
            <a:pathLst>
              <a:path w="471805" h="789940">
                <a:moveTo>
                  <a:pt x="417515" y="0"/>
                </a:moveTo>
                <a:lnTo>
                  <a:pt x="0" y="789360"/>
                </a:lnTo>
                <a:lnTo>
                  <a:pt x="74771" y="789360"/>
                </a:lnTo>
                <a:lnTo>
                  <a:pt x="471674" y="33659"/>
                </a:lnTo>
                <a:lnTo>
                  <a:pt x="417515" y="0"/>
                </a:lnTo>
                <a:close/>
              </a:path>
            </a:pathLst>
          </a:custGeom>
          <a:solidFill>
            <a:srgbClr val="126C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83365" y="6349829"/>
            <a:ext cx="664845" cy="843280"/>
          </a:xfrm>
          <a:custGeom>
            <a:avLst/>
            <a:gdLst/>
            <a:ahLst/>
            <a:cxnLst/>
            <a:rect l="l" t="t" r="r" b="b"/>
            <a:pathLst>
              <a:path w="664844" h="843279">
                <a:moveTo>
                  <a:pt x="227257" y="0"/>
                </a:moveTo>
                <a:lnTo>
                  <a:pt x="0" y="141246"/>
                </a:lnTo>
                <a:lnTo>
                  <a:pt x="377429" y="843102"/>
                </a:lnTo>
                <a:lnTo>
                  <a:pt x="664430" y="843102"/>
                </a:lnTo>
                <a:lnTo>
                  <a:pt x="227257" y="0"/>
                </a:lnTo>
                <a:close/>
              </a:path>
            </a:pathLst>
          </a:custGeom>
          <a:solidFill>
            <a:srgbClr val="7ECB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870270" y="6403572"/>
            <a:ext cx="471805" cy="789940"/>
          </a:xfrm>
          <a:custGeom>
            <a:avLst/>
            <a:gdLst/>
            <a:ahLst/>
            <a:cxnLst/>
            <a:rect l="l" t="t" r="r" b="b"/>
            <a:pathLst>
              <a:path w="471805" h="789940">
                <a:moveTo>
                  <a:pt x="53895" y="0"/>
                </a:moveTo>
                <a:lnTo>
                  <a:pt x="0" y="33496"/>
                </a:lnTo>
                <a:lnTo>
                  <a:pt x="396639" y="789360"/>
                </a:lnTo>
                <a:lnTo>
                  <a:pt x="471430" y="789360"/>
                </a:lnTo>
                <a:lnTo>
                  <a:pt x="53895" y="0"/>
                </a:lnTo>
                <a:close/>
              </a:path>
            </a:pathLst>
          </a:custGeom>
          <a:solidFill>
            <a:srgbClr val="126C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073991" y="7249324"/>
            <a:ext cx="467359" cy="440690"/>
          </a:xfrm>
          <a:custGeom>
            <a:avLst/>
            <a:gdLst/>
            <a:ahLst/>
            <a:cxnLst/>
            <a:rect l="l" t="t" r="r" b="b"/>
            <a:pathLst>
              <a:path w="467360" h="440690">
                <a:moveTo>
                  <a:pt x="233461" y="0"/>
                </a:moveTo>
                <a:lnTo>
                  <a:pt x="186468" y="4484"/>
                </a:lnTo>
                <a:lnTo>
                  <a:pt x="142671" y="17341"/>
                </a:lnTo>
                <a:lnTo>
                  <a:pt x="103018" y="37678"/>
                </a:lnTo>
                <a:lnTo>
                  <a:pt x="68454" y="64602"/>
                </a:lnTo>
                <a:lnTo>
                  <a:pt x="39924" y="97220"/>
                </a:lnTo>
                <a:lnTo>
                  <a:pt x="18374" y="134640"/>
                </a:lnTo>
                <a:lnTo>
                  <a:pt x="4751" y="175968"/>
                </a:lnTo>
                <a:lnTo>
                  <a:pt x="0" y="220312"/>
                </a:lnTo>
                <a:lnTo>
                  <a:pt x="4751" y="264652"/>
                </a:lnTo>
                <a:lnTo>
                  <a:pt x="18374" y="305977"/>
                </a:lnTo>
                <a:lnTo>
                  <a:pt x="39924" y="343393"/>
                </a:lnTo>
                <a:lnTo>
                  <a:pt x="68454" y="376008"/>
                </a:lnTo>
                <a:lnTo>
                  <a:pt x="103018" y="402930"/>
                </a:lnTo>
                <a:lnTo>
                  <a:pt x="142671" y="423265"/>
                </a:lnTo>
                <a:lnTo>
                  <a:pt x="186468" y="436121"/>
                </a:lnTo>
                <a:lnTo>
                  <a:pt x="233461" y="440604"/>
                </a:lnTo>
                <a:lnTo>
                  <a:pt x="280447" y="436121"/>
                </a:lnTo>
                <a:lnTo>
                  <a:pt x="324239" y="423265"/>
                </a:lnTo>
                <a:lnTo>
                  <a:pt x="363888" y="402930"/>
                </a:lnTo>
                <a:lnTo>
                  <a:pt x="398450" y="376008"/>
                </a:lnTo>
                <a:lnTo>
                  <a:pt x="426979" y="343393"/>
                </a:lnTo>
                <a:lnTo>
                  <a:pt x="448528" y="305977"/>
                </a:lnTo>
                <a:lnTo>
                  <a:pt x="462151" y="264652"/>
                </a:lnTo>
                <a:lnTo>
                  <a:pt x="466902" y="220312"/>
                </a:lnTo>
                <a:lnTo>
                  <a:pt x="462151" y="175968"/>
                </a:lnTo>
                <a:lnTo>
                  <a:pt x="448528" y="134640"/>
                </a:lnTo>
                <a:lnTo>
                  <a:pt x="426979" y="97220"/>
                </a:lnTo>
                <a:lnTo>
                  <a:pt x="398450" y="64602"/>
                </a:lnTo>
                <a:lnTo>
                  <a:pt x="363888" y="37678"/>
                </a:lnTo>
                <a:lnTo>
                  <a:pt x="324239" y="17341"/>
                </a:lnTo>
                <a:lnTo>
                  <a:pt x="280447" y="4484"/>
                </a:lnTo>
                <a:lnTo>
                  <a:pt x="233461" y="0"/>
                </a:lnTo>
                <a:close/>
              </a:path>
            </a:pathLst>
          </a:custGeom>
          <a:solidFill>
            <a:srgbClr val="FFD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053684" y="7229028"/>
            <a:ext cx="508000" cy="481330"/>
          </a:xfrm>
          <a:custGeom>
            <a:avLst/>
            <a:gdLst/>
            <a:ahLst/>
            <a:cxnLst/>
            <a:rect l="l" t="t" r="r" b="b"/>
            <a:pathLst>
              <a:path w="508000" h="481329">
                <a:moveTo>
                  <a:pt x="253768" y="0"/>
                </a:moveTo>
                <a:lnTo>
                  <a:pt x="202623" y="4888"/>
                </a:lnTo>
                <a:lnTo>
                  <a:pt x="154987" y="18907"/>
                </a:lnTo>
                <a:lnTo>
                  <a:pt x="111880" y="41090"/>
                </a:lnTo>
                <a:lnTo>
                  <a:pt x="74324" y="70470"/>
                </a:lnTo>
                <a:lnTo>
                  <a:pt x="43337" y="106080"/>
                </a:lnTo>
                <a:lnTo>
                  <a:pt x="19941" y="146951"/>
                </a:lnTo>
                <a:lnTo>
                  <a:pt x="5155" y="192116"/>
                </a:lnTo>
                <a:lnTo>
                  <a:pt x="0" y="240609"/>
                </a:lnTo>
                <a:lnTo>
                  <a:pt x="5155" y="289102"/>
                </a:lnTo>
                <a:lnTo>
                  <a:pt x="19941" y="334267"/>
                </a:lnTo>
                <a:lnTo>
                  <a:pt x="43337" y="375138"/>
                </a:lnTo>
                <a:lnTo>
                  <a:pt x="74324" y="410748"/>
                </a:lnTo>
                <a:lnTo>
                  <a:pt x="111880" y="440128"/>
                </a:lnTo>
                <a:lnTo>
                  <a:pt x="154987" y="462311"/>
                </a:lnTo>
                <a:lnTo>
                  <a:pt x="202623" y="476330"/>
                </a:lnTo>
                <a:lnTo>
                  <a:pt x="253768" y="481219"/>
                </a:lnTo>
                <a:lnTo>
                  <a:pt x="304907" y="476330"/>
                </a:lnTo>
                <a:lnTo>
                  <a:pt x="352539" y="462311"/>
                </a:lnTo>
                <a:lnTo>
                  <a:pt x="394718" y="440604"/>
                </a:lnTo>
                <a:lnTo>
                  <a:pt x="253768" y="440604"/>
                </a:lnTo>
                <a:lnTo>
                  <a:pt x="204952" y="435313"/>
                </a:lnTo>
                <a:lnTo>
                  <a:pt x="160109" y="420246"/>
                </a:lnTo>
                <a:lnTo>
                  <a:pt x="120528" y="396612"/>
                </a:lnTo>
                <a:lnTo>
                  <a:pt x="87499" y="365622"/>
                </a:lnTo>
                <a:lnTo>
                  <a:pt x="62311" y="328485"/>
                </a:lnTo>
                <a:lnTo>
                  <a:pt x="46253" y="286411"/>
                </a:lnTo>
                <a:lnTo>
                  <a:pt x="40614" y="240609"/>
                </a:lnTo>
                <a:lnTo>
                  <a:pt x="46253" y="194807"/>
                </a:lnTo>
                <a:lnTo>
                  <a:pt x="62311" y="152733"/>
                </a:lnTo>
                <a:lnTo>
                  <a:pt x="87499" y="115596"/>
                </a:lnTo>
                <a:lnTo>
                  <a:pt x="120528" y="84606"/>
                </a:lnTo>
                <a:lnTo>
                  <a:pt x="160109" y="60972"/>
                </a:lnTo>
                <a:lnTo>
                  <a:pt x="204952" y="45905"/>
                </a:lnTo>
                <a:lnTo>
                  <a:pt x="253768" y="40614"/>
                </a:lnTo>
                <a:lnTo>
                  <a:pt x="394718" y="40614"/>
                </a:lnTo>
                <a:lnTo>
                  <a:pt x="352539" y="18907"/>
                </a:lnTo>
                <a:lnTo>
                  <a:pt x="304907" y="4888"/>
                </a:lnTo>
                <a:lnTo>
                  <a:pt x="253768" y="0"/>
                </a:lnTo>
                <a:close/>
              </a:path>
              <a:path w="508000" h="481329">
                <a:moveTo>
                  <a:pt x="394718" y="40614"/>
                </a:moveTo>
                <a:lnTo>
                  <a:pt x="253768" y="40614"/>
                </a:lnTo>
                <a:lnTo>
                  <a:pt x="302581" y="45905"/>
                </a:lnTo>
                <a:lnTo>
                  <a:pt x="347421" y="60972"/>
                </a:lnTo>
                <a:lnTo>
                  <a:pt x="387000" y="84606"/>
                </a:lnTo>
                <a:lnTo>
                  <a:pt x="420027" y="115596"/>
                </a:lnTo>
                <a:lnTo>
                  <a:pt x="445215" y="152733"/>
                </a:lnTo>
                <a:lnTo>
                  <a:pt x="461273" y="194807"/>
                </a:lnTo>
                <a:lnTo>
                  <a:pt x="466912" y="240609"/>
                </a:lnTo>
                <a:lnTo>
                  <a:pt x="461273" y="286411"/>
                </a:lnTo>
                <a:lnTo>
                  <a:pt x="445215" y="328485"/>
                </a:lnTo>
                <a:lnTo>
                  <a:pt x="420027" y="365622"/>
                </a:lnTo>
                <a:lnTo>
                  <a:pt x="387000" y="396612"/>
                </a:lnTo>
                <a:lnTo>
                  <a:pt x="347421" y="420246"/>
                </a:lnTo>
                <a:lnTo>
                  <a:pt x="302581" y="435313"/>
                </a:lnTo>
                <a:lnTo>
                  <a:pt x="253768" y="440604"/>
                </a:lnTo>
                <a:lnTo>
                  <a:pt x="394718" y="440604"/>
                </a:lnTo>
                <a:lnTo>
                  <a:pt x="433200" y="410748"/>
                </a:lnTo>
                <a:lnTo>
                  <a:pt x="464187" y="375138"/>
                </a:lnTo>
                <a:lnTo>
                  <a:pt x="487584" y="334267"/>
                </a:lnTo>
                <a:lnTo>
                  <a:pt x="502371" y="289102"/>
                </a:lnTo>
                <a:lnTo>
                  <a:pt x="507526" y="240609"/>
                </a:lnTo>
                <a:lnTo>
                  <a:pt x="502371" y="192116"/>
                </a:lnTo>
                <a:lnTo>
                  <a:pt x="487584" y="146951"/>
                </a:lnTo>
                <a:lnTo>
                  <a:pt x="464187" y="106080"/>
                </a:lnTo>
                <a:lnTo>
                  <a:pt x="433200" y="70470"/>
                </a:lnTo>
                <a:lnTo>
                  <a:pt x="395644" y="41090"/>
                </a:lnTo>
                <a:lnTo>
                  <a:pt x="394718" y="40614"/>
                </a:lnTo>
                <a:close/>
              </a:path>
            </a:pathLst>
          </a:custGeom>
          <a:solidFill>
            <a:srgbClr val="FBBE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132354" y="7304144"/>
            <a:ext cx="350520" cy="331470"/>
          </a:xfrm>
          <a:custGeom>
            <a:avLst/>
            <a:gdLst/>
            <a:ahLst/>
            <a:cxnLst/>
            <a:rect l="l" t="t" r="r" b="b"/>
            <a:pathLst>
              <a:path w="350519" h="331470">
                <a:moveTo>
                  <a:pt x="175098" y="0"/>
                </a:moveTo>
                <a:lnTo>
                  <a:pt x="128603" y="5921"/>
                </a:lnTo>
                <a:lnTo>
                  <a:pt x="86791" y="22627"/>
                </a:lnTo>
                <a:lnTo>
                  <a:pt x="51342" y="48527"/>
                </a:lnTo>
                <a:lnTo>
                  <a:pt x="23940" y="82031"/>
                </a:lnTo>
                <a:lnTo>
                  <a:pt x="6265" y="121550"/>
                </a:lnTo>
                <a:lnTo>
                  <a:pt x="0" y="165493"/>
                </a:lnTo>
                <a:lnTo>
                  <a:pt x="6265" y="209436"/>
                </a:lnTo>
                <a:lnTo>
                  <a:pt x="23940" y="248954"/>
                </a:lnTo>
                <a:lnTo>
                  <a:pt x="51342" y="282458"/>
                </a:lnTo>
                <a:lnTo>
                  <a:pt x="86791" y="308358"/>
                </a:lnTo>
                <a:lnTo>
                  <a:pt x="128603" y="325064"/>
                </a:lnTo>
                <a:lnTo>
                  <a:pt x="175098" y="330986"/>
                </a:lnTo>
                <a:lnTo>
                  <a:pt x="221592" y="325064"/>
                </a:lnTo>
                <a:lnTo>
                  <a:pt x="263403" y="308358"/>
                </a:lnTo>
                <a:lnTo>
                  <a:pt x="298849" y="282458"/>
                </a:lnTo>
                <a:lnTo>
                  <a:pt x="326249" y="248954"/>
                </a:lnTo>
                <a:lnTo>
                  <a:pt x="343922" y="209436"/>
                </a:lnTo>
                <a:lnTo>
                  <a:pt x="350186" y="165493"/>
                </a:lnTo>
                <a:lnTo>
                  <a:pt x="343922" y="121550"/>
                </a:lnTo>
                <a:lnTo>
                  <a:pt x="326249" y="82031"/>
                </a:lnTo>
                <a:lnTo>
                  <a:pt x="298849" y="48527"/>
                </a:lnTo>
                <a:lnTo>
                  <a:pt x="263403" y="22627"/>
                </a:lnTo>
                <a:lnTo>
                  <a:pt x="221592" y="5921"/>
                </a:lnTo>
                <a:lnTo>
                  <a:pt x="175098" y="0"/>
                </a:lnTo>
                <a:close/>
              </a:path>
            </a:pathLst>
          </a:custGeom>
          <a:solidFill>
            <a:srgbClr val="FFC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122201" y="7293991"/>
            <a:ext cx="370840" cy="351790"/>
          </a:xfrm>
          <a:custGeom>
            <a:avLst/>
            <a:gdLst/>
            <a:ahLst/>
            <a:cxnLst/>
            <a:rect l="l" t="t" r="r" b="b"/>
            <a:pathLst>
              <a:path w="370839" h="351790">
                <a:moveTo>
                  <a:pt x="185252" y="0"/>
                </a:moveTo>
                <a:lnTo>
                  <a:pt x="136002" y="6273"/>
                </a:lnTo>
                <a:lnTo>
                  <a:pt x="91749" y="23978"/>
                </a:lnTo>
                <a:lnTo>
                  <a:pt x="54256" y="51441"/>
                </a:lnTo>
                <a:lnTo>
                  <a:pt x="25291" y="86989"/>
                </a:lnTo>
                <a:lnTo>
                  <a:pt x="6616" y="128949"/>
                </a:lnTo>
                <a:lnTo>
                  <a:pt x="0" y="175646"/>
                </a:lnTo>
                <a:lnTo>
                  <a:pt x="6616" y="222337"/>
                </a:lnTo>
                <a:lnTo>
                  <a:pt x="25291" y="264294"/>
                </a:lnTo>
                <a:lnTo>
                  <a:pt x="54256" y="299844"/>
                </a:lnTo>
                <a:lnTo>
                  <a:pt x="91749" y="327310"/>
                </a:lnTo>
                <a:lnTo>
                  <a:pt x="136002" y="345018"/>
                </a:lnTo>
                <a:lnTo>
                  <a:pt x="185252" y="351293"/>
                </a:lnTo>
                <a:lnTo>
                  <a:pt x="234497" y="345018"/>
                </a:lnTo>
                <a:lnTo>
                  <a:pt x="269564" y="330986"/>
                </a:lnTo>
                <a:lnTo>
                  <a:pt x="185252" y="330986"/>
                </a:lnTo>
                <a:lnTo>
                  <a:pt x="133170" y="323053"/>
                </a:lnTo>
                <a:lnTo>
                  <a:pt x="87898" y="300972"/>
                </a:lnTo>
                <a:lnTo>
                  <a:pt x="52172" y="267325"/>
                </a:lnTo>
                <a:lnTo>
                  <a:pt x="28729" y="224690"/>
                </a:lnTo>
                <a:lnTo>
                  <a:pt x="20307" y="175646"/>
                </a:lnTo>
                <a:lnTo>
                  <a:pt x="28729" y="126599"/>
                </a:lnTo>
                <a:lnTo>
                  <a:pt x="52172" y="83964"/>
                </a:lnTo>
                <a:lnTo>
                  <a:pt x="87898" y="50317"/>
                </a:lnTo>
                <a:lnTo>
                  <a:pt x="133170" y="28239"/>
                </a:lnTo>
                <a:lnTo>
                  <a:pt x="185252" y="20307"/>
                </a:lnTo>
                <a:lnTo>
                  <a:pt x="269573" y="20307"/>
                </a:lnTo>
                <a:lnTo>
                  <a:pt x="234497" y="6273"/>
                </a:lnTo>
                <a:lnTo>
                  <a:pt x="185252" y="0"/>
                </a:lnTo>
                <a:close/>
              </a:path>
              <a:path w="370839" h="351790">
                <a:moveTo>
                  <a:pt x="269573" y="20307"/>
                </a:moveTo>
                <a:lnTo>
                  <a:pt x="185252" y="20307"/>
                </a:lnTo>
                <a:lnTo>
                  <a:pt x="237333" y="28239"/>
                </a:lnTo>
                <a:lnTo>
                  <a:pt x="282605" y="50317"/>
                </a:lnTo>
                <a:lnTo>
                  <a:pt x="318331" y="83964"/>
                </a:lnTo>
                <a:lnTo>
                  <a:pt x="341774" y="126599"/>
                </a:lnTo>
                <a:lnTo>
                  <a:pt x="350197" y="175646"/>
                </a:lnTo>
                <a:lnTo>
                  <a:pt x="341774" y="224690"/>
                </a:lnTo>
                <a:lnTo>
                  <a:pt x="318331" y="267325"/>
                </a:lnTo>
                <a:lnTo>
                  <a:pt x="282605" y="300972"/>
                </a:lnTo>
                <a:lnTo>
                  <a:pt x="237333" y="323053"/>
                </a:lnTo>
                <a:lnTo>
                  <a:pt x="185252" y="330986"/>
                </a:lnTo>
                <a:lnTo>
                  <a:pt x="269564" y="330986"/>
                </a:lnTo>
                <a:lnTo>
                  <a:pt x="316243" y="299844"/>
                </a:lnTo>
                <a:lnTo>
                  <a:pt x="345210" y="264294"/>
                </a:lnTo>
                <a:lnTo>
                  <a:pt x="363886" y="222337"/>
                </a:lnTo>
                <a:lnTo>
                  <a:pt x="370504" y="175646"/>
                </a:lnTo>
                <a:lnTo>
                  <a:pt x="363886" y="128949"/>
                </a:lnTo>
                <a:lnTo>
                  <a:pt x="345210" y="86989"/>
                </a:lnTo>
                <a:lnTo>
                  <a:pt x="316243" y="51441"/>
                </a:lnTo>
                <a:lnTo>
                  <a:pt x="278750" y="23978"/>
                </a:lnTo>
                <a:lnTo>
                  <a:pt x="269573" y="20307"/>
                </a:lnTo>
                <a:close/>
              </a:path>
            </a:pathLst>
          </a:custGeom>
          <a:solidFill>
            <a:srgbClr val="F7B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185731" y="7354242"/>
            <a:ext cx="243422" cy="2307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455222" y="8456414"/>
            <a:ext cx="1355725" cy="1355090"/>
          </a:xfrm>
          <a:custGeom>
            <a:avLst/>
            <a:gdLst/>
            <a:ahLst/>
            <a:cxnLst/>
            <a:rect l="l" t="t" r="r" b="b"/>
            <a:pathLst>
              <a:path w="1355725" h="1355090">
                <a:moveTo>
                  <a:pt x="677924" y="0"/>
                </a:moveTo>
                <a:lnTo>
                  <a:pt x="629494" y="1701"/>
                </a:lnTo>
                <a:lnTo>
                  <a:pt x="581986" y="6729"/>
                </a:lnTo>
                <a:lnTo>
                  <a:pt x="535513" y="14968"/>
                </a:lnTo>
                <a:lnTo>
                  <a:pt x="490191" y="26304"/>
                </a:lnTo>
                <a:lnTo>
                  <a:pt x="446135" y="40623"/>
                </a:lnTo>
                <a:lnTo>
                  <a:pt x="403457" y="57809"/>
                </a:lnTo>
                <a:lnTo>
                  <a:pt x="362274" y="77748"/>
                </a:lnTo>
                <a:lnTo>
                  <a:pt x="322700" y="100324"/>
                </a:lnTo>
                <a:lnTo>
                  <a:pt x="284849" y="125424"/>
                </a:lnTo>
                <a:lnTo>
                  <a:pt x="248835" y="152933"/>
                </a:lnTo>
                <a:lnTo>
                  <a:pt x="214774" y="182735"/>
                </a:lnTo>
                <a:lnTo>
                  <a:pt x="182779" y="214716"/>
                </a:lnTo>
                <a:lnTo>
                  <a:pt x="152966" y="248762"/>
                </a:lnTo>
                <a:lnTo>
                  <a:pt x="125448" y="284757"/>
                </a:lnTo>
                <a:lnTo>
                  <a:pt x="100341" y="322587"/>
                </a:lnTo>
                <a:lnTo>
                  <a:pt x="77759" y="362138"/>
                </a:lnTo>
                <a:lnTo>
                  <a:pt x="57816" y="403293"/>
                </a:lnTo>
                <a:lnTo>
                  <a:pt x="40627" y="445940"/>
                </a:lnTo>
                <a:lnTo>
                  <a:pt x="26307" y="489962"/>
                </a:lnTo>
                <a:lnTo>
                  <a:pt x="14969" y="535246"/>
                </a:lnTo>
                <a:lnTo>
                  <a:pt x="6729" y="581677"/>
                </a:lnTo>
                <a:lnTo>
                  <a:pt x="1701" y="629139"/>
                </a:lnTo>
                <a:lnTo>
                  <a:pt x="0" y="677518"/>
                </a:lnTo>
                <a:lnTo>
                  <a:pt x="1701" y="725898"/>
                </a:lnTo>
                <a:lnTo>
                  <a:pt x="6729" y="773361"/>
                </a:lnTo>
                <a:lnTo>
                  <a:pt x="14969" y="819792"/>
                </a:lnTo>
                <a:lnTo>
                  <a:pt x="26307" y="865077"/>
                </a:lnTo>
                <a:lnTo>
                  <a:pt x="40627" y="909100"/>
                </a:lnTo>
                <a:lnTo>
                  <a:pt x="57816" y="951746"/>
                </a:lnTo>
                <a:lnTo>
                  <a:pt x="77759" y="992902"/>
                </a:lnTo>
                <a:lnTo>
                  <a:pt x="100341" y="1032453"/>
                </a:lnTo>
                <a:lnTo>
                  <a:pt x="125448" y="1070283"/>
                </a:lnTo>
                <a:lnTo>
                  <a:pt x="152966" y="1106278"/>
                </a:lnTo>
                <a:lnTo>
                  <a:pt x="182779" y="1140323"/>
                </a:lnTo>
                <a:lnTo>
                  <a:pt x="214774" y="1172304"/>
                </a:lnTo>
                <a:lnTo>
                  <a:pt x="248835" y="1202106"/>
                </a:lnTo>
                <a:lnTo>
                  <a:pt x="284849" y="1229614"/>
                </a:lnTo>
                <a:lnTo>
                  <a:pt x="322700" y="1254714"/>
                </a:lnTo>
                <a:lnTo>
                  <a:pt x="362274" y="1277290"/>
                </a:lnTo>
                <a:lnTo>
                  <a:pt x="403457" y="1297228"/>
                </a:lnTo>
                <a:lnTo>
                  <a:pt x="446135" y="1314414"/>
                </a:lnTo>
                <a:lnTo>
                  <a:pt x="490191" y="1328732"/>
                </a:lnTo>
                <a:lnTo>
                  <a:pt x="535513" y="1340068"/>
                </a:lnTo>
                <a:lnTo>
                  <a:pt x="581986" y="1348307"/>
                </a:lnTo>
                <a:lnTo>
                  <a:pt x="629494" y="1353335"/>
                </a:lnTo>
                <a:lnTo>
                  <a:pt x="677924" y="1355036"/>
                </a:lnTo>
                <a:lnTo>
                  <a:pt x="726302" y="1353335"/>
                </a:lnTo>
                <a:lnTo>
                  <a:pt x="773763" y="1348307"/>
                </a:lnTo>
                <a:lnTo>
                  <a:pt x="820192" y="1340068"/>
                </a:lnTo>
                <a:lnTo>
                  <a:pt x="865476" y="1328732"/>
                </a:lnTo>
                <a:lnTo>
                  <a:pt x="909498" y="1314414"/>
                </a:lnTo>
                <a:lnTo>
                  <a:pt x="952144" y="1297228"/>
                </a:lnTo>
                <a:lnTo>
                  <a:pt x="993300" y="1277290"/>
                </a:lnTo>
                <a:lnTo>
                  <a:pt x="1032850" y="1254714"/>
                </a:lnTo>
                <a:lnTo>
                  <a:pt x="1070680" y="1229614"/>
                </a:lnTo>
                <a:lnTo>
                  <a:pt x="1106676" y="1202106"/>
                </a:lnTo>
                <a:lnTo>
                  <a:pt x="1140722" y="1172304"/>
                </a:lnTo>
                <a:lnTo>
                  <a:pt x="1172703" y="1140323"/>
                </a:lnTo>
                <a:lnTo>
                  <a:pt x="1202506" y="1106278"/>
                </a:lnTo>
                <a:lnTo>
                  <a:pt x="1230015" y="1070283"/>
                </a:lnTo>
                <a:lnTo>
                  <a:pt x="1255115" y="1032453"/>
                </a:lnTo>
                <a:lnTo>
                  <a:pt x="1277692" y="992902"/>
                </a:lnTo>
                <a:lnTo>
                  <a:pt x="1297631" y="951746"/>
                </a:lnTo>
                <a:lnTo>
                  <a:pt x="1314818" y="909100"/>
                </a:lnTo>
                <a:lnTo>
                  <a:pt x="1329137" y="865077"/>
                </a:lnTo>
                <a:lnTo>
                  <a:pt x="1340473" y="819792"/>
                </a:lnTo>
                <a:lnTo>
                  <a:pt x="1348713" y="773361"/>
                </a:lnTo>
                <a:lnTo>
                  <a:pt x="1353741" y="725898"/>
                </a:lnTo>
                <a:lnTo>
                  <a:pt x="1355442" y="677518"/>
                </a:lnTo>
                <a:lnTo>
                  <a:pt x="1353741" y="629139"/>
                </a:lnTo>
                <a:lnTo>
                  <a:pt x="1348713" y="581677"/>
                </a:lnTo>
                <a:lnTo>
                  <a:pt x="1340473" y="535246"/>
                </a:lnTo>
                <a:lnTo>
                  <a:pt x="1329137" y="489962"/>
                </a:lnTo>
                <a:lnTo>
                  <a:pt x="1314818" y="445940"/>
                </a:lnTo>
                <a:lnTo>
                  <a:pt x="1297631" y="403293"/>
                </a:lnTo>
                <a:lnTo>
                  <a:pt x="1277692" y="362138"/>
                </a:lnTo>
                <a:lnTo>
                  <a:pt x="1255115" y="322587"/>
                </a:lnTo>
                <a:lnTo>
                  <a:pt x="1230015" y="284757"/>
                </a:lnTo>
                <a:lnTo>
                  <a:pt x="1202506" y="248762"/>
                </a:lnTo>
                <a:lnTo>
                  <a:pt x="1172703" y="214716"/>
                </a:lnTo>
                <a:lnTo>
                  <a:pt x="1140722" y="182735"/>
                </a:lnTo>
                <a:lnTo>
                  <a:pt x="1106676" y="152933"/>
                </a:lnTo>
                <a:lnTo>
                  <a:pt x="1070680" y="125424"/>
                </a:lnTo>
                <a:lnTo>
                  <a:pt x="1032850" y="100324"/>
                </a:lnTo>
                <a:lnTo>
                  <a:pt x="993300" y="77748"/>
                </a:lnTo>
                <a:lnTo>
                  <a:pt x="952144" y="57809"/>
                </a:lnTo>
                <a:lnTo>
                  <a:pt x="909498" y="40623"/>
                </a:lnTo>
                <a:lnTo>
                  <a:pt x="865476" y="26304"/>
                </a:lnTo>
                <a:lnTo>
                  <a:pt x="820192" y="14968"/>
                </a:lnTo>
                <a:lnTo>
                  <a:pt x="773763" y="6729"/>
                </a:lnTo>
                <a:lnTo>
                  <a:pt x="726302" y="1701"/>
                </a:lnTo>
                <a:lnTo>
                  <a:pt x="677924" y="0"/>
                </a:lnTo>
                <a:close/>
              </a:path>
            </a:pathLst>
          </a:custGeom>
          <a:solidFill>
            <a:srgbClr val="00A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455618" y="8465260"/>
            <a:ext cx="1327785" cy="1346200"/>
          </a:xfrm>
          <a:custGeom>
            <a:avLst/>
            <a:gdLst/>
            <a:ahLst/>
            <a:cxnLst/>
            <a:rect l="l" t="t" r="r" b="b"/>
            <a:pathLst>
              <a:path w="1327785" h="1346200">
                <a:moveTo>
                  <a:pt x="281000" y="647699"/>
                </a:moveTo>
                <a:lnTo>
                  <a:pt x="0" y="647699"/>
                </a:lnTo>
                <a:lnTo>
                  <a:pt x="88" y="685799"/>
                </a:lnTo>
                <a:lnTo>
                  <a:pt x="3147" y="749299"/>
                </a:lnTo>
                <a:lnTo>
                  <a:pt x="9848" y="787399"/>
                </a:lnTo>
                <a:lnTo>
                  <a:pt x="19874" y="838199"/>
                </a:lnTo>
                <a:lnTo>
                  <a:pt x="33101" y="888999"/>
                </a:lnTo>
                <a:lnTo>
                  <a:pt x="49405" y="927099"/>
                </a:lnTo>
                <a:lnTo>
                  <a:pt x="68664" y="977899"/>
                </a:lnTo>
                <a:lnTo>
                  <a:pt x="90752" y="1015999"/>
                </a:lnTo>
                <a:lnTo>
                  <a:pt x="115547" y="1054099"/>
                </a:lnTo>
                <a:lnTo>
                  <a:pt x="142924" y="1092199"/>
                </a:lnTo>
                <a:lnTo>
                  <a:pt x="172760" y="1130299"/>
                </a:lnTo>
                <a:lnTo>
                  <a:pt x="204930" y="1155699"/>
                </a:lnTo>
                <a:lnTo>
                  <a:pt x="239313" y="1193799"/>
                </a:lnTo>
                <a:lnTo>
                  <a:pt x="275782" y="1219199"/>
                </a:lnTo>
                <a:lnTo>
                  <a:pt x="314216" y="1244599"/>
                </a:lnTo>
                <a:lnTo>
                  <a:pt x="354489" y="1269999"/>
                </a:lnTo>
                <a:lnTo>
                  <a:pt x="396479" y="1295399"/>
                </a:lnTo>
                <a:lnTo>
                  <a:pt x="485112" y="1320799"/>
                </a:lnTo>
                <a:lnTo>
                  <a:pt x="579125" y="1346199"/>
                </a:lnTo>
                <a:lnTo>
                  <a:pt x="781928" y="1346199"/>
                </a:lnTo>
                <a:lnTo>
                  <a:pt x="881341" y="1320799"/>
                </a:lnTo>
                <a:lnTo>
                  <a:pt x="583993" y="1320799"/>
                </a:lnTo>
                <a:lnTo>
                  <a:pt x="543115" y="1282699"/>
                </a:lnTo>
                <a:lnTo>
                  <a:pt x="510887" y="1219199"/>
                </a:lnTo>
                <a:lnTo>
                  <a:pt x="515619" y="1168399"/>
                </a:lnTo>
                <a:lnTo>
                  <a:pt x="491250" y="1142999"/>
                </a:lnTo>
                <a:lnTo>
                  <a:pt x="501079" y="1079499"/>
                </a:lnTo>
                <a:lnTo>
                  <a:pt x="486925" y="1079499"/>
                </a:lnTo>
                <a:lnTo>
                  <a:pt x="486925" y="965199"/>
                </a:lnTo>
                <a:lnTo>
                  <a:pt x="480563" y="952499"/>
                </a:lnTo>
                <a:lnTo>
                  <a:pt x="466389" y="939799"/>
                </a:lnTo>
                <a:lnTo>
                  <a:pt x="451774" y="939799"/>
                </a:lnTo>
                <a:lnTo>
                  <a:pt x="444087" y="927099"/>
                </a:lnTo>
                <a:lnTo>
                  <a:pt x="422866" y="927099"/>
                </a:lnTo>
                <a:lnTo>
                  <a:pt x="418936" y="901699"/>
                </a:lnTo>
                <a:lnTo>
                  <a:pt x="366666" y="838199"/>
                </a:lnTo>
                <a:lnTo>
                  <a:pt x="371783" y="812799"/>
                </a:lnTo>
                <a:lnTo>
                  <a:pt x="373347" y="774699"/>
                </a:lnTo>
                <a:lnTo>
                  <a:pt x="409494" y="749299"/>
                </a:lnTo>
                <a:lnTo>
                  <a:pt x="404396" y="711199"/>
                </a:lnTo>
                <a:lnTo>
                  <a:pt x="351730" y="698499"/>
                </a:lnTo>
                <a:lnTo>
                  <a:pt x="310080" y="660399"/>
                </a:lnTo>
                <a:lnTo>
                  <a:pt x="281000" y="647699"/>
                </a:lnTo>
                <a:close/>
              </a:path>
              <a:path w="1327785" h="1346200">
                <a:moveTo>
                  <a:pt x="898385" y="673099"/>
                </a:moveTo>
                <a:lnTo>
                  <a:pt x="574571" y="673099"/>
                </a:lnTo>
                <a:lnTo>
                  <a:pt x="600097" y="723899"/>
                </a:lnTo>
                <a:lnTo>
                  <a:pt x="643727" y="723899"/>
                </a:lnTo>
                <a:lnTo>
                  <a:pt x="659830" y="749299"/>
                </a:lnTo>
                <a:lnTo>
                  <a:pt x="662206" y="787399"/>
                </a:lnTo>
                <a:lnTo>
                  <a:pt x="710141" y="800099"/>
                </a:lnTo>
                <a:lnTo>
                  <a:pt x="771063" y="800099"/>
                </a:lnTo>
                <a:lnTo>
                  <a:pt x="789136" y="825499"/>
                </a:lnTo>
                <a:lnTo>
                  <a:pt x="816246" y="838199"/>
                </a:lnTo>
                <a:lnTo>
                  <a:pt x="810753" y="863599"/>
                </a:lnTo>
                <a:lnTo>
                  <a:pt x="781277" y="901699"/>
                </a:lnTo>
                <a:lnTo>
                  <a:pt x="772626" y="990599"/>
                </a:lnTo>
                <a:lnTo>
                  <a:pt x="745902" y="1003299"/>
                </a:lnTo>
                <a:lnTo>
                  <a:pt x="706222" y="1003299"/>
                </a:lnTo>
                <a:lnTo>
                  <a:pt x="693246" y="1028699"/>
                </a:lnTo>
                <a:lnTo>
                  <a:pt x="703064" y="1066799"/>
                </a:lnTo>
                <a:lnTo>
                  <a:pt x="659830" y="1130299"/>
                </a:lnTo>
                <a:lnTo>
                  <a:pt x="646082" y="1155699"/>
                </a:lnTo>
                <a:lnTo>
                  <a:pt x="604828" y="1168399"/>
                </a:lnTo>
                <a:lnTo>
                  <a:pt x="577708" y="1168399"/>
                </a:lnTo>
                <a:lnTo>
                  <a:pt x="576530" y="1181099"/>
                </a:lnTo>
                <a:lnTo>
                  <a:pt x="595781" y="1193799"/>
                </a:lnTo>
                <a:lnTo>
                  <a:pt x="593426" y="1206499"/>
                </a:lnTo>
                <a:lnTo>
                  <a:pt x="576530" y="1219199"/>
                </a:lnTo>
                <a:lnTo>
                  <a:pt x="586735" y="1231899"/>
                </a:lnTo>
                <a:lnTo>
                  <a:pt x="607184" y="1231899"/>
                </a:lnTo>
                <a:lnTo>
                  <a:pt x="606006" y="1244599"/>
                </a:lnTo>
                <a:lnTo>
                  <a:pt x="600493" y="1269999"/>
                </a:lnTo>
                <a:lnTo>
                  <a:pt x="598919" y="1282699"/>
                </a:lnTo>
                <a:lnTo>
                  <a:pt x="629187" y="1308099"/>
                </a:lnTo>
                <a:lnTo>
                  <a:pt x="624861" y="1320799"/>
                </a:lnTo>
                <a:lnTo>
                  <a:pt x="881341" y="1320799"/>
                </a:lnTo>
                <a:lnTo>
                  <a:pt x="928806" y="1308099"/>
                </a:lnTo>
                <a:lnTo>
                  <a:pt x="974577" y="1282699"/>
                </a:lnTo>
                <a:lnTo>
                  <a:pt x="1018507" y="1257299"/>
                </a:lnTo>
                <a:lnTo>
                  <a:pt x="1060447" y="1231899"/>
                </a:lnTo>
                <a:lnTo>
                  <a:pt x="1100247" y="1206499"/>
                </a:lnTo>
                <a:lnTo>
                  <a:pt x="1137758" y="1168399"/>
                </a:lnTo>
                <a:lnTo>
                  <a:pt x="1172833" y="1142999"/>
                </a:lnTo>
                <a:lnTo>
                  <a:pt x="1205321" y="1104899"/>
                </a:lnTo>
                <a:lnTo>
                  <a:pt x="1205321" y="1066799"/>
                </a:lnTo>
                <a:lnTo>
                  <a:pt x="1178597" y="1028699"/>
                </a:lnTo>
                <a:lnTo>
                  <a:pt x="1178597" y="977899"/>
                </a:lnTo>
                <a:lnTo>
                  <a:pt x="1158544" y="952499"/>
                </a:lnTo>
                <a:lnTo>
                  <a:pt x="1156970" y="927099"/>
                </a:lnTo>
                <a:lnTo>
                  <a:pt x="1182527" y="876299"/>
                </a:lnTo>
                <a:lnTo>
                  <a:pt x="1133800" y="800099"/>
                </a:lnTo>
                <a:lnTo>
                  <a:pt x="1139689" y="736599"/>
                </a:lnTo>
                <a:lnTo>
                  <a:pt x="953401" y="736599"/>
                </a:lnTo>
                <a:lnTo>
                  <a:pt x="898385" y="673099"/>
                </a:lnTo>
                <a:close/>
              </a:path>
              <a:path w="1327785" h="1346200">
                <a:moveTo>
                  <a:pt x="1079955" y="723899"/>
                </a:moveTo>
                <a:lnTo>
                  <a:pt x="1050479" y="723899"/>
                </a:lnTo>
                <a:lnTo>
                  <a:pt x="1035543" y="736599"/>
                </a:lnTo>
                <a:lnTo>
                  <a:pt x="1096059" y="736599"/>
                </a:lnTo>
                <a:lnTo>
                  <a:pt x="1079955" y="723899"/>
                </a:lnTo>
                <a:close/>
              </a:path>
              <a:path w="1327785" h="1346200">
                <a:moveTo>
                  <a:pt x="902714" y="571499"/>
                </a:moveTo>
                <a:lnTo>
                  <a:pt x="329727" y="571499"/>
                </a:lnTo>
                <a:lnTo>
                  <a:pt x="334438" y="584199"/>
                </a:lnTo>
                <a:lnTo>
                  <a:pt x="318325" y="609599"/>
                </a:lnTo>
                <a:lnTo>
                  <a:pt x="358411" y="622299"/>
                </a:lnTo>
                <a:lnTo>
                  <a:pt x="362340" y="685799"/>
                </a:lnTo>
                <a:lnTo>
                  <a:pt x="417759" y="698499"/>
                </a:lnTo>
                <a:lnTo>
                  <a:pt x="452728" y="647699"/>
                </a:lnTo>
                <a:lnTo>
                  <a:pt x="887461" y="647699"/>
                </a:lnTo>
                <a:lnTo>
                  <a:pt x="887778" y="596899"/>
                </a:lnTo>
                <a:lnTo>
                  <a:pt x="898785" y="596899"/>
                </a:lnTo>
                <a:lnTo>
                  <a:pt x="902714" y="571499"/>
                </a:lnTo>
                <a:close/>
              </a:path>
              <a:path w="1327785" h="1346200">
                <a:moveTo>
                  <a:pt x="887461" y="647699"/>
                </a:moveTo>
                <a:lnTo>
                  <a:pt x="452728" y="647699"/>
                </a:lnTo>
                <a:lnTo>
                  <a:pt x="495170" y="660399"/>
                </a:lnTo>
                <a:lnTo>
                  <a:pt x="510105" y="685799"/>
                </a:lnTo>
                <a:lnTo>
                  <a:pt x="550984" y="685799"/>
                </a:lnTo>
                <a:lnTo>
                  <a:pt x="552162" y="673099"/>
                </a:lnTo>
                <a:lnTo>
                  <a:pt x="898385" y="673099"/>
                </a:lnTo>
                <a:lnTo>
                  <a:pt x="887382" y="660399"/>
                </a:lnTo>
                <a:lnTo>
                  <a:pt x="887461" y="647699"/>
                </a:lnTo>
                <a:close/>
              </a:path>
              <a:path w="1327785" h="1346200">
                <a:moveTo>
                  <a:pt x="264500" y="622299"/>
                </a:moveTo>
                <a:lnTo>
                  <a:pt x="240122" y="622299"/>
                </a:lnTo>
                <a:lnTo>
                  <a:pt x="240122" y="634999"/>
                </a:lnTo>
                <a:lnTo>
                  <a:pt x="781" y="634999"/>
                </a:lnTo>
                <a:lnTo>
                  <a:pt x="406" y="647699"/>
                </a:lnTo>
                <a:lnTo>
                  <a:pt x="262124" y="647699"/>
                </a:lnTo>
                <a:lnTo>
                  <a:pt x="264500" y="622299"/>
                </a:lnTo>
                <a:close/>
              </a:path>
              <a:path w="1327785" h="1346200">
                <a:moveTo>
                  <a:pt x="55022" y="406399"/>
                </a:moveTo>
                <a:lnTo>
                  <a:pt x="35457" y="457199"/>
                </a:lnTo>
                <a:lnTo>
                  <a:pt x="19949" y="507999"/>
                </a:lnTo>
                <a:lnTo>
                  <a:pt x="8717" y="571499"/>
                </a:lnTo>
                <a:lnTo>
                  <a:pt x="1979" y="622299"/>
                </a:lnTo>
                <a:lnTo>
                  <a:pt x="1583" y="622299"/>
                </a:lnTo>
                <a:lnTo>
                  <a:pt x="1187" y="634999"/>
                </a:lnTo>
                <a:lnTo>
                  <a:pt x="240122" y="634999"/>
                </a:lnTo>
                <a:lnTo>
                  <a:pt x="179606" y="622299"/>
                </a:lnTo>
                <a:lnTo>
                  <a:pt x="155624" y="584199"/>
                </a:lnTo>
                <a:lnTo>
                  <a:pt x="165462" y="558799"/>
                </a:lnTo>
                <a:lnTo>
                  <a:pt x="111222" y="558799"/>
                </a:lnTo>
                <a:lnTo>
                  <a:pt x="83706" y="507999"/>
                </a:lnTo>
                <a:lnTo>
                  <a:pt x="83706" y="457199"/>
                </a:lnTo>
                <a:lnTo>
                  <a:pt x="55022" y="444499"/>
                </a:lnTo>
                <a:lnTo>
                  <a:pt x="55022" y="406399"/>
                </a:lnTo>
                <a:close/>
              </a:path>
              <a:path w="1327785" h="1346200">
                <a:moveTo>
                  <a:pt x="381206" y="495299"/>
                </a:moveTo>
                <a:lnTo>
                  <a:pt x="299469" y="495299"/>
                </a:lnTo>
                <a:lnTo>
                  <a:pt x="257413" y="507999"/>
                </a:lnTo>
                <a:lnTo>
                  <a:pt x="238944" y="546099"/>
                </a:lnTo>
                <a:lnTo>
                  <a:pt x="231471" y="571499"/>
                </a:lnTo>
                <a:lnTo>
                  <a:pt x="243655" y="596899"/>
                </a:lnTo>
                <a:lnTo>
                  <a:pt x="276664" y="596899"/>
                </a:lnTo>
                <a:lnTo>
                  <a:pt x="329727" y="571499"/>
                </a:lnTo>
                <a:lnTo>
                  <a:pt x="887382" y="571499"/>
                </a:lnTo>
                <a:lnTo>
                  <a:pt x="881087" y="546099"/>
                </a:lnTo>
                <a:lnTo>
                  <a:pt x="900150" y="533399"/>
                </a:lnTo>
                <a:lnTo>
                  <a:pt x="410286" y="533399"/>
                </a:lnTo>
                <a:lnTo>
                  <a:pt x="380810" y="520699"/>
                </a:lnTo>
                <a:lnTo>
                  <a:pt x="381206" y="495299"/>
                </a:lnTo>
                <a:close/>
              </a:path>
              <a:path w="1327785" h="1346200">
                <a:moveTo>
                  <a:pt x="120655" y="469899"/>
                </a:moveTo>
                <a:lnTo>
                  <a:pt x="104937" y="469899"/>
                </a:lnTo>
                <a:lnTo>
                  <a:pt x="110044" y="507999"/>
                </a:lnTo>
                <a:lnTo>
                  <a:pt x="136768" y="546099"/>
                </a:lnTo>
                <a:lnTo>
                  <a:pt x="133631" y="558799"/>
                </a:lnTo>
                <a:lnTo>
                  <a:pt x="165462" y="558799"/>
                </a:lnTo>
                <a:lnTo>
                  <a:pt x="126940" y="507999"/>
                </a:lnTo>
                <a:lnTo>
                  <a:pt x="120655" y="469899"/>
                </a:lnTo>
                <a:close/>
              </a:path>
              <a:path w="1327785" h="1346200">
                <a:moveTo>
                  <a:pt x="582815" y="342899"/>
                </a:moveTo>
                <a:lnTo>
                  <a:pt x="562376" y="342899"/>
                </a:lnTo>
                <a:lnTo>
                  <a:pt x="517193" y="368299"/>
                </a:lnTo>
                <a:lnTo>
                  <a:pt x="474741" y="419099"/>
                </a:lnTo>
                <a:lnTo>
                  <a:pt x="471603" y="431799"/>
                </a:lnTo>
                <a:lnTo>
                  <a:pt x="429161" y="469899"/>
                </a:lnTo>
                <a:lnTo>
                  <a:pt x="407930" y="482599"/>
                </a:lnTo>
                <a:lnTo>
                  <a:pt x="410286" y="533399"/>
                </a:lnTo>
                <a:lnTo>
                  <a:pt x="900150" y="533399"/>
                </a:lnTo>
                <a:lnTo>
                  <a:pt x="957340" y="495299"/>
                </a:lnTo>
                <a:lnTo>
                  <a:pt x="957340" y="457199"/>
                </a:lnTo>
                <a:lnTo>
                  <a:pt x="994665" y="431799"/>
                </a:lnTo>
                <a:lnTo>
                  <a:pt x="1064623" y="431799"/>
                </a:lnTo>
                <a:lnTo>
                  <a:pt x="1142430" y="419099"/>
                </a:lnTo>
                <a:lnTo>
                  <a:pt x="975028" y="419099"/>
                </a:lnTo>
                <a:lnTo>
                  <a:pt x="969119" y="380999"/>
                </a:lnTo>
                <a:lnTo>
                  <a:pt x="976196" y="355599"/>
                </a:lnTo>
                <a:lnTo>
                  <a:pt x="582023" y="355599"/>
                </a:lnTo>
                <a:lnTo>
                  <a:pt x="582815" y="342899"/>
                </a:lnTo>
                <a:close/>
              </a:path>
              <a:path w="1327785" h="1346200">
                <a:moveTo>
                  <a:pt x="1278813" y="368299"/>
                </a:moveTo>
                <a:lnTo>
                  <a:pt x="1260334" y="380999"/>
                </a:lnTo>
                <a:lnTo>
                  <a:pt x="1250119" y="419099"/>
                </a:lnTo>
                <a:lnTo>
                  <a:pt x="1142430" y="419099"/>
                </a:lnTo>
                <a:lnTo>
                  <a:pt x="1142430" y="457199"/>
                </a:lnTo>
                <a:lnTo>
                  <a:pt x="1203758" y="469899"/>
                </a:lnTo>
                <a:lnTo>
                  <a:pt x="1215922" y="482599"/>
                </a:lnTo>
                <a:lnTo>
                  <a:pt x="1226928" y="482599"/>
                </a:lnTo>
                <a:lnTo>
                  <a:pt x="1226928" y="457199"/>
                </a:lnTo>
                <a:lnTo>
                  <a:pt x="1318448" y="457199"/>
                </a:lnTo>
                <a:lnTo>
                  <a:pt x="1313336" y="444499"/>
                </a:lnTo>
                <a:lnTo>
                  <a:pt x="1307893" y="431799"/>
                </a:lnTo>
                <a:lnTo>
                  <a:pt x="1300420" y="431799"/>
                </a:lnTo>
                <a:lnTo>
                  <a:pt x="1282347" y="406399"/>
                </a:lnTo>
                <a:lnTo>
                  <a:pt x="1278813" y="368299"/>
                </a:lnTo>
                <a:close/>
              </a:path>
              <a:path w="1327785" h="1346200">
                <a:moveTo>
                  <a:pt x="1318448" y="457199"/>
                </a:moveTo>
                <a:lnTo>
                  <a:pt x="1262293" y="457199"/>
                </a:lnTo>
                <a:lnTo>
                  <a:pt x="1296105" y="482599"/>
                </a:lnTo>
                <a:lnTo>
                  <a:pt x="1327540" y="482599"/>
                </a:lnTo>
                <a:lnTo>
                  <a:pt x="1323194" y="469899"/>
                </a:lnTo>
                <a:lnTo>
                  <a:pt x="1318448" y="457199"/>
                </a:lnTo>
                <a:close/>
              </a:path>
              <a:path w="1327785" h="1346200">
                <a:moveTo>
                  <a:pt x="1064623" y="431799"/>
                </a:moveTo>
                <a:lnTo>
                  <a:pt x="994665" y="431799"/>
                </a:lnTo>
                <a:lnTo>
                  <a:pt x="1009997" y="444499"/>
                </a:lnTo>
                <a:lnTo>
                  <a:pt x="1040651" y="444499"/>
                </a:lnTo>
                <a:lnTo>
                  <a:pt x="1064623" y="431799"/>
                </a:lnTo>
                <a:close/>
              </a:path>
              <a:path w="1327785" h="1346200">
                <a:moveTo>
                  <a:pt x="1088210" y="355599"/>
                </a:moveTo>
                <a:lnTo>
                  <a:pt x="1054399" y="406399"/>
                </a:lnTo>
                <a:lnTo>
                  <a:pt x="1047728" y="419099"/>
                </a:lnTo>
                <a:lnTo>
                  <a:pt x="1168769" y="419099"/>
                </a:lnTo>
                <a:lnTo>
                  <a:pt x="1159722" y="406399"/>
                </a:lnTo>
                <a:lnTo>
                  <a:pt x="1184090" y="406399"/>
                </a:lnTo>
                <a:lnTo>
                  <a:pt x="1190386" y="393699"/>
                </a:lnTo>
                <a:lnTo>
                  <a:pt x="1154489" y="368299"/>
                </a:lnTo>
                <a:lnTo>
                  <a:pt x="1110599" y="368299"/>
                </a:lnTo>
                <a:lnTo>
                  <a:pt x="1088210" y="355599"/>
                </a:lnTo>
                <a:close/>
              </a:path>
              <a:path w="1327785" h="1346200">
                <a:moveTo>
                  <a:pt x="1187238" y="330199"/>
                </a:moveTo>
                <a:lnTo>
                  <a:pt x="1157366" y="330199"/>
                </a:lnTo>
                <a:lnTo>
                  <a:pt x="1166799" y="368299"/>
                </a:lnTo>
                <a:lnTo>
                  <a:pt x="1202560" y="380999"/>
                </a:lnTo>
                <a:lnTo>
                  <a:pt x="1208855" y="393699"/>
                </a:lnTo>
                <a:lnTo>
                  <a:pt x="1200986" y="393699"/>
                </a:lnTo>
                <a:lnTo>
                  <a:pt x="1201382" y="419099"/>
                </a:lnTo>
                <a:lnTo>
                  <a:pt x="1250119" y="419099"/>
                </a:lnTo>
                <a:lnTo>
                  <a:pt x="1223395" y="393699"/>
                </a:lnTo>
                <a:lnTo>
                  <a:pt x="1222613" y="368299"/>
                </a:lnTo>
                <a:lnTo>
                  <a:pt x="1196671" y="342899"/>
                </a:lnTo>
                <a:lnTo>
                  <a:pt x="1187238" y="330199"/>
                </a:lnTo>
                <a:close/>
              </a:path>
              <a:path w="1327785" h="1346200">
                <a:moveTo>
                  <a:pt x="1132226" y="342899"/>
                </a:moveTo>
                <a:lnTo>
                  <a:pt x="1110599" y="368299"/>
                </a:lnTo>
                <a:lnTo>
                  <a:pt x="1154489" y="368299"/>
                </a:lnTo>
                <a:lnTo>
                  <a:pt x="1136541" y="355599"/>
                </a:lnTo>
                <a:lnTo>
                  <a:pt x="1132226" y="342899"/>
                </a:lnTo>
                <a:close/>
              </a:path>
              <a:path w="1327785" h="1346200">
                <a:moveTo>
                  <a:pt x="610321" y="342899"/>
                </a:moveTo>
                <a:lnTo>
                  <a:pt x="598137" y="342899"/>
                </a:lnTo>
                <a:lnTo>
                  <a:pt x="596563" y="355599"/>
                </a:lnTo>
                <a:lnTo>
                  <a:pt x="610321" y="355599"/>
                </a:lnTo>
                <a:lnTo>
                  <a:pt x="610321" y="342899"/>
                </a:lnTo>
                <a:close/>
              </a:path>
              <a:path w="1327785" h="1346200">
                <a:moveTo>
                  <a:pt x="1099592" y="266699"/>
                </a:moveTo>
                <a:lnTo>
                  <a:pt x="1064623" y="266699"/>
                </a:lnTo>
                <a:lnTo>
                  <a:pt x="1079163" y="279399"/>
                </a:lnTo>
                <a:lnTo>
                  <a:pt x="1065405" y="292099"/>
                </a:lnTo>
                <a:lnTo>
                  <a:pt x="681061" y="292099"/>
                </a:lnTo>
                <a:lnTo>
                  <a:pt x="682635" y="304799"/>
                </a:lnTo>
                <a:lnTo>
                  <a:pt x="713289" y="317499"/>
                </a:lnTo>
                <a:lnTo>
                  <a:pt x="712497" y="330199"/>
                </a:lnTo>
                <a:lnTo>
                  <a:pt x="650804" y="330199"/>
                </a:lnTo>
                <a:lnTo>
                  <a:pt x="647270" y="342899"/>
                </a:lnTo>
                <a:lnTo>
                  <a:pt x="635482" y="342899"/>
                </a:lnTo>
                <a:lnTo>
                  <a:pt x="627613" y="355599"/>
                </a:lnTo>
                <a:lnTo>
                  <a:pt x="1044194" y="355599"/>
                </a:lnTo>
                <a:lnTo>
                  <a:pt x="1048509" y="342899"/>
                </a:lnTo>
                <a:lnTo>
                  <a:pt x="1033584" y="330199"/>
                </a:lnTo>
                <a:lnTo>
                  <a:pt x="1038681" y="304799"/>
                </a:lnTo>
                <a:lnTo>
                  <a:pt x="1074452" y="304799"/>
                </a:lnTo>
                <a:lnTo>
                  <a:pt x="1099592" y="266699"/>
                </a:lnTo>
                <a:close/>
              </a:path>
              <a:path w="1327785" h="1346200">
                <a:moveTo>
                  <a:pt x="600097" y="317499"/>
                </a:moveTo>
                <a:lnTo>
                  <a:pt x="589111" y="317499"/>
                </a:lnTo>
                <a:lnTo>
                  <a:pt x="558457" y="342899"/>
                </a:lnTo>
                <a:lnTo>
                  <a:pt x="629969" y="342899"/>
                </a:lnTo>
                <a:lnTo>
                  <a:pt x="633908" y="330199"/>
                </a:lnTo>
                <a:lnTo>
                  <a:pt x="605214" y="330199"/>
                </a:lnTo>
                <a:lnTo>
                  <a:pt x="600097" y="317499"/>
                </a:lnTo>
                <a:close/>
              </a:path>
              <a:path w="1327785" h="1346200">
                <a:moveTo>
                  <a:pt x="663780" y="304799"/>
                </a:moveTo>
                <a:lnTo>
                  <a:pt x="607184" y="304799"/>
                </a:lnTo>
                <a:lnTo>
                  <a:pt x="619764" y="317499"/>
                </a:lnTo>
                <a:lnTo>
                  <a:pt x="616992" y="317499"/>
                </a:lnTo>
                <a:lnTo>
                  <a:pt x="605214" y="330199"/>
                </a:lnTo>
                <a:lnTo>
                  <a:pt x="703460" y="330199"/>
                </a:lnTo>
                <a:lnTo>
                  <a:pt x="665344" y="317499"/>
                </a:lnTo>
                <a:lnTo>
                  <a:pt x="663780" y="304799"/>
                </a:lnTo>
                <a:close/>
              </a:path>
              <a:path w="1327785" h="1346200">
                <a:moveTo>
                  <a:pt x="622902" y="292099"/>
                </a:moveTo>
                <a:lnTo>
                  <a:pt x="594208" y="292099"/>
                </a:lnTo>
                <a:lnTo>
                  <a:pt x="594208" y="304799"/>
                </a:lnTo>
                <a:lnTo>
                  <a:pt x="629187" y="304799"/>
                </a:lnTo>
                <a:lnTo>
                  <a:pt x="622902" y="292099"/>
                </a:lnTo>
                <a:close/>
              </a:path>
              <a:path w="1327785" h="1346200">
                <a:moveTo>
                  <a:pt x="674766" y="292099"/>
                </a:moveTo>
                <a:lnTo>
                  <a:pt x="659830" y="292099"/>
                </a:lnTo>
                <a:lnTo>
                  <a:pt x="638619" y="304799"/>
                </a:lnTo>
                <a:lnTo>
                  <a:pt x="674766" y="304799"/>
                </a:lnTo>
                <a:lnTo>
                  <a:pt x="674766" y="292099"/>
                </a:lnTo>
                <a:close/>
              </a:path>
              <a:path w="1327785" h="1346200">
                <a:moveTo>
                  <a:pt x="529377" y="165099"/>
                </a:moveTo>
                <a:lnTo>
                  <a:pt x="499505" y="165099"/>
                </a:lnTo>
                <a:lnTo>
                  <a:pt x="437792" y="203199"/>
                </a:lnTo>
                <a:lnTo>
                  <a:pt x="444483" y="228599"/>
                </a:lnTo>
                <a:lnTo>
                  <a:pt x="461774" y="241299"/>
                </a:lnTo>
                <a:lnTo>
                  <a:pt x="496347" y="253999"/>
                </a:lnTo>
                <a:lnTo>
                  <a:pt x="496347" y="292099"/>
                </a:lnTo>
                <a:lnTo>
                  <a:pt x="512065" y="279399"/>
                </a:lnTo>
                <a:lnTo>
                  <a:pt x="527001" y="253999"/>
                </a:lnTo>
                <a:lnTo>
                  <a:pt x="563554" y="241299"/>
                </a:lnTo>
                <a:lnTo>
                  <a:pt x="563554" y="190499"/>
                </a:lnTo>
                <a:lnTo>
                  <a:pt x="583993" y="177799"/>
                </a:lnTo>
                <a:lnTo>
                  <a:pt x="532514" y="177799"/>
                </a:lnTo>
                <a:lnTo>
                  <a:pt x="529377" y="165099"/>
                </a:lnTo>
                <a:close/>
              </a:path>
              <a:path w="1327785" h="1346200">
                <a:moveTo>
                  <a:pt x="1094495" y="203199"/>
                </a:moveTo>
                <a:lnTo>
                  <a:pt x="679102" y="203199"/>
                </a:lnTo>
                <a:lnTo>
                  <a:pt x="681061" y="241299"/>
                </a:lnTo>
                <a:lnTo>
                  <a:pt x="707400" y="266699"/>
                </a:lnTo>
                <a:lnTo>
                  <a:pt x="706222" y="292099"/>
                </a:lnTo>
                <a:lnTo>
                  <a:pt x="972276" y="292099"/>
                </a:lnTo>
                <a:lnTo>
                  <a:pt x="972276" y="266699"/>
                </a:lnTo>
                <a:lnTo>
                  <a:pt x="986024" y="253999"/>
                </a:lnTo>
                <a:lnTo>
                  <a:pt x="1004890" y="241299"/>
                </a:lnTo>
                <a:lnTo>
                  <a:pt x="1009601" y="241299"/>
                </a:lnTo>
                <a:lnTo>
                  <a:pt x="1009601" y="228599"/>
                </a:lnTo>
                <a:lnTo>
                  <a:pt x="1015896" y="215899"/>
                </a:lnTo>
                <a:lnTo>
                  <a:pt x="1097633" y="215899"/>
                </a:lnTo>
                <a:lnTo>
                  <a:pt x="1094495" y="203199"/>
                </a:lnTo>
                <a:close/>
              </a:path>
              <a:path w="1327785" h="1346200">
                <a:moveTo>
                  <a:pt x="1020607" y="241299"/>
                </a:moveTo>
                <a:lnTo>
                  <a:pt x="1004890" y="241299"/>
                </a:lnTo>
                <a:lnTo>
                  <a:pt x="1018252" y="253999"/>
                </a:lnTo>
                <a:lnTo>
                  <a:pt x="1016678" y="266699"/>
                </a:lnTo>
                <a:lnTo>
                  <a:pt x="988390" y="292099"/>
                </a:lnTo>
                <a:lnTo>
                  <a:pt x="1018648" y="292099"/>
                </a:lnTo>
                <a:lnTo>
                  <a:pt x="1021003" y="266699"/>
                </a:lnTo>
                <a:lnTo>
                  <a:pt x="1037503" y="266699"/>
                </a:lnTo>
                <a:lnTo>
                  <a:pt x="1036325" y="253999"/>
                </a:lnTo>
                <a:lnTo>
                  <a:pt x="1020607" y="241299"/>
                </a:lnTo>
                <a:close/>
              </a:path>
              <a:path w="1327785" h="1346200">
                <a:moveTo>
                  <a:pt x="1114142" y="215899"/>
                </a:moveTo>
                <a:lnTo>
                  <a:pt x="1038681" y="215899"/>
                </a:lnTo>
                <a:lnTo>
                  <a:pt x="1044590" y="241299"/>
                </a:lnTo>
                <a:lnTo>
                  <a:pt x="1056368" y="266699"/>
                </a:lnTo>
                <a:lnTo>
                  <a:pt x="1157366" y="266699"/>
                </a:lnTo>
                <a:lnTo>
                  <a:pt x="1154225" y="241299"/>
                </a:lnTo>
                <a:lnTo>
                  <a:pt x="1124357" y="241299"/>
                </a:lnTo>
                <a:lnTo>
                  <a:pt x="1114142" y="215899"/>
                </a:lnTo>
                <a:close/>
              </a:path>
              <a:path w="1327785" h="1346200">
                <a:moveTo>
                  <a:pt x="1152655" y="228599"/>
                </a:moveTo>
                <a:lnTo>
                  <a:pt x="1124357" y="241299"/>
                </a:lnTo>
                <a:lnTo>
                  <a:pt x="1154225" y="241299"/>
                </a:lnTo>
                <a:lnTo>
                  <a:pt x="1152655" y="228599"/>
                </a:lnTo>
                <a:close/>
              </a:path>
              <a:path w="1327785" h="1346200">
                <a:moveTo>
                  <a:pt x="644112" y="126999"/>
                </a:moveTo>
                <a:lnTo>
                  <a:pt x="598919" y="126999"/>
                </a:lnTo>
                <a:lnTo>
                  <a:pt x="595000" y="139699"/>
                </a:lnTo>
                <a:lnTo>
                  <a:pt x="593822" y="139699"/>
                </a:lnTo>
                <a:lnTo>
                  <a:pt x="580845" y="152399"/>
                </a:lnTo>
                <a:lnTo>
                  <a:pt x="559239" y="152399"/>
                </a:lnTo>
                <a:lnTo>
                  <a:pt x="560812" y="165099"/>
                </a:lnTo>
                <a:lnTo>
                  <a:pt x="550588" y="165099"/>
                </a:lnTo>
                <a:lnTo>
                  <a:pt x="549410" y="177799"/>
                </a:lnTo>
                <a:lnTo>
                  <a:pt x="583993" y="177799"/>
                </a:lnTo>
                <a:lnTo>
                  <a:pt x="633126" y="190499"/>
                </a:lnTo>
                <a:lnTo>
                  <a:pt x="629969" y="228599"/>
                </a:lnTo>
                <a:lnTo>
                  <a:pt x="642935" y="228599"/>
                </a:lnTo>
                <a:lnTo>
                  <a:pt x="679102" y="203199"/>
                </a:lnTo>
                <a:lnTo>
                  <a:pt x="1094495" y="203199"/>
                </a:lnTo>
                <a:lnTo>
                  <a:pt x="1101374" y="190499"/>
                </a:lnTo>
                <a:lnTo>
                  <a:pt x="678310" y="190499"/>
                </a:lnTo>
                <a:lnTo>
                  <a:pt x="611499" y="165099"/>
                </a:lnTo>
                <a:lnTo>
                  <a:pt x="664166" y="139699"/>
                </a:lnTo>
                <a:lnTo>
                  <a:pt x="644112" y="126999"/>
                </a:lnTo>
                <a:close/>
              </a:path>
              <a:path w="1327785" h="1346200">
                <a:moveTo>
                  <a:pt x="1014718" y="88899"/>
                </a:moveTo>
                <a:lnTo>
                  <a:pt x="641371" y="88899"/>
                </a:lnTo>
                <a:lnTo>
                  <a:pt x="706222" y="114299"/>
                </a:lnTo>
                <a:lnTo>
                  <a:pt x="706222" y="139699"/>
                </a:lnTo>
                <a:lnTo>
                  <a:pt x="727047" y="139699"/>
                </a:lnTo>
                <a:lnTo>
                  <a:pt x="716426" y="165099"/>
                </a:lnTo>
                <a:lnTo>
                  <a:pt x="687346" y="165099"/>
                </a:lnTo>
                <a:lnTo>
                  <a:pt x="678310" y="190499"/>
                </a:lnTo>
                <a:lnTo>
                  <a:pt x="1101374" y="190499"/>
                </a:lnTo>
                <a:lnTo>
                  <a:pt x="1108253" y="177799"/>
                </a:lnTo>
                <a:lnTo>
                  <a:pt x="1133008" y="177799"/>
                </a:lnTo>
                <a:lnTo>
                  <a:pt x="1095764" y="139699"/>
                </a:lnTo>
                <a:lnTo>
                  <a:pt x="1056285" y="114299"/>
                </a:lnTo>
                <a:lnTo>
                  <a:pt x="1014718" y="88899"/>
                </a:lnTo>
                <a:close/>
              </a:path>
              <a:path w="1327785" h="1346200">
                <a:moveTo>
                  <a:pt x="407534" y="126999"/>
                </a:moveTo>
                <a:lnTo>
                  <a:pt x="364696" y="126999"/>
                </a:lnTo>
                <a:lnTo>
                  <a:pt x="367072" y="139699"/>
                </a:lnTo>
                <a:lnTo>
                  <a:pt x="413829" y="139699"/>
                </a:lnTo>
                <a:lnTo>
                  <a:pt x="407534" y="126999"/>
                </a:lnTo>
                <a:close/>
              </a:path>
              <a:path w="1327785" h="1346200">
                <a:moveTo>
                  <a:pt x="508542" y="88899"/>
                </a:moveTo>
                <a:lnTo>
                  <a:pt x="495962" y="88899"/>
                </a:lnTo>
                <a:lnTo>
                  <a:pt x="470425" y="114299"/>
                </a:lnTo>
                <a:lnTo>
                  <a:pt x="438969" y="114299"/>
                </a:lnTo>
                <a:lnTo>
                  <a:pt x="440147" y="139699"/>
                </a:lnTo>
                <a:lnTo>
                  <a:pt x="482599" y="139699"/>
                </a:lnTo>
                <a:lnTo>
                  <a:pt x="487321" y="126999"/>
                </a:lnTo>
                <a:lnTo>
                  <a:pt x="516401" y="126999"/>
                </a:lnTo>
                <a:lnTo>
                  <a:pt x="519934" y="114299"/>
                </a:lnTo>
                <a:lnTo>
                  <a:pt x="502643" y="101599"/>
                </a:lnTo>
                <a:lnTo>
                  <a:pt x="508542" y="88899"/>
                </a:lnTo>
                <a:close/>
              </a:path>
              <a:path w="1327785" h="1346200">
                <a:moveTo>
                  <a:pt x="596563" y="88899"/>
                </a:moveTo>
                <a:lnTo>
                  <a:pt x="567879" y="88899"/>
                </a:lnTo>
                <a:lnTo>
                  <a:pt x="542333" y="114299"/>
                </a:lnTo>
                <a:lnTo>
                  <a:pt x="546273" y="126999"/>
                </a:lnTo>
                <a:lnTo>
                  <a:pt x="572997" y="139699"/>
                </a:lnTo>
                <a:lnTo>
                  <a:pt x="571017" y="101599"/>
                </a:lnTo>
                <a:lnTo>
                  <a:pt x="596563" y="88899"/>
                </a:lnTo>
                <a:close/>
              </a:path>
              <a:path w="1327785" h="1346200">
                <a:moveTo>
                  <a:pt x="780661" y="0"/>
                </a:moveTo>
                <a:lnTo>
                  <a:pt x="573010" y="0"/>
                </a:lnTo>
                <a:lnTo>
                  <a:pt x="473612" y="25399"/>
                </a:lnTo>
                <a:lnTo>
                  <a:pt x="426191" y="50799"/>
                </a:lnTo>
                <a:lnTo>
                  <a:pt x="380480" y="63499"/>
                </a:lnTo>
                <a:lnTo>
                  <a:pt x="336621" y="88899"/>
                </a:lnTo>
                <a:lnTo>
                  <a:pt x="294758" y="114299"/>
                </a:lnTo>
                <a:lnTo>
                  <a:pt x="319898" y="114299"/>
                </a:lnTo>
                <a:lnTo>
                  <a:pt x="335616" y="126999"/>
                </a:lnTo>
                <a:lnTo>
                  <a:pt x="365874" y="126999"/>
                </a:lnTo>
                <a:lnTo>
                  <a:pt x="375702" y="114299"/>
                </a:lnTo>
                <a:lnTo>
                  <a:pt x="372169" y="101599"/>
                </a:lnTo>
                <a:lnTo>
                  <a:pt x="334834" y="101599"/>
                </a:lnTo>
                <a:lnTo>
                  <a:pt x="375702" y="76199"/>
                </a:lnTo>
                <a:lnTo>
                  <a:pt x="992963" y="76199"/>
                </a:lnTo>
                <a:lnTo>
                  <a:pt x="971208" y="63499"/>
                </a:lnTo>
                <a:lnTo>
                  <a:pt x="925901" y="38099"/>
                </a:lnTo>
                <a:lnTo>
                  <a:pt x="830482" y="12699"/>
                </a:lnTo>
                <a:lnTo>
                  <a:pt x="780661" y="0"/>
                </a:lnTo>
                <a:close/>
              </a:path>
              <a:path w="1327785" h="1346200">
                <a:moveTo>
                  <a:pt x="992963" y="76199"/>
                </a:moveTo>
                <a:lnTo>
                  <a:pt x="415007" y="76199"/>
                </a:lnTo>
                <a:lnTo>
                  <a:pt x="433080" y="101599"/>
                </a:lnTo>
                <a:lnTo>
                  <a:pt x="463734" y="101599"/>
                </a:lnTo>
                <a:lnTo>
                  <a:pt x="482203" y="88899"/>
                </a:lnTo>
                <a:lnTo>
                  <a:pt x="1014718" y="88899"/>
                </a:lnTo>
                <a:lnTo>
                  <a:pt x="992963" y="76199"/>
                </a:lnTo>
                <a:close/>
              </a:path>
            </a:pathLst>
          </a:custGeom>
          <a:solidFill>
            <a:srgbClr val="B3D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996008" y="6349829"/>
            <a:ext cx="6487795" cy="433070"/>
          </a:xfrm>
          <a:custGeom>
            <a:avLst/>
            <a:gdLst/>
            <a:ahLst/>
            <a:cxnLst/>
            <a:rect l="l" t="t" r="r" b="b"/>
            <a:pathLst>
              <a:path w="6487795" h="433070">
                <a:moveTo>
                  <a:pt x="0" y="432441"/>
                </a:moveTo>
                <a:lnTo>
                  <a:pt x="6487409" y="432441"/>
                </a:lnTo>
                <a:lnTo>
                  <a:pt x="6487409" y="0"/>
                </a:lnTo>
                <a:lnTo>
                  <a:pt x="0" y="0"/>
                </a:lnTo>
                <a:lnTo>
                  <a:pt x="0" y="432441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96008" y="7277786"/>
            <a:ext cx="4464050" cy="387350"/>
          </a:xfrm>
          <a:custGeom>
            <a:avLst/>
            <a:gdLst/>
            <a:ahLst/>
            <a:cxnLst/>
            <a:rect l="l" t="t" r="r" b="b"/>
            <a:pathLst>
              <a:path w="4464050" h="387350">
                <a:moveTo>
                  <a:pt x="0" y="386892"/>
                </a:moveTo>
                <a:lnTo>
                  <a:pt x="4463465" y="386892"/>
                </a:lnTo>
                <a:lnTo>
                  <a:pt x="4463465" y="0"/>
                </a:lnTo>
                <a:lnTo>
                  <a:pt x="0" y="0"/>
                </a:lnTo>
                <a:lnTo>
                  <a:pt x="0" y="386892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96008" y="6782270"/>
            <a:ext cx="6731634" cy="495934"/>
          </a:xfrm>
          <a:custGeom>
            <a:avLst/>
            <a:gdLst/>
            <a:ahLst/>
            <a:cxnLst/>
            <a:rect l="l" t="t" r="r" b="b"/>
            <a:pathLst>
              <a:path w="6731634" h="495934">
                <a:moveTo>
                  <a:pt x="6731095" y="495515"/>
                </a:moveTo>
                <a:lnTo>
                  <a:pt x="0" y="495515"/>
                </a:lnTo>
                <a:lnTo>
                  <a:pt x="0" y="0"/>
                </a:lnTo>
                <a:lnTo>
                  <a:pt x="6731095" y="0"/>
                </a:lnTo>
                <a:lnTo>
                  <a:pt x="6731095" y="495515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 txBox="1"/>
          <p:nvPr/>
        </p:nvSpPr>
        <p:spPr>
          <a:xfrm>
            <a:off x="2996008" y="6332600"/>
            <a:ext cx="6487795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10"/>
              </a:spcBef>
            </a:pPr>
            <a:r>
              <a:rPr sz="3100" spc="35" dirty="0">
                <a:solidFill>
                  <a:srgbClr val="FFFFFF"/>
                </a:solidFill>
                <a:latin typeface="Century Gothic"/>
                <a:cs typeface="Century Gothic"/>
              </a:rPr>
              <a:t>UNESCO </a:t>
            </a:r>
            <a:r>
              <a:rPr sz="3100" spc="-180" dirty="0">
                <a:solidFill>
                  <a:srgbClr val="FFFFFF"/>
                </a:solidFill>
                <a:latin typeface="Century Gothic"/>
                <a:cs typeface="Century Gothic"/>
              </a:rPr>
              <a:t>Medal </a:t>
            </a:r>
            <a:r>
              <a:rPr sz="3100" spc="80" dirty="0">
                <a:solidFill>
                  <a:srgbClr val="FFFFFF"/>
                </a:solidFill>
                <a:latin typeface="Century Gothic"/>
                <a:cs typeface="Century Gothic"/>
              </a:rPr>
              <a:t>"For</a:t>
            </a:r>
            <a:r>
              <a:rPr sz="3100" spc="-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Century Gothic"/>
                <a:cs typeface="Century Gothic"/>
              </a:rPr>
              <a:t>Contributions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0788053" y="6332600"/>
            <a:ext cx="156845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sz="3100" u="sng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065796" y="6716406"/>
            <a:ext cx="6550025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1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100" spc="-55" dirty="0">
                <a:solidFill>
                  <a:srgbClr val="FFFFFF"/>
                </a:solidFill>
                <a:latin typeface="Century Gothic"/>
                <a:cs typeface="Century Gothic"/>
              </a:rPr>
              <a:t>the </a:t>
            </a:r>
            <a:r>
              <a:rPr sz="3100" spc="-130" dirty="0">
                <a:solidFill>
                  <a:srgbClr val="FFFFFF"/>
                </a:solidFill>
                <a:latin typeface="Century Gothic"/>
                <a:cs typeface="Century Gothic"/>
              </a:rPr>
              <a:t>Development </a:t>
            </a:r>
            <a:r>
              <a:rPr sz="3100" spc="-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100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spc="-175" dirty="0">
                <a:solidFill>
                  <a:srgbClr val="FFFFFF"/>
                </a:solidFill>
                <a:latin typeface="Century Gothic"/>
                <a:cs typeface="Century Gothic"/>
              </a:rPr>
              <a:t>Nanoscience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14424904" y="3633826"/>
            <a:ext cx="4258310" cy="441959"/>
          </a:xfrm>
          <a:custGeom>
            <a:avLst/>
            <a:gdLst/>
            <a:ahLst/>
            <a:cxnLst/>
            <a:rect l="l" t="t" r="r" b="b"/>
            <a:pathLst>
              <a:path w="4258309" h="441960">
                <a:moveTo>
                  <a:pt x="4257692" y="441650"/>
                </a:moveTo>
                <a:lnTo>
                  <a:pt x="0" y="441650"/>
                </a:lnTo>
                <a:lnTo>
                  <a:pt x="0" y="0"/>
                </a:lnTo>
                <a:lnTo>
                  <a:pt x="4257692" y="0"/>
                </a:lnTo>
                <a:lnTo>
                  <a:pt x="4257692" y="441650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424904" y="4000096"/>
            <a:ext cx="3953510" cy="441959"/>
          </a:xfrm>
          <a:custGeom>
            <a:avLst/>
            <a:gdLst/>
            <a:ahLst/>
            <a:cxnLst/>
            <a:rect l="l" t="t" r="r" b="b"/>
            <a:pathLst>
              <a:path w="3953509" h="441960">
                <a:moveTo>
                  <a:pt x="3953085" y="441650"/>
                </a:moveTo>
                <a:lnTo>
                  <a:pt x="0" y="441650"/>
                </a:lnTo>
                <a:lnTo>
                  <a:pt x="0" y="0"/>
                </a:lnTo>
                <a:lnTo>
                  <a:pt x="3953085" y="0"/>
                </a:lnTo>
                <a:lnTo>
                  <a:pt x="3953085" y="441650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12295882" y="3575536"/>
            <a:ext cx="6386830" cy="21685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229485" marR="128905">
              <a:lnSpc>
                <a:spcPts val="2850"/>
              </a:lnSpc>
              <a:spcBef>
                <a:spcPts val="755"/>
              </a:spcBef>
            </a:pPr>
            <a:r>
              <a:rPr sz="2900" spc="25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2900" spc="35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2900" spc="-3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Century Gothic"/>
                <a:cs typeface="Century Gothic"/>
              </a:rPr>
              <a:t>Subject </a:t>
            </a:r>
            <a:r>
              <a:rPr sz="2900" spc="-25" dirty="0">
                <a:solidFill>
                  <a:srgbClr val="FFFFFF"/>
                </a:solidFill>
                <a:latin typeface="Century Gothic"/>
                <a:cs typeface="Century Gothic"/>
              </a:rPr>
              <a:t>Ranking  </a:t>
            </a:r>
            <a:r>
              <a:rPr sz="290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2900" spc="-100" dirty="0">
                <a:solidFill>
                  <a:srgbClr val="FFFFFF"/>
                </a:solidFill>
                <a:latin typeface="Century Gothic"/>
                <a:cs typeface="Century Gothic"/>
              </a:rPr>
              <a:t>Computer</a:t>
            </a:r>
            <a:r>
              <a:rPr sz="2900" spc="-3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60" dirty="0">
                <a:solidFill>
                  <a:srgbClr val="FFFFFF"/>
                </a:solidFill>
                <a:latin typeface="Century Gothic"/>
                <a:cs typeface="Century Gothic"/>
              </a:rPr>
              <a:t>Science</a:t>
            </a:r>
            <a:endParaRPr sz="2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b="1" spc="11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ranking</a:t>
            </a: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1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7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15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7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105" dirty="0">
                <a:solidFill>
                  <a:srgbClr val="FFFFFF"/>
                </a:solidFill>
                <a:latin typeface="Calibri"/>
                <a:cs typeface="Calibri"/>
              </a:rPr>
              <a:t>time: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5122638" y="5790123"/>
            <a:ext cx="1651635" cy="765810"/>
          </a:xfrm>
          <a:prstGeom prst="rect">
            <a:avLst/>
          </a:prstGeom>
          <a:solidFill>
            <a:srgbClr val="2C3B8D"/>
          </a:solidFill>
        </p:spPr>
        <p:txBody>
          <a:bodyPr vert="horz" wrap="square" lIns="0" tIns="27305" rIns="0" bIns="0" rtlCol="0">
            <a:spAutoFit/>
          </a:bodyPr>
          <a:lstStyle/>
          <a:p>
            <a:pPr marL="116839" marR="107314">
              <a:lnSpc>
                <a:spcPts val="2640"/>
              </a:lnSpc>
              <a:spcBef>
                <a:spcPts val="215"/>
              </a:spcBef>
            </a:pPr>
            <a:r>
              <a:rPr sz="2700" spc="2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2700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Century Gothic"/>
                <a:cs typeface="Century Gothic"/>
              </a:rPr>
              <a:t>overall  </a:t>
            </a:r>
            <a:r>
              <a:rPr sz="2700" spc="-10" dirty="0">
                <a:solidFill>
                  <a:srgbClr val="FFFFFF"/>
                </a:solidFill>
                <a:latin typeface="Century Gothic"/>
                <a:cs typeface="Century Gothic"/>
              </a:rPr>
              <a:t>rankings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3039983" y="8483290"/>
            <a:ext cx="3546475" cy="342265"/>
          </a:xfrm>
          <a:custGeom>
            <a:avLst/>
            <a:gdLst/>
            <a:ahLst/>
            <a:cxnLst/>
            <a:rect l="l" t="t" r="r" b="b"/>
            <a:pathLst>
              <a:path w="3546475" h="342265">
                <a:moveTo>
                  <a:pt x="0" y="341952"/>
                </a:moveTo>
                <a:lnTo>
                  <a:pt x="3546281" y="341952"/>
                </a:lnTo>
                <a:lnTo>
                  <a:pt x="3546281" y="0"/>
                </a:lnTo>
                <a:lnTo>
                  <a:pt x="0" y="0"/>
                </a:lnTo>
                <a:lnTo>
                  <a:pt x="0" y="341952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039983" y="8825243"/>
            <a:ext cx="3783329" cy="544195"/>
          </a:xfrm>
          <a:custGeom>
            <a:avLst/>
            <a:gdLst/>
            <a:ahLst/>
            <a:cxnLst/>
            <a:rect l="l" t="t" r="r" b="b"/>
            <a:pathLst>
              <a:path w="3783329" h="544195">
                <a:moveTo>
                  <a:pt x="3783195" y="543866"/>
                </a:moveTo>
                <a:lnTo>
                  <a:pt x="0" y="543866"/>
                </a:lnTo>
                <a:lnTo>
                  <a:pt x="0" y="0"/>
                </a:lnTo>
                <a:lnTo>
                  <a:pt x="3783195" y="0"/>
                </a:lnTo>
                <a:lnTo>
                  <a:pt x="3783195" y="543866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325396" y="9330089"/>
            <a:ext cx="2144395" cy="433070"/>
          </a:xfrm>
          <a:custGeom>
            <a:avLst/>
            <a:gdLst/>
            <a:ahLst/>
            <a:cxnLst/>
            <a:rect l="l" t="t" r="r" b="b"/>
            <a:pathLst>
              <a:path w="2144395" h="433070">
                <a:moveTo>
                  <a:pt x="0" y="432837"/>
                </a:moveTo>
                <a:lnTo>
                  <a:pt x="2144355" y="432837"/>
                </a:lnTo>
                <a:lnTo>
                  <a:pt x="2144355" y="0"/>
                </a:lnTo>
                <a:lnTo>
                  <a:pt x="0" y="0"/>
                </a:lnTo>
                <a:lnTo>
                  <a:pt x="0" y="432837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039983" y="9291952"/>
            <a:ext cx="1285875" cy="471170"/>
          </a:xfrm>
          <a:custGeom>
            <a:avLst/>
            <a:gdLst/>
            <a:ahLst/>
            <a:cxnLst/>
            <a:rect l="l" t="t" r="r" b="b"/>
            <a:pathLst>
              <a:path w="1285875" h="471170">
                <a:moveTo>
                  <a:pt x="1285413" y="470974"/>
                </a:moveTo>
                <a:lnTo>
                  <a:pt x="0" y="470974"/>
                </a:lnTo>
                <a:lnTo>
                  <a:pt x="0" y="0"/>
                </a:lnTo>
                <a:lnTo>
                  <a:pt x="1285413" y="0"/>
                </a:lnTo>
                <a:lnTo>
                  <a:pt x="1285413" y="470974"/>
                </a:lnTo>
                <a:close/>
              </a:path>
            </a:pathLst>
          </a:custGeom>
          <a:solidFill>
            <a:srgbClr val="2C3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2996008" y="7100221"/>
            <a:ext cx="4464050" cy="2629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10"/>
              </a:spcBef>
            </a:pPr>
            <a:r>
              <a:rPr sz="3100" spc="-229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100" spc="-105" dirty="0">
                <a:solidFill>
                  <a:srgbClr val="FFFFFF"/>
                </a:solidFill>
                <a:latin typeface="Century Gothic"/>
                <a:cs typeface="Century Gothic"/>
              </a:rPr>
              <a:t> Nanotechnologies"</a:t>
            </a:r>
            <a:endParaRPr sz="3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50495">
              <a:lnSpc>
                <a:spcPts val="3265"/>
              </a:lnSpc>
              <a:spcBef>
                <a:spcPts val="3050"/>
              </a:spcBef>
            </a:pPr>
            <a:r>
              <a:rPr sz="3000" spc="25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3000" spc="35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000" spc="-4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Century Gothic"/>
                <a:cs typeface="Century Gothic"/>
              </a:rPr>
              <a:t>BRICS </a:t>
            </a:r>
            <a:r>
              <a:rPr sz="3000" spc="-150" dirty="0">
                <a:solidFill>
                  <a:srgbClr val="FFFFFF"/>
                </a:solidFill>
                <a:latin typeface="Century Gothic"/>
                <a:cs typeface="Century Gothic"/>
              </a:rPr>
              <a:t>&amp; </a:t>
            </a:r>
            <a:r>
              <a:rPr sz="3000" spc="254" dirty="0">
                <a:solidFill>
                  <a:srgbClr val="FFFFFF"/>
                </a:solidFill>
                <a:latin typeface="Century Gothic"/>
                <a:cs typeface="Century Gothic"/>
              </a:rPr>
              <a:t>EE</a:t>
            </a:r>
            <a:endParaRPr sz="3000">
              <a:latin typeface="Century Gothic"/>
              <a:cs typeface="Century Gothic"/>
            </a:endParaRPr>
          </a:p>
          <a:p>
            <a:pPr marL="150495" marR="733425">
              <a:lnSpc>
                <a:spcPts val="2930"/>
              </a:lnSpc>
              <a:spcBef>
                <a:spcPts val="320"/>
              </a:spcBef>
              <a:tabLst>
                <a:tab pos="1405255" algn="l"/>
              </a:tabLst>
            </a:pPr>
            <a:r>
              <a:rPr sz="3000" spc="-50" dirty="0">
                <a:solidFill>
                  <a:srgbClr val="FFFFFF"/>
                </a:solidFill>
                <a:latin typeface="Century Gothic"/>
                <a:cs typeface="Century Gothic"/>
              </a:rPr>
              <a:t>ranking </a:t>
            </a:r>
            <a:r>
              <a:rPr sz="3000" spc="-22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000" spc="35" dirty="0">
                <a:solidFill>
                  <a:srgbClr val="FFFFFF"/>
                </a:solidFill>
                <a:latin typeface="Century Gothic"/>
                <a:cs typeface="Century Gothic"/>
              </a:rPr>
              <a:t>straight  </a:t>
            </a:r>
            <a:r>
              <a:rPr sz="3000" spc="1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000" spc="-1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entury Gothic"/>
                <a:cs typeface="Century Gothic"/>
              </a:rPr>
              <a:t>the	</a:t>
            </a:r>
            <a:r>
              <a:rPr sz="3000" spc="40" dirty="0">
                <a:solidFill>
                  <a:srgbClr val="FFFFFF"/>
                </a:solidFill>
                <a:latin typeface="Century Gothic"/>
                <a:cs typeface="Century Gothic"/>
              </a:rPr>
              <a:t>27th</a:t>
            </a:r>
            <a:r>
              <a:rPr sz="3000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000" spc="-245" dirty="0">
                <a:solidFill>
                  <a:srgbClr val="FFFFFF"/>
                </a:solidFill>
                <a:latin typeface="Century Gothic"/>
                <a:cs typeface="Century Gothic"/>
              </a:rPr>
              <a:t>place!</a:t>
            </a:r>
            <a:endParaRPr sz="3000">
              <a:latin typeface="Century Gothic"/>
              <a:cs typeface="Century Gothic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12313435" y="6585555"/>
            <a:ext cx="2595245" cy="669925"/>
          </a:xfrm>
          <a:custGeom>
            <a:avLst/>
            <a:gdLst/>
            <a:ahLst/>
            <a:cxnLst/>
            <a:rect l="l" t="t" r="r" b="b"/>
            <a:pathLst>
              <a:path w="2595244" h="669925">
                <a:moveTo>
                  <a:pt x="2595073" y="669496"/>
                </a:moveTo>
                <a:lnTo>
                  <a:pt x="0" y="669496"/>
                </a:lnTo>
                <a:lnTo>
                  <a:pt x="0" y="0"/>
                </a:lnTo>
                <a:lnTo>
                  <a:pt x="2595073" y="0"/>
                </a:lnTo>
                <a:lnTo>
                  <a:pt x="2595073" y="669496"/>
                </a:lnTo>
                <a:close/>
              </a:path>
            </a:pathLst>
          </a:custGeom>
          <a:solidFill>
            <a:srgbClr val="E621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12401480" y="6520026"/>
            <a:ext cx="2425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285" dirty="0">
                <a:solidFill>
                  <a:srgbClr val="FFFFFF"/>
                </a:solidFill>
                <a:latin typeface="Calibri"/>
                <a:cs typeface="Calibri"/>
              </a:rPr>
              <a:t>3rd</a:t>
            </a:r>
            <a:r>
              <a:rPr sz="44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spc="235" dirty="0">
                <a:solidFill>
                  <a:srgbClr val="FFFFFF"/>
                </a:solidFill>
                <a:latin typeface="Calibri"/>
                <a:cs typeface="Calibri"/>
              </a:rPr>
              <a:t>place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5144559" y="6678064"/>
            <a:ext cx="4580890" cy="484505"/>
          </a:xfrm>
          <a:prstGeom prst="rect">
            <a:avLst/>
          </a:prstGeom>
          <a:solidFill>
            <a:srgbClr val="2C3B8D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3190"/>
              </a:lnSpc>
            </a:pPr>
            <a:r>
              <a:rPr sz="2700" spc="-105" dirty="0">
                <a:solidFill>
                  <a:srgbClr val="FFFFFF"/>
                </a:solidFill>
                <a:latin typeface="Century Gothic"/>
                <a:cs typeface="Century Gothic"/>
              </a:rPr>
              <a:t>Among </a:t>
            </a:r>
            <a:r>
              <a:rPr sz="2700" spc="35" dirty="0">
                <a:solidFill>
                  <a:srgbClr val="FFFFFF"/>
                </a:solidFill>
                <a:latin typeface="Century Gothic"/>
                <a:cs typeface="Century Gothic"/>
              </a:rPr>
              <a:t>Russia's</a:t>
            </a:r>
            <a:r>
              <a:rPr sz="270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Century Gothic"/>
                <a:cs typeface="Century Gothic"/>
              </a:rPr>
              <a:t>universities</a:t>
            </a:r>
            <a:endParaRPr sz="2700">
              <a:latin typeface="Century Gothic"/>
              <a:cs typeface="Century Gothic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16011210" y="111279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6086153" y="9758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1" y="56751"/>
                </a:lnTo>
                <a:lnTo>
                  <a:pt x="50410" y="50420"/>
                </a:lnTo>
                <a:lnTo>
                  <a:pt x="56741" y="41031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6170935" y="101818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6255717" y="10605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1" y="56751"/>
                </a:lnTo>
                <a:lnTo>
                  <a:pt x="50410" y="50420"/>
                </a:lnTo>
                <a:lnTo>
                  <a:pt x="56741" y="41031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6170935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6340399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350228" y="119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51"/>
                </a:lnTo>
                <a:lnTo>
                  <a:pt x="5771" y="33609"/>
                </a:lnTo>
                <a:lnTo>
                  <a:pt x="12032" y="37828"/>
                </a:lnTo>
                <a:lnTo>
                  <a:pt x="19697" y="39375"/>
                </a:lnTo>
                <a:lnTo>
                  <a:pt x="27361" y="37828"/>
                </a:lnTo>
                <a:lnTo>
                  <a:pt x="33619" y="33609"/>
                </a:lnTo>
                <a:lnTo>
                  <a:pt x="37838" y="27351"/>
                </a:lnTo>
                <a:lnTo>
                  <a:pt x="39385" y="19687"/>
                </a:lnTo>
                <a:lnTo>
                  <a:pt x="37838" y="12023"/>
                </a:lnTo>
                <a:lnTo>
                  <a:pt x="33619" y="5765"/>
                </a:lnTo>
                <a:lnTo>
                  <a:pt x="27361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6435020" y="115518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6425181" y="106057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36" y="0"/>
                </a:moveTo>
                <a:lnTo>
                  <a:pt x="18038" y="2320"/>
                </a:lnTo>
                <a:lnTo>
                  <a:pt x="8649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9" y="50404"/>
                </a:lnTo>
                <a:lnTo>
                  <a:pt x="18038" y="56732"/>
                </a:lnTo>
                <a:lnTo>
                  <a:pt x="29536" y="59053"/>
                </a:lnTo>
                <a:lnTo>
                  <a:pt x="41025" y="56732"/>
                </a:lnTo>
                <a:lnTo>
                  <a:pt x="50411" y="50404"/>
                </a:lnTo>
                <a:lnTo>
                  <a:pt x="56741" y="41019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1" y="8648"/>
                </a:lnTo>
                <a:lnTo>
                  <a:pt x="41025" y="2320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6340399" y="101818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1" y="56751"/>
                </a:lnTo>
                <a:lnTo>
                  <a:pt x="50410" y="50420"/>
                </a:lnTo>
                <a:lnTo>
                  <a:pt x="56741" y="41031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6265546" y="115518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51"/>
                </a:lnTo>
                <a:lnTo>
                  <a:pt x="5771" y="33609"/>
                </a:lnTo>
                <a:lnTo>
                  <a:pt x="12032" y="37828"/>
                </a:lnTo>
                <a:lnTo>
                  <a:pt x="19697" y="39375"/>
                </a:lnTo>
                <a:lnTo>
                  <a:pt x="27357" y="37828"/>
                </a:lnTo>
                <a:lnTo>
                  <a:pt x="33615" y="33609"/>
                </a:lnTo>
                <a:lnTo>
                  <a:pt x="37837" y="27351"/>
                </a:lnTo>
                <a:lnTo>
                  <a:pt x="39385" y="19687"/>
                </a:lnTo>
                <a:lnTo>
                  <a:pt x="37837" y="12023"/>
                </a:lnTo>
                <a:lnTo>
                  <a:pt x="33615" y="5765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6425181" y="9758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6519802" y="94326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6519793" y="111279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51"/>
                </a:lnTo>
                <a:lnTo>
                  <a:pt x="5771" y="33609"/>
                </a:lnTo>
                <a:lnTo>
                  <a:pt x="12032" y="37828"/>
                </a:lnTo>
                <a:lnTo>
                  <a:pt x="19697" y="39375"/>
                </a:lnTo>
                <a:lnTo>
                  <a:pt x="27357" y="37828"/>
                </a:lnTo>
                <a:lnTo>
                  <a:pt x="33615" y="33609"/>
                </a:lnTo>
                <a:lnTo>
                  <a:pt x="37837" y="27351"/>
                </a:lnTo>
                <a:lnTo>
                  <a:pt x="39385" y="19687"/>
                </a:lnTo>
                <a:lnTo>
                  <a:pt x="37837" y="12023"/>
                </a:lnTo>
                <a:lnTo>
                  <a:pt x="33615" y="5765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6265546" y="98564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51"/>
                </a:lnTo>
                <a:lnTo>
                  <a:pt x="5771" y="33609"/>
                </a:lnTo>
                <a:lnTo>
                  <a:pt x="12032" y="37828"/>
                </a:lnTo>
                <a:lnTo>
                  <a:pt x="19697" y="39375"/>
                </a:lnTo>
                <a:lnTo>
                  <a:pt x="27357" y="37828"/>
                </a:lnTo>
                <a:lnTo>
                  <a:pt x="33615" y="33609"/>
                </a:lnTo>
                <a:lnTo>
                  <a:pt x="37837" y="27351"/>
                </a:lnTo>
                <a:lnTo>
                  <a:pt x="39385" y="19687"/>
                </a:lnTo>
                <a:lnTo>
                  <a:pt x="37837" y="12023"/>
                </a:lnTo>
                <a:lnTo>
                  <a:pt x="33615" y="5765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6180775" y="119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6086153" y="10605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6001370" y="101818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31"/>
                </a:lnTo>
                <a:lnTo>
                  <a:pt x="8648" y="50420"/>
                </a:lnTo>
                <a:lnTo>
                  <a:pt x="18033" y="56751"/>
                </a:lnTo>
                <a:lnTo>
                  <a:pt x="29526" y="59073"/>
                </a:lnTo>
                <a:lnTo>
                  <a:pt x="41025" y="56751"/>
                </a:lnTo>
                <a:lnTo>
                  <a:pt x="50413" y="50420"/>
                </a:lnTo>
                <a:lnTo>
                  <a:pt x="56742" y="41031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5934661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5934661" y="107858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6104125" y="116276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6104125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019434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6188907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6697500" y="103621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6527935" y="120574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6594746" y="9758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6509964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6612717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6604584" y="10704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5" y="37828"/>
                </a:lnTo>
                <a:lnTo>
                  <a:pt x="33613" y="33609"/>
                </a:lnTo>
                <a:lnTo>
                  <a:pt x="37830" y="27351"/>
                </a:lnTo>
                <a:lnTo>
                  <a:pt x="39375" y="19687"/>
                </a:lnTo>
                <a:lnTo>
                  <a:pt x="37830" y="12023"/>
                </a:lnTo>
                <a:lnTo>
                  <a:pt x="33613" y="5765"/>
                </a:lnTo>
                <a:lnTo>
                  <a:pt x="27355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6358472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6612717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6697500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68606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78"/>
                </a:lnTo>
                <a:lnTo>
                  <a:pt x="6396" y="169493"/>
                </a:lnTo>
                <a:lnTo>
                  <a:pt x="10072" y="170905"/>
                </a:lnTo>
                <a:lnTo>
                  <a:pt x="19484" y="170905"/>
                </a:lnTo>
                <a:lnTo>
                  <a:pt x="23119" y="169493"/>
                </a:lnTo>
                <a:lnTo>
                  <a:pt x="28399" y="163878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6910156" y="994127"/>
            <a:ext cx="145886" cy="17090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7075956" y="994127"/>
            <a:ext cx="157766" cy="17089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7263391" y="991649"/>
            <a:ext cx="162721" cy="1758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7515352" y="994127"/>
            <a:ext cx="131021" cy="1733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7684043" y="994127"/>
            <a:ext cx="137215" cy="17090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78589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78"/>
                </a:lnTo>
                <a:lnTo>
                  <a:pt x="6396" y="169493"/>
                </a:lnTo>
                <a:lnTo>
                  <a:pt x="10072" y="170905"/>
                </a:lnTo>
                <a:lnTo>
                  <a:pt x="19484" y="170905"/>
                </a:lnTo>
                <a:lnTo>
                  <a:pt x="23119" y="169493"/>
                </a:lnTo>
                <a:lnTo>
                  <a:pt x="28399" y="163878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7910681" y="994021"/>
            <a:ext cx="281162" cy="173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8215361" y="992898"/>
            <a:ext cx="119629" cy="1721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358749" y="991660"/>
            <a:ext cx="120908" cy="1758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850348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78"/>
                </a:lnTo>
                <a:lnTo>
                  <a:pt x="6396" y="169493"/>
                </a:lnTo>
                <a:lnTo>
                  <a:pt x="10072" y="170905"/>
                </a:lnTo>
                <a:lnTo>
                  <a:pt x="19484" y="170905"/>
                </a:lnTo>
                <a:lnTo>
                  <a:pt x="23119" y="169493"/>
                </a:lnTo>
                <a:lnTo>
                  <a:pt x="28399" y="163878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8553007" y="993223"/>
            <a:ext cx="297733" cy="1718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0965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7595" y="389177"/>
            <a:ext cx="4834255" cy="1394460"/>
          </a:xfrm>
          <a:custGeom>
            <a:avLst/>
            <a:gdLst/>
            <a:ahLst/>
            <a:cxnLst/>
            <a:rect l="l" t="t" r="r" b="b"/>
            <a:pathLst>
              <a:path w="4834255" h="1394460">
                <a:moveTo>
                  <a:pt x="4834081" y="1394026"/>
                </a:moveTo>
                <a:lnTo>
                  <a:pt x="0" y="1394026"/>
                </a:lnTo>
                <a:lnTo>
                  <a:pt x="0" y="0"/>
                </a:lnTo>
                <a:lnTo>
                  <a:pt x="4834081" y="0"/>
                </a:lnTo>
                <a:lnTo>
                  <a:pt x="4834081" y="1394026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4870" y="556342"/>
            <a:ext cx="4017010" cy="9505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50" spc="530" dirty="0"/>
              <a:t>At </a:t>
            </a:r>
            <a:r>
              <a:rPr sz="6050" spc="375" dirty="0"/>
              <a:t>a</a:t>
            </a:r>
            <a:r>
              <a:rPr sz="6050" spc="-745" dirty="0"/>
              <a:t> </a:t>
            </a:r>
            <a:r>
              <a:rPr sz="6050" spc="400" dirty="0"/>
              <a:t>glance</a:t>
            </a:r>
            <a:endParaRPr sz="6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947" y="665026"/>
            <a:ext cx="4017010" cy="9505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50" spc="530" dirty="0">
                <a:solidFill>
                  <a:srgbClr val="2A4597"/>
                </a:solidFill>
              </a:rPr>
              <a:t>At </a:t>
            </a:r>
            <a:r>
              <a:rPr sz="6050" spc="375" dirty="0">
                <a:solidFill>
                  <a:srgbClr val="2A4597"/>
                </a:solidFill>
              </a:rPr>
              <a:t>a</a:t>
            </a:r>
            <a:r>
              <a:rPr sz="6050" spc="-745" dirty="0">
                <a:solidFill>
                  <a:srgbClr val="2A4597"/>
                </a:solidFill>
              </a:rPr>
              <a:t> </a:t>
            </a:r>
            <a:r>
              <a:rPr sz="6050" spc="400" dirty="0">
                <a:solidFill>
                  <a:srgbClr val="2A4597"/>
                </a:solidFill>
              </a:rPr>
              <a:t>glance</a:t>
            </a:r>
            <a:endParaRPr sz="6050"/>
          </a:p>
        </p:txBody>
      </p:sp>
      <p:sp>
        <p:nvSpPr>
          <p:cNvPr id="3" name="object 3"/>
          <p:cNvSpPr/>
          <p:nvPr/>
        </p:nvSpPr>
        <p:spPr>
          <a:xfrm>
            <a:off x="0" y="5251353"/>
            <a:ext cx="4068445" cy="5715000"/>
          </a:xfrm>
          <a:custGeom>
            <a:avLst/>
            <a:gdLst/>
            <a:ahLst/>
            <a:cxnLst/>
            <a:rect l="l" t="t" r="r" b="b"/>
            <a:pathLst>
              <a:path w="4068445" h="5715000">
                <a:moveTo>
                  <a:pt x="0" y="0"/>
                </a:moveTo>
                <a:lnTo>
                  <a:pt x="4068297" y="0"/>
                </a:lnTo>
                <a:lnTo>
                  <a:pt x="4068297" y="5714518"/>
                </a:lnTo>
                <a:lnTo>
                  <a:pt x="0" y="5714518"/>
                </a:lnTo>
                <a:lnTo>
                  <a:pt x="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297" y="5251353"/>
            <a:ext cx="4081145" cy="5715000"/>
          </a:xfrm>
          <a:custGeom>
            <a:avLst/>
            <a:gdLst/>
            <a:ahLst/>
            <a:cxnLst/>
            <a:rect l="l" t="t" r="r" b="b"/>
            <a:pathLst>
              <a:path w="4081145" h="5715000">
                <a:moveTo>
                  <a:pt x="0" y="5714518"/>
                </a:moveTo>
                <a:lnTo>
                  <a:pt x="0" y="0"/>
                </a:lnTo>
                <a:lnTo>
                  <a:pt x="4080695" y="0"/>
                </a:lnTo>
                <a:lnTo>
                  <a:pt x="4080695" y="5714518"/>
                </a:lnTo>
                <a:lnTo>
                  <a:pt x="0" y="5714518"/>
                </a:lnTo>
                <a:close/>
              </a:path>
            </a:pathLst>
          </a:custGeom>
          <a:solidFill>
            <a:srgbClr val="3A5C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30937" y="5252237"/>
            <a:ext cx="4081145" cy="5713730"/>
          </a:xfrm>
          <a:custGeom>
            <a:avLst/>
            <a:gdLst/>
            <a:ahLst/>
            <a:cxnLst/>
            <a:rect l="l" t="t" r="r" b="b"/>
            <a:pathLst>
              <a:path w="4081144" h="5713730">
                <a:moveTo>
                  <a:pt x="0" y="5713635"/>
                </a:moveTo>
                <a:lnTo>
                  <a:pt x="0" y="0"/>
                </a:lnTo>
                <a:lnTo>
                  <a:pt x="4080695" y="0"/>
                </a:lnTo>
                <a:lnTo>
                  <a:pt x="4080695" y="5713635"/>
                </a:lnTo>
                <a:lnTo>
                  <a:pt x="0" y="5713635"/>
                </a:lnTo>
                <a:close/>
              </a:path>
            </a:pathLst>
          </a:custGeom>
          <a:solidFill>
            <a:srgbClr val="449C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98961" y="5252237"/>
            <a:ext cx="3805554" cy="5713730"/>
          </a:xfrm>
          <a:custGeom>
            <a:avLst/>
            <a:gdLst/>
            <a:ahLst/>
            <a:cxnLst/>
            <a:rect l="l" t="t" r="r" b="b"/>
            <a:pathLst>
              <a:path w="3805555" h="5713730">
                <a:moveTo>
                  <a:pt x="0" y="5713635"/>
                </a:moveTo>
                <a:lnTo>
                  <a:pt x="0" y="0"/>
                </a:lnTo>
                <a:lnTo>
                  <a:pt x="3805138" y="0"/>
                </a:lnTo>
                <a:lnTo>
                  <a:pt x="3805138" y="5713635"/>
                </a:lnTo>
                <a:lnTo>
                  <a:pt x="0" y="5713635"/>
                </a:lnTo>
                <a:close/>
              </a:path>
            </a:pathLst>
          </a:custGeom>
          <a:solidFill>
            <a:srgbClr val="52BE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7776" y="9860477"/>
            <a:ext cx="3111500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spc="-5" dirty="0">
                <a:solidFill>
                  <a:srgbClr val="FFFFFF"/>
                </a:solidFill>
                <a:latin typeface="Century Gothic"/>
                <a:cs typeface="Century Gothic"/>
              </a:rPr>
              <a:t>student</a:t>
            </a:r>
            <a:r>
              <a:rPr sz="3900" spc="-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900" spc="-190" dirty="0">
                <a:solidFill>
                  <a:srgbClr val="FFFFFF"/>
                </a:solidFill>
                <a:latin typeface="Century Gothic"/>
                <a:cs typeface="Century Gothic"/>
              </a:rPr>
              <a:t>body</a:t>
            </a:r>
            <a:endParaRPr sz="3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813" y="5175149"/>
            <a:ext cx="2690495" cy="324040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7300" b="1" spc="10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73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300" b="1" spc="1175" dirty="0">
                <a:solidFill>
                  <a:srgbClr val="FFFFFF"/>
                </a:solidFill>
                <a:latin typeface="Calibri"/>
                <a:cs typeface="Calibri"/>
              </a:rPr>
              <a:t>500</a:t>
            </a:r>
            <a:endParaRPr sz="7300">
              <a:latin typeface="Calibri"/>
              <a:cs typeface="Calibri"/>
            </a:endParaRPr>
          </a:p>
          <a:p>
            <a:pPr marL="395605" marR="266065" indent="10795" algn="ctr">
              <a:lnSpc>
                <a:spcPts val="4670"/>
              </a:lnSpc>
              <a:spcBef>
                <a:spcPts val="1030"/>
              </a:spcBef>
            </a:pPr>
            <a:r>
              <a:rPr sz="3900" spc="-225" dirty="0">
                <a:solidFill>
                  <a:srgbClr val="FFFFFF"/>
                </a:solidFill>
                <a:latin typeface="Century Gothic"/>
                <a:cs typeface="Century Gothic"/>
              </a:rPr>
              <a:t>bachelor  </a:t>
            </a:r>
            <a:r>
              <a:rPr sz="3900" spc="-250" dirty="0">
                <a:solidFill>
                  <a:srgbClr val="FFFFFF"/>
                </a:solidFill>
                <a:latin typeface="Century Gothic"/>
                <a:cs typeface="Century Gothic"/>
              </a:rPr>
              <a:t>degree  </a:t>
            </a:r>
            <a:r>
              <a:rPr sz="3900" spc="-45" dirty="0">
                <a:solidFill>
                  <a:srgbClr val="FFFFFF"/>
                </a:solidFill>
                <a:latin typeface="Century Gothic"/>
                <a:cs typeface="Century Gothic"/>
              </a:rPr>
              <a:t>stude</a:t>
            </a:r>
            <a:r>
              <a:rPr sz="3900" spc="-75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3900" spc="280" dirty="0">
                <a:solidFill>
                  <a:srgbClr val="FFFFFF"/>
                </a:solidFill>
                <a:latin typeface="Century Gothic"/>
                <a:cs typeface="Century Gothic"/>
              </a:rPr>
              <a:t>ts</a:t>
            </a:r>
            <a:endParaRPr sz="39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15573" y="5236041"/>
            <a:ext cx="2410460" cy="255460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90"/>
              </a:spcBef>
            </a:pPr>
            <a:r>
              <a:rPr sz="7300" b="1" spc="-3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3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300" b="1" spc="600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7300">
              <a:latin typeface="Calibri"/>
              <a:cs typeface="Calibri"/>
            </a:endParaRPr>
          </a:p>
          <a:p>
            <a:pPr marL="12700" marR="5080" indent="-635" algn="ctr">
              <a:lnSpc>
                <a:spcPts val="4670"/>
              </a:lnSpc>
              <a:spcBef>
                <a:spcPts val="780"/>
              </a:spcBef>
            </a:pPr>
            <a:r>
              <a:rPr sz="3900" spc="-60" dirty="0">
                <a:solidFill>
                  <a:srgbClr val="FFFFFF"/>
                </a:solidFill>
                <a:latin typeface="Century Gothic"/>
                <a:cs typeface="Century Gothic"/>
              </a:rPr>
              <a:t>lecturers,  </a:t>
            </a:r>
            <a:r>
              <a:rPr sz="3900" dirty="0">
                <a:solidFill>
                  <a:srgbClr val="FFFFFF"/>
                </a:solidFill>
                <a:latin typeface="Century Gothic"/>
                <a:cs typeface="Century Gothic"/>
              </a:rPr>
              <a:t>p</a:t>
            </a:r>
            <a:r>
              <a:rPr sz="3900" spc="-75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3900" spc="-28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3900" spc="200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3900" spc="75" dirty="0">
                <a:solidFill>
                  <a:srgbClr val="FFFFFF"/>
                </a:solidFill>
                <a:latin typeface="Century Gothic"/>
                <a:cs typeface="Century Gothic"/>
              </a:rPr>
              <a:t>essors</a:t>
            </a:r>
            <a:endParaRPr sz="39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93244" y="3493442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173981" y="0"/>
                </a:moveTo>
                <a:lnTo>
                  <a:pt x="127731" y="6214"/>
                </a:lnTo>
                <a:lnTo>
                  <a:pt x="86171" y="23751"/>
                </a:lnTo>
                <a:lnTo>
                  <a:pt x="50959" y="50954"/>
                </a:lnTo>
                <a:lnTo>
                  <a:pt x="23754" y="86164"/>
                </a:lnTo>
                <a:lnTo>
                  <a:pt x="6215" y="127722"/>
                </a:lnTo>
                <a:lnTo>
                  <a:pt x="0" y="173971"/>
                </a:lnTo>
                <a:lnTo>
                  <a:pt x="6215" y="220224"/>
                </a:lnTo>
                <a:lnTo>
                  <a:pt x="23754" y="261786"/>
                </a:lnTo>
                <a:lnTo>
                  <a:pt x="50959" y="296997"/>
                </a:lnTo>
                <a:lnTo>
                  <a:pt x="86171" y="324200"/>
                </a:lnTo>
                <a:lnTo>
                  <a:pt x="127731" y="341738"/>
                </a:lnTo>
                <a:lnTo>
                  <a:pt x="173981" y="347953"/>
                </a:lnTo>
                <a:lnTo>
                  <a:pt x="220230" y="341738"/>
                </a:lnTo>
                <a:lnTo>
                  <a:pt x="261789" y="324200"/>
                </a:lnTo>
                <a:lnTo>
                  <a:pt x="296998" y="296997"/>
                </a:lnTo>
                <a:lnTo>
                  <a:pt x="324201" y="261786"/>
                </a:lnTo>
                <a:lnTo>
                  <a:pt x="341738" y="220224"/>
                </a:lnTo>
                <a:lnTo>
                  <a:pt x="347953" y="173971"/>
                </a:lnTo>
                <a:lnTo>
                  <a:pt x="341738" y="127722"/>
                </a:lnTo>
                <a:lnTo>
                  <a:pt x="324201" y="86164"/>
                </a:lnTo>
                <a:lnTo>
                  <a:pt x="296998" y="50954"/>
                </a:lnTo>
                <a:lnTo>
                  <a:pt x="261789" y="23751"/>
                </a:lnTo>
                <a:lnTo>
                  <a:pt x="220230" y="6214"/>
                </a:lnTo>
                <a:lnTo>
                  <a:pt x="173981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37414" y="3493442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173981" y="0"/>
                </a:moveTo>
                <a:lnTo>
                  <a:pt x="127731" y="6214"/>
                </a:lnTo>
                <a:lnTo>
                  <a:pt x="86171" y="23751"/>
                </a:lnTo>
                <a:lnTo>
                  <a:pt x="50959" y="50954"/>
                </a:lnTo>
                <a:lnTo>
                  <a:pt x="23754" y="86164"/>
                </a:lnTo>
                <a:lnTo>
                  <a:pt x="6215" y="127722"/>
                </a:lnTo>
                <a:lnTo>
                  <a:pt x="0" y="173971"/>
                </a:lnTo>
                <a:lnTo>
                  <a:pt x="6215" y="220224"/>
                </a:lnTo>
                <a:lnTo>
                  <a:pt x="23754" y="261786"/>
                </a:lnTo>
                <a:lnTo>
                  <a:pt x="50959" y="296997"/>
                </a:lnTo>
                <a:lnTo>
                  <a:pt x="86171" y="324200"/>
                </a:lnTo>
                <a:lnTo>
                  <a:pt x="127731" y="341738"/>
                </a:lnTo>
                <a:lnTo>
                  <a:pt x="173981" y="347953"/>
                </a:lnTo>
                <a:lnTo>
                  <a:pt x="220230" y="341738"/>
                </a:lnTo>
                <a:lnTo>
                  <a:pt x="261789" y="324200"/>
                </a:lnTo>
                <a:lnTo>
                  <a:pt x="296998" y="296997"/>
                </a:lnTo>
                <a:lnTo>
                  <a:pt x="324201" y="261786"/>
                </a:lnTo>
                <a:lnTo>
                  <a:pt x="341738" y="220224"/>
                </a:lnTo>
                <a:lnTo>
                  <a:pt x="347953" y="173971"/>
                </a:lnTo>
                <a:lnTo>
                  <a:pt x="341738" y="127722"/>
                </a:lnTo>
                <a:lnTo>
                  <a:pt x="324201" y="86164"/>
                </a:lnTo>
                <a:lnTo>
                  <a:pt x="296998" y="50954"/>
                </a:lnTo>
                <a:lnTo>
                  <a:pt x="261789" y="23751"/>
                </a:lnTo>
                <a:lnTo>
                  <a:pt x="220230" y="6214"/>
                </a:lnTo>
                <a:lnTo>
                  <a:pt x="173981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67267" y="2690375"/>
            <a:ext cx="1244600" cy="1773555"/>
          </a:xfrm>
          <a:custGeom>
            <a:avLst/>
            <a:gdLst/>
            <a:ahLst/>
            <a:cxnLst/>
            <a:rect l="l" t="t" r="r" b="b"/>
            <a:pathLst>
              <a:path w="1244600" h="1773554">
                <a:moveTo>
                  <a:pt x="622059" y="0"/>
                </a:moveTo>
                <a:lnTo>
                  <a:pt x="573445" y="1871"/>
                </a:lnTo>
                <a:lnTo>
                  <a:pt x="525854" y="7394"/>
                </a:lnTo>
                <a:lnTo>
                  <a:pt x="479426" y="16429"/>
                </a:lnTo>
                <a:lnTo>
                  <a:pt x="434297" y="28839"/>
                </a:lnTo>
                <a:lnTo>
                  <a:pt x="390606" y="44484"/>
                </a:lnTo>
                <a:lnTo>
                  <a:pt x="348492" y="63228"/>
                </a:lnTo>
                <a:lnTo>
                  <a:pt x="308092" y="84930"/>
                </a:lnTo>
                <a:lnTo>
                  <a:pt x="269546" y="109454"/>
                </a:lnTo>
                <a:lnTo>
                  <a:pt x="232991" y="136661"/>
                </a:lnTo>
                <a:lnTo>
                  <a:pt x="198566" y="166413"/>
                </a:lnTo>
                <a:lnTo>
                  <a:pt x="166409" y="198570"/>
                </a:lnTo>
                <a:lnTo>
                  <a:pt x="136658" y="232996"/>
                </a:lnTo>
                <a:lnTo>
                  <a:pt x="109452" y="269551"/>
                </a:lnTo>
                <a:lnTo>
                  <a:pt x="84928" y="308097"/>
                </a:lnTo>
                <a:lnTo>
                  <a:pt x="63226" y="348496"/>
                </a:lnTo>
                <a:lnTo>
                  <a:pt x="44483" y="390610"/>
                </a:lnTo>
                <a:lnTo>
                  <a:pt x="28838" y="434300"/>
                </a:lnTo>
                <a:lnTo>
                  <a:pt x="16428" y="479429"/>
                </a:lnTo>
                <a:lnTo>
                  <a:pt x="7393" y="525857"/>
                </a:lnTo>
                <a:lnTo>
                  <a:pt x="1871" y="573446"/>
                </a:lnTo>
                <a:lnTo>
                  <a:pt x="0" y="622059"/>
                </a:lnTo>
                <a:lnTo>
                  <a:pt x="0" y="1151020"/>
                </a:lnTo>
                <a:lnTo>
                  <a:pt x="1871" y="1199634"/>
                </a:lnTo>
                <a:lnTo>
                  <a:pt x="7393" y="1247225"/>
                </a:lnTo>
                <a:lnTo>
                  <a:pt x="16428" y="1293653"/>
                </a:lnTo>
                <a:lnTo>
                  <a:pt x="28838" y="1338782"/>
                </a:lnTo>
                <a:lnTo>
                  <a:pt x="44483" y="1382473"/>
                </a:lnTo>
                <a:lnTo>
                  <a:pt x="63226" y="1424587"/>
                </a:lnTo>
                <a:lnTo>
                  <a:pt x="84928" y="1464987"/>
                </a:lnTo>
                <a:lnTo>
                  <a:pt x="109452" y="1503533"/>
                </a:lnTo>
                <a:lnTo>
                  <a:pt x="136658" y="1540088"/>
                </a:lnTo>
                <a:lnTo>
                  <a:pt x="166409" y="1574513"/>
                </a:lnTo>
                <a:lnTo>
                  <a:pt x="198566" y="1606670"/>
                </a:lnTo>
                <a:lnTo>
                  <a:pt x="232991" y="1636421"/>
                </a:lnTo>
                <a:lnTo>
                  <a:pt x="269546" y="1663627"/>
                </a:lnTo>
                <a:lnTo>
                  <a:pt x="308092" y="1688151"/>
                </a:lnTo>
                <a:lnTo>
                  <a:pt x="348492" y="1709853"/>
                </a:lnTo>
                <a:lnTo>
                  <a:pt x="390606" y="1728596"/>
                </a:lnTo>
                <a:lnTo>
                  <a:pt x="434297" y="1744241"/>
                </a:lnTo>
                <a:lnTo>
                  <a:pt x="479426" y="1756651"/>
                </a:lnTo>
                <a:lnTo>
                  <a:pt x="525854" y="1765686"/>
                </a:lnTo>
                <a:lnTo>
                  <a:pt x="573445" y="1771208"/>
                </a:lnTo>
                <a:lnTo>
                  <a:pt x="622059" y="1773079"/>
                </a:lnTo>
                <a:lnTo>
                  <a:pt x="670673" y="1771208"/>
                </a:lnTo>
                <a:lnTo>
                  <a:pt x="718263" y="1765686"/>
                </a:lnTo>
                <a:lnTo>
                  <a:pt x="764692" y="1756651"/>
                </a:lnTo>
                <a:lnTo>
                  <a:pt x="809821" y="1744241"/>
                </a:lnTo>
                <a:lnTo>
                  <a:pt x="853512" y="1728596"/>
                </a:lnTo>
                <a:lnTo>
                  <a:pt x="895626" y="1709853"/>
                </a:lnTo>
                <a:lnTo>
                  <a:pt x="936025" y="1688151"/>
                </a:lnTo>
                <a:lnTo>
                  <a:pt x="974572" y="1663627"/>
                </a:lnTo>
                <a:lnTo>
                  <a:pt x="1011126" y="1636421"/>
                </a:lnTo>
                <a:lnTo>
                  <a:pt x="1045552" y="1606670"/>
                </a:lnTo>
                <a:lnTo>
                  <a:pt x="1077709" y="1574513"/>
                </a:lnTo>
                <a:lnTo>
                  <a:pt x="1107460" y="1540088"/>
                </a:lnTo>
                <a:lnTo>
                  <a:pt x="1134666" y="1503533"/>
                </a:lnTo>
                <a:lnTo>
                  <a:pt x="1159190" y="1464987"/>
                </a:lnTo>
                <a:lnTo>
                  <a:pt x="1180892" y="1424587"/>
                </a:lnTo>
                <a:lnTo>
                  <a:pt x="1199635" y="1382473"/>
                </a:lnTo>
                <a:lnTo>
                  <a:pt x="1215280" y="1338782"/>
                </a:lnTo>
                <a:lnTo>
                  <a:pt x="1227689" y="1293653"/>
                </a:lnTo>
                <a:lnTo>
                  <a:pt x="1236724" y="1247225"/>
                </a:lnTo>
                <a:lnTo>
                  <a:pt x="1242247" y="1199634"/>
                </a:lnTo>
                <a:lnTo>
                  <a:pt x="1244118" y="1151020"/>
                </a:lnTo>
                <a:lnTo>
                  <a:pt x="1244118" y="622059"/>
                </a:lnTo>
                <a:lnTo>
                  <a:pt x="1242247" y="573446"/>
                </a:lnTo>
                <a:lnTo>
                  <a:pt x="1236724" y="525857"/>
                </a:lnTo>
                <a:lnTo>
                  <a:pt x="1227689" y="479429"/>
                </a:lnTo>
                <a:lnTo>
                  <a:pt x="1215280" y="434300"/>
                </a:lnTo>
                <a:lnTo>
                  <a:pt x="1199635" y="390610"/>
                </a:lnTo>
                <a:lnTo>
                  <a:pt x="1180892" y="348496"/>
                </a:lnTo>
                <a:lnTo>
                  <a:pt x="1159190" y="308097"/>
                </a:lnTo>
                <a:lnTo>
                  <a:pt x="1134666" y="269551"/>
                </a:lnTo>
                <a:lnTo>
                  <a:pt x="1107460" y="232996"/>
                </a:lnTo>
                <a:lnTo>
                  <a:pt x="1077709" y="198570"/>
                </a:lnTo>
                <a:lnTo>
                  <a:pt x="1045552" y="166413"/>
                </a:lnTo>
                <a:lnTo>
                  <a:pt x="1011126" y="136661"/>
                </a:lnTo>
                <a:lnTo>
                  <a:pt x="974572" y="109454"/>
                </a:lnTo>
                <a:lnTo>
                  <a:pt x="936025" y="84930"/>
                </a:lnTo>
                <a:lnTo>
                  <a:pt x="895626" y="63228"/>
                </a:lnTo>
                <a:lnTo>
                  <a:pt x="853512" y="44484"/>
                </a:lnTo>
                <a:lnTo>
                  <a:pt x="809821" y="28839"/>
                </a:lnTo>
                <a:lnTo>
                  <a:pt x="764692" y="16429"/>
                </a:lnTo>
                <a:lnTo>
                  <a:pt x="718263" y="7394"/>
                </a:lnTo>
                <a:lnTo>
                  <a:pt x="670673" y="1871"/>
                </a:lnTo>
                <a:lnTo>
                  <a:pt x="622059" y="0"/>
                </a:lnTo>
                <a:close/>
              </a:path>
            </a:pathLst>
          </a:custGeom>
          <a:solidFill>
            <a:srgbClr val="FEE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83233" y="3598014"/>
            <a:ext cx="138799" cy="13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56568" y="3598014"/>
            <a:ext cx="138799" cy="13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26485" y="3764279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78" y="0"/>
                </a:moveTo>
                <a:lnTo>
                  <a:pt x="12447" y="1601"/>
                </a:lnTo>
                <a:lnTo>
                  <a:pt x="5970" y="5969"/>
                </a:lnTo>
                <a:lnTo>
                  <a:pt x="1602" y="12443"/>
                </a:lnTo>
                <a:lnTo>
                  <a:pt x="0" y="20368"/>
                </a:lnTo>
                <a:lnTo>
                  <a:pt x="1602" y="28298"/>
                </a:lnTo>
                <a:lnTo>
                  <a:pt x="5970" y="34776"/>
                </a:lnTo>
                <a:lnTo>
                  <a:pt x="12447" y="39144"/>
                </a:lnTo>
                <a:lnTo>
                  <a:pt x="20378" y="40746"/>
                </a:lnTo>
                <a:lnTo>
                  <a:pt x="28306" y="39144"/>
                </a:lnTo>
                <a:lnTo>
                  <a:pt x="34781" y="34776"/>
                </a:lnTo>
                <a:lnTo>
                  <a:pt x="39145" y="28298"/>
                </a:lnTo>
                <a:lnTo>
                  <a:pt x="40746" y="20368"/>
                </a:lnTo>
                <a:lnTo>
                  <a:pt x="39145" y="12443"/>
                </a:lnTo>
                <a:lnTo>
                  <a:pt x="34781" y="5969"/>
                </a:lnTo>
                <a:lnTo>
                  <a:pt x="28306" y="1601"/>
                </a:lnTo>
                <a:lnTo>
                  <a:pt x="2037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83223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78" y="0"/>
                </a:moveTo>
                <a:lnTo>
                  <a:pt x="12443" y="1601"/>
                </a:lnTo>
                <a:lnTo>
                  <a:pt x="5966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6" y="34776"/>
                </a:lnTo>
                <a:lnTo>
                  <a:pt x="12443" y="39144"/>
                </a:lnTo>
                <a:lnTo>
                  <a:pt x="20378" y="40746"/>
                </a:lnTo>
                <a:lnTo>
                  <a:pt x="28306" y="39144"/>
                </a:lnTo>
                <a:lnTo>
                  <a:pt x="34781" y="34776"/>
                </a:lnTo>
                <a:lnTo>
                  <a:pt x="39145" y="28298"/>
                </a:lnTo>
                <a:lnTo>
                  <a:pt x="40746" y="20368"/>
                </a:lnTo>
                <a:lnTo>
                  <a:pt x="39145" y="12443"/>
                </a:lnTo>
                <a:lnTo>
                  <a:pt x="34781" y="5969"/>
                </a:lnTo>
                <a:lnTo>
                  <a:pt x="28306" y="1601"/>
                </a:lnTo>
                <a:lnTo>
                  <a:pt x="2037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93399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46602" y="3774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79004" y="3774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66355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11309" y="3764279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54652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44485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91192" y="3774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58790" y="3774808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6" y="39144"/>
                </a:lnTo>
                <a:lnTo>
                  <a:pt x="34770" y="34776"/>
                </a:lnTo>
                <a:lnTo>
                  <a:pt x="39135" y="28298"/>
                </a:lnTo>
                <a:lnTo>
                  <a:pt x="40736" y="20368"/>
                </a:lnTo>
                <a:lnTo>
                  <a:pt x="39135" y="12443"/>
                </a:lnTo>
                <a:lnTo>
                  <a:pt x="34770" y="5969"/>
                </a:lnTo>
                <a:lnTo>
                  <a:pt x="28296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71519" y="384139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0368" y="0"/>
                </a:moveTo>
                <a:lnTo>
                  <a:pt x="12439" y="1601"/>
                </a:lnTo>
                <a:lnTo>
                  <a:pt x="5965" y="5969"/>
                </a:lnTo>
                <a:lnTo>
                  <a:pt x="1600" y="12443"/>
                </a:lnTo>
                <a:lnTo>
                  <a:pt x="0" y="20368"/>
                </a:lnTo>
                <a:lnTo>
                  <a:pt x="1600" y="28298"/>
                </a:lnTo>
                <a:lnTo>
                  <a:pt x="5965" y="34776"/>
                </a:lnTo>
                <a:lnTo>
                  <a:pt x="12439" y="39144"/>
                </a:lnTo>
                <a:lnTo>
                  <a:pt x="20368" y="40746"/>
                </a:lnTo>
                <a:lnTo>
                  <a:pt x="28298" y="39144"/>
                </a:lnTo>
                <a:lnTo>
                  <a:pt x="34776" y="34776"/>
                </a:lnTo>
                <a:lnTo>
                  <a:pt x="39144" y="28298"/>
                </a:lnTo>
                <a:lnTo>
                  <a:pt x="40746" y="20368"/>
                </a:lnTo>
                <a:lnTo>
                  <a:pt x="39144" y="12443"/>
                </a:lnTo>
                <a:lnTo>
                  <a:pt x="34776" y="5969"/>
                </a:lnTo>
                <a:lnTo>
                  <a:pt x="28298" y="1601"/>
                </a:lnTo>
                <a:lnTo>
                  <a:pt x="2036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43778" y="5078621"/>
            <a:ext cx="2291080" cy="172720"/>
          </a:xfrm>
          <a:custGeom>
            <a:avLst/>
            <a:gdLst/>
            <a:ahLst/>
            <a:cxnLst/>
            <a:rect l="l" t="t" r="r" b="b"/>
            <a:pathLst>
              <a:path w="2291079" h="172720">
                <a:moveTo>
                  <a:pt x="0" y="172712"/>
                </a:moveTo>
                <a:lnTo>
                  <a:pt x="2291024" y="172712"/>
                </a:lnTo>
                <a:lnTo>
                  <a:pt x="2291024" y="0"/>
                </a:lnTo>
                <a:lnTo>
                  <a:pt x="0" y="0"/>
                </a:lnTo>
                <a:lnTo>
                  <a:pt x="0" y="172712"/>
                </a:lnTo>
                <a:close/>
              </a:path>
            </a:pathLst>
          </a:custGeom>
          <a:solidFill>
            <a:srgbClr val="0065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89255" y="3979860"/>
            <a:ext cx="913130" cy="1045210"/>
          </a:xfrm>
          <a:custGeom>
            <a:avLst/>
            <a:gdLst/>
            <a:ahLst/>
            <a:cxnLst/>
            <a:rect l="l" t="t" r="r" b="b"/>
            <a:pathLst>
              <a:path w="913129" h="1045210">
                <a:moveTo>
                  <a:pt x="720485" y="0"/>
                </a:moveTo>
                <a:lnTo>
                  <a:pt x="671223" y="2304"/>
                </a:lnTo>
                <a:lnTo>
                  <a:pt x="60048" y="88386"/>
                </a:lnTo>
                <a:lnTo>
                  <a:pt x="17261" y="109731"/>
                </a:lnTo>
                <a:lnTo>
                  <a:pt x="0" y="154334"/>
                </a:lnTo>
                <a:lnTo>
                  <a:pt x="0" y="1045006"/>
                </a:lnTo>
                <a:lnTo>
                  <a:pt x="912726" y="1045006"/>
                </a:lnTo>
                <a:lnTo>
                  <a:pt x="912726" y="36410"/>
                </a:lnTo>
                <a:lnTo>
                  <a:pt x="866026" y="20555"/>
                </a:lnTo>
                <a:lnTo>
                  <a:pt x="818207" y="9171"/>
                </a:lnTo>
                <a:lnTo>
                  <a:pt x="769587" y="2304"/>
                </a:lnTo>
                <a:lnTo>
                  <a:pt x="720485" y="0"/>
                </a:lnTo>
                <a:close/>
              </a:path>
            </a:pathLst>
          </a:custGeom>
          <a:solidFill>
            <a:srgbClr val="B3D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89285" y="4015103"/>
            <a:ext cx="946785" cy="1063625"/>
          </a:xfrm>
          <a:custGeom>
            <a:avLst/>
            <a:gdLst/>
            <a:ahLst/>
            <a:cxnLst/>
            <a:rect l="l" t="t" r="r" b="b"/>
            <a:pathLst>
              <a:path w="946784" h="1063625">
                <a:moveTo>
                  <a:pt x="925742" y="0"/>
                </a:moveTo>
                <a:lnTo>
                  <a:pt x="0" y="112542"/>
                </a:lnTo>
                <a:lnTo>
                  <a:pt x="0" y="1063527"/>
                </a:lnTo>
                <a:lnTo>
                  <a:pt x="946293" y="1063527"/>
                </a:lnTo>
                <a:lnTo>
                  <a:pt x="946293" y="18773"/>
                </a:lnTo>
                <a:lnTo>
                  <a:pt x="944634" y="11021"/>
                </a:lnTo>
                <a:lnTo>
                  <a:pt x="940157" y="4852"/>
                </a:lnTo>
                <a:lnTo>
                  <a:pt x="933610" y="950"/>
                </a:lnTo>
                <a:lnTo>
                  <a:pt x="925742" y="0"/>
                </a:lnTo>
                <a:close/>
              </a:path>
            </a:pathLst>
          </a:custGeom>
          <a:solidFill>
            <a:srgbClr val="A3BF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76560" y="3979860"/>
            <a:ext cx="913130" cy="1045210"/>
          </a:xfrm>
          <a:custGeom>
            <a:avLst/>
            <a:gdLst/>
            <a:ahLst/>
            <a:cxnLst/>
            <a:rect l="l" t="t" r="r" b="b"/>
            <a:pathLst>
              <a:path w="913129" h="1045210">
                <a:moveTo>
                  <a:pt x="192240" y="0"/>
                </a:moveTo>
                <a:lnTo>
                  <a:pt x="143137" y="2304"/>
                </a:lnTo>
                <a:lnTo>
                  <a:pt x="94518" y="9171"/>
                </a:lnTo>
                <a:lnTo>
                  <a:pt x="46699" y="20555"/>
                </a:lnTo>
                <a:lnTo>
                  <a:pt x="0" y="36410"/>
                </a:lnTo>
                <a:lnTo>
                  <a:pt x="0" y="1045006"/>
                </a:lnTo>
                <a:lnTo>
                  <a:pt x="912726" y="1045006"/>
                </a:lnTo>
                <a:lnTo>
                  <a:pt x="912726" y="154334"/>
                </a:lnTo>
                <a:lnTo>
                  <a:pt x="895466" y="109731"/>
                </a:lnTo>
                <a:lnTo>
                  <a:pt x="852687" y="88386"/>
                </a:lnTo>
                <a:lnTo>
                  <a:pt x="241499" y="2304"/>
                </a:lnTo>
                <a:lnTo>
                  <a:pt x="192240" y="0"/>
                </a:lnTo>
                <a:close/>
              </a:path>
            </a:pathLst>
          </a:custGeom>
          <a:solidFill>
            <a:srgbClr val="B3D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42991" y="4015103"/>
            <a:ext cx="946785" cy="1063625"/>
          </a:xfrm>
          <a:custGeom>
            <a:avLst/>
            <a:gdLst/>
            <a:ahLst/>
            <a:cxnLst/>
            <a:rect l="l" t="t" r="r" b="b"/>
            <a:pathLst>
              <a:path w="946784" h="1063625">
                <a:moveTo>
                  <a:pt x="20550" y="0"/>
                </a:moveTo>
                <a:lnTo>
                  <a:pt x="12683" y="950"/>
                </a:lnTo>
                <a:lnTo>
                  <a:pt x="6136" y="4852"/>
                </a:lnTo>
                <a:lnTo>
                  <a:pt x="1659" y="11021"/>
                </a:lnTo>
                <a:lnTo>
                  <a:pt x="0" y="18773"/>
                </a:lnTo>
                <a:lnTo>
                  <a:pt x="0" y="1063527"/>
                </a:lnTo>
                <a:lnTo>
                  <a:pt x="946293" y="1063527"/>
                </a:lnTo>
                <a:lnTo>
                  <a:pt x="946293" y="112542"/>
                </a:lnTo>
                <a:lnTo>
                  <a:pt x="20550" y="0"/>
                </a:lnTo>
                <a:close/>
              </a:path>
            </a:pathLst>
          </a:custGeom>
          <a:solidFill>
            <a:srgbClr val="A3BF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57059" y="4361726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57059" y="4436375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57059" y="451101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57059" y="4585663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57059" y="4660303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57059" y="4734952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57059" y="4809601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95" y="0"/>
                </a:lnTo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07402" y="4346344"/>
            <a:ext cx="434975" cy="434975"/>
          </a:xfrm>
          <a:custGeom>
            <a:avLst/>
            <a:gdLst/>
            <a:ahLst/>
            <a:cxnLst/>
            <a:rect l="l" t="t" r="r" b="b"/>
            <a:pathLst>
              <a:path w="434975" h="434975">
                <a:moveTo>
                  <a:pt x="434482" y="217246"/>
                </a:moveTo>
                <a:lnTo>
                  <a:pt x="428744" y="267056"/>
                </a:lnTo>
                <a:lnTo>
                  <a:pt x="412401" y="312782"/>
                </a:lnTo>
                <a:lnTo>
                  <a:pt x="386756" y="353119"/>
                </a:lnTo>
                <a:lnTo>
                  <a:pt x="353113" y="386763"/>
                </a:lnTo>
                <a:lnTo>
                  <a:pt x="312776" y="412409"/>
                </a:lnTo>
                <a:lnTo>
                  <a:pt x="267049" y="428754"/>
                </a:lnTo>
                <a:lnTo>
                  <a:pt x="217235" y="434492"/>
                </a:lnTo>
                <a:lnTo>
                  <a:pt x="167426" y="428754"/>
                </a:lnTo>
                <a:lnTo>
                  <a:pt x="121701" y="412409"/>
                </a:lnTo>
                <a:lnTo>
                  <a:pt x="81366" y="386763"/>
                </a:lnTo>
                <a:lnTo>
                  <a:pt x="47724" y="353119"/>
                </a:lnTo>
                <a:lnTo>
                  <a:pt x="22080" y="312782"/>
                </a:lnTo>
                <a:lnTo>
                  <a:pt x="5737" y="267056"/>
                </a:lnTo>
                <a:lnTo>
                  <a:pt x="0" y="217246"/>
                </a:lnTo>
                <a:lnTo>
                  <a:pt x="5737" y="167435"/>
                </a:lnTo>
                <a:lnTo>
                  <a:pt x="22080" y="121709"/>
                </a:lnTo>
                <a:lnTo>
                  <a:pt x="47724" y="81372"/>
                </a:lnTo>
                <a:lnTo>
                  <a:pt x="81366" y="47728"/>
                </a:lnTo>
                <a:lnTo>
                  <a:pt x="121701" y="22082"/>
                </a:lnTo>
                <a:lnTo>
                  <a:pt x="167426" y="5737"/>
                </a:lnTo>
                <a:lnTo>
                  <a:pt x="217235" y="0"/>
                </a:lnTo>
                <a:lnTo>
                  <a:pt x="267049" y="5737"/>
                </a:lnTo>
                <a:lnTo>
                  <a:pt x="312776" y="22082"/>
                </a:lnTo>
                <a:lnTo>
                  <a:pt x="353113" y="47728"/>
                </a:lnTo>
                <a:lnTo>
                  <a:pt x="386756" y="81372"/>
                </a:lnTo>
                <a:lnTo>
                  <a:pt x="412401" y="121709"/>
                </a:lnTo>
                <a:lnTo>
                  <a:pt x="428744" y="167435"/>
                </a:lnTo>
                <a:lnTo>
                  <a:pt x="434482" y="217246"/>
                </a:lnTo>
                <a:close/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86884" y="4346344"/>
            <a:ext cx="275590" cy="434975"/>
          </a:xfrm>
          <a:custGeom>
            <a:avLst/>
            <a:gdLst/>
            <a:ahLst/>
            <a:cxnLst/>
            <a:rect l="l" t="t" r="r" b="b"/>
            <a:pathLst>
              <a:path w="275590" h="434975">
                <a:moveTo>
                  <a:pt x="275497" y="217246"/>
                </a:moveTo>
                <a:lnTo>
                  <a:pt x="270576" y="274996"/>
                </a:lnTo>
                <a:lnTo>
                  <a:pt x="256690" y="326891"/>
                </a:lnTo>
                <a:lnTo>
                  <a:pt x="235150" y="370859"/>
                </a:lnTo>
                <a:lnTo>
                  <a:pt x="207271" y="404830"/>
                </a:lnTo>
                <a:lnTo>
                  <a:pt x="174364" y="426731"/>
                </a:lnTo>
                <a:lnTo>
                  <a:pt x="137743" y="434492"/>
                </a:lnTo>
                <a:lnTo>
                  <a:pt x="101126" y="426731"/>
                </a:lnTo>
                <a:lnTo>
                  <a:pt x="68223" y="404830"/>
                </a:lnTo>
                <a:lnTo>
                  <a:pt x="40345" y="370859"/>
                </a:lnTo>
                <a:lnTo>
                  <a:pt x="18806" y="326891"/>
                </a:lnTo>
                <a:lnTo>
                  <a:pt x="4920" y="274996"/>
                </a:lnTo>
                <a:lnTo>
                  <a:pt x="0" y="217246"/>
                </a:lnTo>
                <a:lnTo>
                  <a:pt x="4920" y="159495"/>
                </a:lnTo>
                <a:lnTo>
                  <a:pt x="18806" y="107600"/>
                </a:lnTo>
                <a:lnTo>
                  <a:pt x="40345" y="63632"/>
                </a:lnTo>
                <a:lnTo>
                  <a:pt x="68223" y="29662"/>
                </a:lnTo>
                <a:lnTo>
                  <a:pt x="101126" y="7760"/>
                </a:lnTo>
                <a:lnTo>
                  <a:pt x="137743" y="0"/>
                </a:lnTo>
                <a:lnTo>
                  <a:pt x="174364" y="7760"/>
                </a:lnTo>
                <a:lnTo>
                  <a:pt x="207271" y="29662"/>
                </a:lnTo>
                <a:lnTo>
                  <a:pt x="235150" y="63632"/>
                </a:lnTo>
                <a:lnTo>
                  <a:pt x="256690" y="107600"/>
                </a:lnTo>
                <a:lnTo>
                  <a:pt x="270576" y="159495"/>
                </a:lnTo>
                <a:lnTo>
                  <a:pt x="275497" y="217246"/>
                </a:lnTo>
                <a:close/>
              </a:path>
            </a:pathLst>
          </a:custGeom>
          <a:ln w="10153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74155" y="4346344"/>
            <a:ext cx="101600" cy="434975"/>
          </a:xfrm>
          <a:custGeom>
            <a:avLst/>
            <a:gdLst/>
            <a:ahLst/>
            <a:cxnLst/>
            <a:rect l="l" t="t" r="r" b="b"/>
            <a:pathLst>
              <a:path w="101600" h="434975">
                <a:moveTo>
                  <a:pt x="101007" y="217246"/>
                </a:moveTo>
                <a:lnTo>
                  <a:pt x="98433" y="285910"/>
                </a:lnTo>
                <a:lnTo>
                  <a:pt x="91263" y="345545"/>
                </a:lnTo>
                <a:lnTo>
                  <a:pt x="80330" y="392574"/>
                </a:lnTo>
                <a:lnTo>
                  <a:pt x="50503" y="434492"/>
                </a:lnTo>
                <a:lnTo>
                  <a:pt x="34541" y="423416"/>
                </a:lnTo>
                <a:lnTo>
                  <a:pt x="20677" y="392574"/>
                </a:lnTo>
                <a:lnTo>
                  <a:pt x="9744" y="345545"/>
                </a:lnTo>
                <a:lnTo>
                  <a:pt x="2574" y="285910"/>
                </a:lnTo>
                <a:lnTo>
                  <a:pt x="0" y="217246"/>
                </a:lnTo>
                <a:lnTo>
                  <a:pt x="2574" y="148582"/>
                </a:lnTo>
                <a:lnTo>
                  <a:pt x="9744" y="88946"/>
                </a:lnTo>
                <a:lnTo>
                  <a:pt x="20677" y="41917"/>
                </a:lnTo>
                <a:lnTo>
                  <a:pt x="34541" y="11076"/>
                </a:lnTo>
                <a:lnTo>
                  <a:pt x="50503" y="0"/>
                </a:lnTo>
                <a:lnTo>
                  <a:pt x="66466" y="11076"/>
                </a:lnTo>
                <a:lnTo>
                  <a:pt x="80330" y="41917"/>
                </a:lnTo>
                <a:lnTo>
                  <a:pt x="91263" y="88946"/>
                </a:lnTo>
                <a:lnTo>
                  <a:pt x="98433" y="148582"/>
                </a:lnTo>
                <a:lnTo>
                  <a:pt x="101007" y="217246"/>
                </a:lnTo>
                <a:close/>
              </a:path>
            </a:pathLst>
          </a:custGeom>
          <a:ln w="10153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82971" y="4346344"/>
            <a:ext cx="434975" cy="434975"/>
          </a:xfrm>
          <a:custGeom>
            <a:avLst/>
            <a:gdLst/>
            <a:ahLst/>
            <a:cxnLst/>
            <a:rect l="l" t="t" r="r" b="b"/>
            <a:pathLst>
              <a:path w="434975" h="434975">
                <a:moveTo>
                  <a:pt x="434482" y="217246"/>
                </a:moveTo>
                <a:lnTo>
                  <a:pt x="428744" y="267056"/>
                </a:lnTo>
                <a:lnTo>
                  <a:pt x="412401" y="312782"/>
                </a:lnTo>
                <a:lnTo>
                  <a:pt x="386756" y="353119"/>
                </a:lnTo>
                <a:lnTo>
                  <a:pt x="353113" y="386763"/>
                </a:lnTo>
                <a:lnTo>
                  <a:pt x="312776" y="412409"/>
                </a:lnTo>
                <a:lnTo>
                  <a:pt x="267049" y="428754"/>
                </a:lnTo>
                <a:lnTo>
                  <a:pt x="217235" y="434492"/>
                </a:lnTo>
                <a:lnTo>
                  <a:pt x="167426" y="428754"/>
                </a:lnTo>
                <a:lnTo>
                  <a:pt x="121701" y="412409"/>
                </a:lnTo>
                <a:lnTo>
                  <a:pt x="81366" y="386763"/>
                </a:lnTo>
                <a:lnTo>
                  <a:pt x="47724" y="353119"/>
                </a:lnTo>
                <a:lnTo>
                  <a:pt x="22080" y="312782"/>
                </a:lnTo>
                <a:lnTo>
                  <a:pt x="5737" y="267056"/>
                </a:lnTo>
                <a:lnTo>
                  <a:pt x="0" y="217246"/>
                </a:lnTo>
                <a:lnTo>
                  <a:pt x="5737" y="167435"/>
                </a:lnTo>
                <a:lnTo>
                  <a:pt x="22080" y="121709"/>
                </a:lnTo>
                <a:lnTo>
                  <a:pt x="47724" y="81372"/>
                </a:lnTo>
                <a:lnTo>
                  <a:pt x="81366" y="47728"/>
                </a:lnTo>
                <a:lnTo>
                  <a:pt x="121701" y="22082"/>
                </a:lnTo>
                <a:lnTo>
                  <a:pt x="167426" y="5737"/>
                </a:lnTo>
                <a:lnTo>
                  <a:pt x="217235" y="0"/>
                </a:lnTo>
                <a:lnTo>
                  <a:pt x="267049" y="5737"/>
                </a:lnTo>
                <a:lnTo>
                  <a:pt x="312776" y="22082"/>
                </a:lnTo>
                <a:lnTo>
                  <a:pt x="353113" y="47728"/>
                </a:lnTo>
                <a:lnTo>
                  <a:pt x="386756" y="81372"/>
                </a:lnTo>
                <a:lnTo>
                  <a:pt x="412401" y="121709"/>
                </a:lnTo>
                <a:lnTo>
                  <a:pt x="428744" y="167435"/>
                </a:lnTo>
                <a:lnTo>
                  <a:pt x="434482" y="217246"/>
                </a:lnTo>
                <a:close/>
              </a:path>
            </a:pathLst>
          </a:custGeom>
          <a:ln w="20307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62442" y="4346344"/>
            <a:ext cx="275590" cy="434975"/>
          </a:xfrm>
          <a:custGeom>
            <a:avLst/>
            <a:gdLst/>
            <a:ahLst/>
            <a:cxnLst/>
            <a:rect l="l" t="t" r="r" b="b"/>
            <a:pathLst>
              <a:path w="275590" h="434975">
                <a:moveTo>
                  <a:pt x="275507" y="217246"/>
                </a:moveTo>
                <a:lnTo>
                  <a:pt x="270586" y="274996"/>
                </a:lnTo>
                <a:lnTo>
                  <a:pt x="256700" y="326891"/>
                </a:lnTo>
                <a:lnTo>
                  <a:pt x="235160" y="370859"/>
                </a:lnTo>
                <a:lnTo>
                  <a:pt x="207281" y="404830"/>
                </a:lnTo>
                <a:lnTo>
                  <a:pt x="174374" y="426731"/>
                </a:lnTo>
                <a:lnTo>
                  <a:pt x="137753" y="434492"/>
                </a:lnTo>
                <a:lnTo>
                  <a:pt x="101132" y="426731"/>
                </a:lnTo>
                <a:lnTo>
                  <a:pt x="68226" y="404830"/>
                </a:lnTo>
                <a:lnTo>
                  <a:pt x="40346" y="370859"/>
                </a:lnTo>
                <a:lnTo>
                  <a:pt x="18807" y="326891"/>
                </a:lnTo>
                <a:lnTo>
                  <a:pt x="4920" y="274996"/>
                </a:lnTo>
                <a:lnTo>
                  <a:pt x="0" y="217246"/>
                </a:lnTo>
                <a:lnTo>
                  <a:pt x="4920" y="159495"/>
                </a:lnTo>
                <a:lnTo>
                  <a:pt x="18807" y="107600"/>
                </a:lnTo>
                <a:lnTo>
                  <a:pt x="40346" y="63632"/>
                </a:lnTo>
                <a:lnTo>
                  <a:pt x="68226" y="29662"/>
                </a:lnTo>
                <a:lnTo>
                  <a:pt x="101132" y="7760"/>
                </a:lnTo>
                <a:lnTo>
                  <a:pt x="137753" y="0"/>
                </a:lnTo>
                <a:lnTo>
                  <a:pt x="174374" y="7760"/>
                </a:lnTo>
                <a:lnTo>
                  <a:pt x="207281" y="29662"/>
                </a:lnTo>
                <a:lnTo>
                  <a:pt x="235160" y="63632"/>
                </a:lnTo>
                <a:lnTo>
                  <a:pt x="256700" y="107600"/>
                </a:lnTo>
                <a:lnTo>
                  <a:pt x="270586" y="159495"/>
                </a:lnTo>
                <a:lnTo>
                  <a:pt x="275507" y="217246"/>
                </a:lnTo>
                <a:close/>
              </a:path>
            </a:pathLst>
          </a:custGeom>
          <a:ln w="10153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749722" y="4346344"/>
            <a:ext cx="101600" cy="434975"/>
          </a:xfrm>
          <a:custGeom>
            <a:avLst/>
            <a:gdLst/>
            <a:ahLst/>
            <a:cxnLst/>
            <a:rect l="l" t="t" r="r" b="b"/>
            <a:pathLst>
              <a:path w="101600" h="434975">
                <a:moveTo>
                  <a:pt x="101007" y="217246"/>
                </a:moveTo>
                <a:lnTo>
                  <a:pt x="98433" y="285910"/>
                </a:lnTo>
                <a:lnTo>
                  <a:pt x="91263" y="345545"/>
                </a:lnTo>
                <a:lnTo>
                  <a:pt x="80330" y="392574"/>
                </a:lnTo>
                <a:lnTo>
                  <a:pt x="50503" y="434492"/>
                </a:lnTo>
                <a:lnTo>
                  <a:pt x="34541" y="423416"/>
                </a:lnTo>
                <a:lnTo>
                  <a:pt x="20677" y="392574"/>
                </a:lnTo>
                <a:lnTo>
                  <a:pt x="9744" y="345545"/>
                </a:lnTo>
                <a:lnTo>
                  <a:pt x="2574" y="285910"/>
                </a:lnTo>
                <a:lnTo>
                  <a:pt x="0" y="217246"/>
                </a:lnTo>
                <a:lnTo>
                  <a:pt x="2574" y="148582"/>
                </a:lnTo>
                <a:lnTo>
                  <a:pt x="9744" y="88946"/>
                </a:lnTo>
                <a:lnTo>
                  <a:pt x="20677" y="41917"/>
                </a:lnTo>
                <a:lnTo>
                  <a:pt x="34541" y="11076"/>
                </a:lnTo>
                <a:lnTo>
                  <a:pt x="50503" y="0"/>
                </a:lnTo>
                <a:lnTo>
                  <a:pt x="66466" y="11076"/>
                </a:lnTo>
                <a:lnTo>
                  <a:pt x="80330" y="41917"/>
                </a:lnTo>
                <a:lnTo>
                  <a:pt x="91263" y="88946"/>
                </a:lnTo>
                <a:lnTo>
                  <a:pt x="98433" y="148582"/>
                </a:lnTo>
                <a:lnTo>
                  <a:pt x="101007" y="217246"/>
                </a:lnTo>
                <a:close/>
              </a:path>
            </a:pathLst>
          </a:custGeom>
          <a:ln w="10153">
            <a:solidFill>
              <a:srgbClr val="355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017422" y="4733520"/>
            <a:ext cx="236854" cy="345440"/>
          </a:xfrm>
          <a:custGeom>
            <a:avLst/>
            <a:gdLst/>
            <a:ahLst/>
            <a:cxnLst/>
            <a:rect l="l" t="t" r="r" b="b"/>
            <a:pathLst>
              <a:path w="236854" h="345439">
                <a:moveTo>
                  <a:pt x="110988" y="0"/>
                </a:moveTo>
                <a:lnTo>
                  <a:pt x="72870" y="8796"/>
                </a:lnTo>
                <a:lnTo>
                  <a:pt x="42023" y="33290"/>
                </a:lnTo>
                <a:lnTo>
                  <a:pt x="19136" y="70642"/>
                </a:lnTo>
                <a:lnTo>
                  <a:pt x="4898" y="118009"/>
                </a:lnTo>
                <a:lnTo>
                  <a:pt x="0" y="172550"/>
                </a:lnTo>
                <a:lnTo>
                  <a:pt x="4898" y="227091"/>
                </a:lnTo>
                <a:lnTo>
                  <a:pt x="19136" y="274457"/>
                </a:lnTo>
                <a:lnTo>
                  <a:pt x="42023" y="311809"/>
                </a:lnTo>
                <a:lnTo>
                  <a:pt x="72870" y="336303"/>
                </a:lnTo>
                <a:lnTo>
                  <a:pt x="110988" y="345100"/>
                </a:lnTo>
                <a:lnTo>
                  <a:pt x="150597" y="336303"/>
                </a:lnTo>
                <a:lnTo>
                  <a:pt x="184997" y="311809"/>
                </a:lnTo>
                <a:lnTo>
                  <a:pt x="212124" y="274457"/>
                </a:lnTo>
                <a:lnTo>
                  <a:pt x="229915" y="227091"/>
                </a:lnTo>
                <a:lnTo>
                  <a:pt x="236304" y="172550"/>
                </a:lnTo>
                <a:lnTo>
                  <a:pt x="229915" y="118009"/>
                </a:lnTo>
                <a:lnTo>
                  <a:pt x="212124" y="70642"/>
                </a:lnTo>
                <a:lnTo>
                  <a:pt x="184997" y="33290"/>
                </a:lnTo>
                <a:lnTo>
                  <a:pt x="150597" y="8796"/>
                </a:lnTo>
                <a:lnTo>
                  <a:pt x="110988" y="0"/>
                </a:lnTo>
                <a:close/>
              </a:path>
            </a:pathLst>
          </a:custGeom>
          <a:solidFill>
            <a:srgbClr val="FEE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24844" y="4733520"/>
            <a:ext cx="236854" cy="345440"/>
          </a:xfrm>
          <a:custGeom>
            <a:avLst/>
            <a:gdLst/>
            <a:ahLst/>
            <a:cxnLst/>
            <a:rect l="l" t="t" r="r" b="b"/>
            <a:pathLst>
              <a:path w="236854" h="345439">
                <a:moveTo>
                  <a:pt x="125315" y="0"/>
                </a:moveTo>
                <a:lnTo>
                  <a:pt x="85707" y="8796"/>
                </a:lnTo>
                <a:lnTo>
                  <a:pt x="51307" y="33290"/>
                </a:lnTo>
                <a:lnTo>
                  <a:pt x="24179" y="70642"/>
                </a:lnTo>
                <a:lnTo>
                  <a:pt x="6388" y="118009"/>
                </a:lnTo>
                <a:lnTo>
                  <a:pt x="0" y="172550"/>
                </a:lnTo>
                <a:lnTo>
                  <a:pt x="6388" y="227091"/>
                </a:lnTo>
                <a:lnTo>
                  <a:pt x="24179" y="274457"/>
                </a:lnTo>
                <a:lnTo>
                  <a:pt x="51307" y="311809"/>
                </a:lnTo>
                <a:lnTo>
                  <a:pt x="85707" y="336303"/>
                </a:lnTo>
                <a:lnTo>
                  <a:pt x="125315" y="345100"/>
                </a:lnTo>
                <a:lnTo>
                  <a:pt x="163433" y="336303"/>
                </a:lnTo>
                <a:lnTo>
                  <a:pt x="194280" y="311809"/>
                </a:lnTo>
                <a:lnTo>
                  <a:pt x="217167" y="274457"/>
                </a:lnTo>
                <a:lnTo>
                  <a:pt x="231405" y="227091"/>
                </a:lnTo>
                <a:lnTo>
                  <a:pt x="236304" y="172550"/>
                </a:lnTo>
                <a:lnTo>
                  <a:pt x="231405" y="118009"/>
                </a:lnTo>
                <a:lnTo>
                  <a:pt x="217167" y="70642"/>
                </a:lnTo>
                <a:lnTo>
                  <a:pt x="194280" y="33290"/>
                </a:lnTo>
                <a:lnTo>
                  <a:pt x="163433" y="8796"/>
                </a:lnTo>
                <a:lnTo>
                  <a:pt x="125315" y="0"/>
                </a:lnTo>
                <a:close/>
              </a:path>
            </a:pathLst>
          </a:custGeom>
          <a:solidFill>
            <a:srgbClr val="FEE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905032" y="4368570"/>
            <a:ext cx="356235" cy="782955"/>
          </a:xfrm>
          <a:custGeom>
            <a:avLst/>
            <a:gdLst/>
            <a:ahLst/>
            <a:cxnLst/>
            <a:rect l="l" t="t" r="r" b="b"/>
            <a:pathLst>
              <a:path w="356234" h="782954">
                <a:moveTo>
                  <a:pt x="226790" y="0"/>
                </a:moveTo>
                <a:lnTo>
                  <a:pt x="0" y="37588"/>
                </a:lnTo>
                <a:lnTo>
                  <a:pt x="128879" y="782526"/>
                </a:lnTo>
                <a:lnTo>
                  <a:pt x="355659" y="744938"/>
                </a:lnTo>
                <a:lnTo>
                  <a:pt x="226790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905063" y="4276314"/>
            <a:ext cx="226780" cy="222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033912" y="5021242"/>
            <a:ext cx="226780" cy="222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84819" y="4368570"/>
            <a:ext cx="356235" cy="782955"/>
          </a:xfrm>
          <a:custGeom>
            <a:avLst/>
            <a:gdLst/>
            <a:ahLst/>
            <a:cxnLst/>
            <a:rect l="l" t="t" r="r" b="b"/>
            <a:pathLst>
              <a:path w="356234" h="782954">
                <a:moveTo>
                  <a:pt x="128879" y="0"/>
                </a:moveTo>
                <a:lnTo>
                  <a:pt x="0" y="744938"/>
                </a:lnTo>
                <a:lnTo>
                  <a:pt x="226790" y="782526"/>
                </a:lnTo>
                <a:lnTo>
                  <a:pt x="355669" y="37588"/>
                </a:lnTo>
                <a:lnTo>
                  <a:pt x="128879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613679" y="4276314"/>
            <a:ext cx="226780" cy="222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484819" y="5021242"/>
            <a:ext cx="226790" cy="22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31195" y="4274741"/>
            <a:ext cx="1283335" cy="808990"/>
          </a:xfrm>
          <a:custGeom>
            <a:avLst/>
            <a:gdLst/>
            <a:ahLst/>
            <a:cxnLst/>
            <a:rect l="l" t="t" r="r" b="b"/>
            <a:pathLst>
              <a:path w="1283334" h="808989">
                <a:moveTo>
                  <a:pt x="1283220" y="808357"/>
                </a:moveTo>
                <a:lnTo>
                  <a:pt x="0" y="808357"/>
                </a:lnTo>
                <a:lnTo>
                  <a:pt x="0" y="0"/>
                </a:lnTo>
                <a:lnTo>
                  <a:pt x="1283220" y="0"/>
                </a:lnTo>
                <a:lnTo>
                  <a:pt x="1283220" y="808357"/>
                </a:lnTo>
                <a:close/>
              </a:path>
            </a:pathLst>
          </a:custGeom>
          <a:solidFill>
            <a:srgbClr val="4D7B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551731" y="3386129"/>
            <a:ext cx="359410" cy="351790"/>
          </a:xfrm>
          <a:custGeom>
            <a:avLst/>
            <a:gdLst/>
            <a:ahLst/>
            <a:cxnLst/>
            <a:rect l="l" t="t" r="r" b="b"/>
            <a:pathLst>
              <a:path w="359409" h="351789">
                <a:moveTo>
                  <a:pt x="179444" y="0"/>
                </a:moveTo>
                <a:lnTo>
                  <a:pt x="131742" y="6277"/>
                </a:lnTo>
                <a:lnTo>
                  <a:pt x="88877" y="23993"/>
                </a:lnTo>
                <a:lnTo>
                  <a:pt x="52560" y="51472"/>
                </a:lnTo>
                <a:lnTo>
                  <a:pt x="24500" y="87039"/>
                </a:lnTo>
                <a:lnTo>
                  <a:pt x="6410" y="129019"/>
                </a:lnTo>
                <a:lnTo>
                  <a:pt x="0" y="175738"/>
                </a:lnTo>
                <a:lnTo>
                  <a:pt x="6410" y="222460"/>
                </a:lnTo>
                <a:lnTo>
                  <a:pt x="24500" y="264444"/>
                </a:lnTo>
                <a:lnTo>
                  <a:pt x="52560" y="300013"/>
                </a:lnTo>
                <a:lnTo>
                  <a:pt x="88877" y="327492"/>
                </a:lnTo>
                <a:lnTo>
                  <a:pt x="131742" y="345209"/>
                </a:lnTo>
                <a:lnTo>
                  <a:pt x="179444" y="351486"/>
                </a:lnTo>
                <a:lnTo>
                  <a:pt x="227149" y="345209"/>
                </a:lnTo>
                <a:lnTo>
                  <a:pt x="270015" y="327492"/>
                </a:lnTo>
                <a:lnTo>
                  <a:pt x="306332" y="300013"/>
                </a:lnTo>
                <a:lnTo>
                  <a:pt x="334390" y="264444"/>
                </a:lnTo>
                <a:lnTo>
                  <a:pt x="352479" y="222460"/>
                </a:lnTo>
                <a:lnTo>
                  <a:pt x="358888" y="175738"/>
                </a:lnTo>
                <a:lnTo>
                  <a:pt x="352479" y="129019"/>
                </a:lnTo>
                <a:lnTo>
                  <a:pt x="334390" y="87039"/>
                </a:lnTo>
                <a:lnTo>
                  <a:pt x="306332" y="51472"/>
                </a:lnTo>
                <a:lnTo>
                  <a:pt x="270015" y="23993"/>
                </a:lnTo>
                <a:lnTo>
                  <a:pt x="227149" y="6277"/>
                </a:lnTo>
                <a:lnTo>
                  <a:pt x="179444" y="0"/>
                </a:lnTo>
                <a:close/>
              </a:path>
            </a:pathLst>
          </a:custGeom>
          <a:solidFill>
            <a:srgbClr val="FFE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834941" y="3386129"/>
            <a:ext cx="359410" cy="351790"/>
          </a:xfrm>
          <a:custGeom>
            <a:avLst/>
            <a:gdLst/>
            <a:ahLst/>
            <a:cxnLst/>
            <a:rect l="l" t="t" r="r" b="b"/>
            <a:pathLst>
              <a:path w="359409" h="351789">
                <a:moveTo>
                  <a:pt x="179444" y="0"/>
                </a:moveTo>
                <a:lnTo>
                  <a:pt x="131742" y="6277"/>
                </a:lnTo>
                <a:lnTo>
                  <a:pt x="88877" y="23993"/>
                </a:lnTo>
                <a:lnTo>
                  <a:pt x="52560" y="51472"/>
                </a:lnTo>
                <a:lnTo>
                  <a:pt x="24500" y="87039"/>
                </a:lnTo>
                <a:lnTo>
                  <a:pt x="6410" y="129019"/>
                </a:lnTo>
                <a:lnTo>
                  <a:pt x="0" y="175738"/>
                </a:lnTo>
                <a:lnTo>
                  <a:pt x="6410" y="222460"/>
                </a:lnTo>
                <a:lnTo>
                  <a:pt x="24500" y="264444"/>
                </a:lnTo>
                <a:lnTo>
                  <a:pt x="52560" y="300013"/>
                </a:lnTo>
                <a:lnTo>
                  <a:pt x="88877" y="327492"/>
                </a:lnTo>
                <a:lnTo>
                  <a:pt x="131742" y="345209"/>
                </a:lnTo>
                <a:lnTo>
                  <a:pt x="179444" y="351486"/>
                </a:lnTo>
                <a:lnTo>
                  <a:pt x="227149" y="345209"/>
                </a:lnTo>
                <a:lnTo>
                  <a:pt x="270015" y="327492"/>
                </a:lnTo>
                <a:lnTo>
                  <a:pt x="306332" y="300013"/>
                </a:lnTo>
                <a:lnTo>
                  <a:pt x="334390" y="264444"/>
                </a:lnTo>
                <a:lnTo>
                  <a:pt x="352479" y="222460"/>
                </a:lnTo>
                <a:lnTo>
                  <a:pt x="358888" y="175738"/>
                </a:lnTo>
                <a:lnTo>
                  <a:pt x="352479" y="129019"/>
                </a:lnTo>
                <a:lnTo>
                  <a:pt x="334390" y="87039"/>
                </a:lnTo>
                <a:lnTo>
                  <a:pt x="306332" y="51472"/>
                </a:lnTo>
                <a:lnTo>
                  <a:pt x="270015" y="23993"/>
                </a:lnTo>
                <a:lnTo>
                  <a:pt x="227149" y="6277"/>
                </a:lnTo>
                <a:lnTo>
                  <a:pt x="179444" y="0"/>
                </a:lnTo>
                <a:close/>
              </a:path>
            </a:pathLst>
          </a:custGeom>
          <a:solidFill>
            <a:srgbClr val="FFE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054304" y="3962772"/>
            <a:ext cx="637540" cy="624205"/>
          </a:xfrm>
          <a:custGeom>
            <a:avLst/>
            <a:gdLst/>
            <a:ahLst/>
            <a:cxnLst/>
            <a:rect l="l" t="t" r="r" b="b"/>
            <a:pathLst>
              <a:path w="637540" h="624204">
                <a:moveTo>
                  <a:pt x="318507" y="0"/>
                </a:moveTo>
                <a:lnTo>
                  <a:pt x="0" y="311938"/>
                </a:lnTo>
                <a:lnTo>
                  <a:pt x="318507" y="623887"/>
                </a:lnTo>
                <a:lnTo>
                  <a:pt x="637015" y="311938"/>
                </a:lnTo>
                <a:lnTo>
                  <a:pt x="318507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38376" y="4045107"/>
            <a:ext cx="469265" cy="459740"/>
          </a:xfrm>
          <a:custGeom>
            <a:avLst/>
            <a:gdLst/>
            <a:ahLst/>
            <a:cxnLst/>
            <a:rect l="l" t="t" r="r" b="b"/>
            <a:pathLst>
              <a:path w="469265" h="459739">
                <a:moveTo>
                  <a:pt x="234436" y="0"/>
                </a:moveTo>
                <a:lnTo>
                  <a:pt x="0" y="229613"/>
                </a:lnTo>
                <a:lnTo>
                  <a:pt x="234436" y="459216"/>
                </a:lnTo>
                <a:lnTo>
                  <a:pt x="468872" y="229613"/>
                </a:lnTo>
                <a:lnTo>
                  <a:pt x="234436" y="0"/>
                </a:lnTo>
                <a:close/>
              </a:path>
            </a:pathLst>
          </a:custGeom>
          <a:solidFill>
            <a:srgbClr val="FFE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731207" y="2574898"/>
            <a:ext cx="1283335" cy="1791335"/>
          </a:xfrm>
          <a:custGeom>
            <a:avLst/>
            <a:gdLst/>
            <a:ahLst/>
            <a:cxnLst/>
            <a:rect l="l" t="t" r="r" b="b"/>
            <a:pathLst>
              <a:path w="1283334" h="1791335">
                <a:moveTo>
                  <a:pt x="641605" y="0"/>
                </a:moveTo>
                <a:lnTo>
                  <a:pt x="593721" y="1723"/>
                </a:lnTo>
                <a:lnTo>
                  <a:pt x="546793" y="6813"/>
                </a:lnTo>
                <a:lnTo>
                  <a:pt x="500944" y="15147"/>
                </a:lnTo>
                <a:lnTo>
                  <a:pt x="456300" y="26605"/>
                </a:lnTo>
                <a:lnTo>
                  <a:pt x="412984" y="41064"/>
                </a:lnTo>
                <a:lnTo>
                  <a:pt x="371119" y="58403"/>
                </a:lnTo>
                <a:lnTo>
                  <a:pt x="330831" y="78501"/>
                </a:lnTo>
                <a:lnTo>
                  <a:pt x="292243" y="101236"/>
                </a:lnTo>
                <a:lnTo>
                  <a:pt x="255480" y="126486"/>
                </a:lnTo>
                <a:lnTo>
                  <a:pt x="220664" y="154131"/>
                </a:lnTo>
                <a:lnTo>
                  <a:pt x="187921" y="184048"/>
                </a:lnTo>
                <a:lnTo>
                  <a:pt x="157374" y="216117"/>
                </a:lnTo>
                <a:lnTo>
                  <a:pt x="129148" y="250215"/>
                </a:lnTo>
                <a:lnTo>
                  <a:pt x="103366" y="286221"/>
                </a:lnTo>
                <a:lnTo>
                  <a:pt x="80152" y="324014"/>
                </a:lnTo>
                <a:lnTo>
                  <a:pt x="59632" y="363472"/>
                </a:lnTo>
                <a:lnTo>
                  <a:pt x="41928" y="404474"/>
                </a:lnTo>
                <a:lnTo>
                  <a:pt x="27164" y="446898"/>
                </a:lnTo>
                <a:lnTo>
                  <a:pt x="15466" y="490622"/>
                </a:lnTo>
                <a:lnTo>
                  <a:pt x="6956" y="535526"/>
                </a:lnTo>
                <a:lnTo>
                  <a:pt x="1759" y="581487"/>
                </a:lnTo>
                <a:lnTo>
                  <a:pt x="0" y="628385"/>
                </a:lnTo>
                <a:lnTo>
                  <a:pt x="0" y="1162717"/>
                </a:lnTo>
                <a:lnTo>
                  <a:pt x="1759" y="1209613"/>
                </a:lnTo>
                <a:lnTo>
                  <a:pt x="6956" y="1255573"/>
                </a:lnTo>
                <a:lnTo>
                  <a:pt x="15466" y="1300476"/>
                </a:lnTo>
                <a:lnTo>
                  <a:pt x="27164" y="1344199"/>
                </a:lnTo>
                <a:lnTo>
                  <a:pt x="41928" y="1386622"/>
                </a:lnTo>
                <a:lnTo>
                  <a:pt x="59632" y="1427623"/>
                </a:lnTo>
                <a:lnTo>
                  <a:pt x="80152" y="1467080"/>
                </a:lnTo>
                <a:lnTo>
                  <a:pt x="103366" y="1504873"/>
                </a:lnTo>
                <a:lnTo>
                  <a:pt x="129148" y="1540878"/>
                </a:lnTo>
                <a:lnTo>
                  <a:pt x="157374" y="1574976"/>
                </a:lnTo>
                <a:lnTo>
                  <a:pt x="187921" y="1607044"/>
                </a:lnTo>
                <a:lnTo>
                  <a:pt x="220664" y="1636961"/>
                </a:lnTo>
                <a:lnTo>
                  <a:pt x="255480" y="1664606"/>
                </a:lnTo>
                <a:lnTo>
                  <a:pt x="292243" y="1689856"/>
                </a:lnTo>
                <a:lnTo>
                  <a:pt x="330831" y="1712591"/>
                </a:lnTo>
                <a:lnTo>
                  <a:pt x="371119" y="1732689"/>
                </a:lnTo>
                <a:lnTo>
                  <a:pt x="412984" y="1750028"/>
                </a:lnTo>
                <a:lnTo>
                  <a:pt x="456300" y="1764487"/>
                </a:lnTo>
                <a:lnTo>
                  <a:pt x="500944" y="1775944"/>
                </a:lnTo>
                <a:lnTo>
                  <a:pt x="546793" y="1784279"/>
                </a:lnTo>
                <a:lnTo>
                  <a:pt x="593721" y="1789368"/>
                </a:lnTo>
                <a:lnTo>
                  <a:pt x="641605" y="1791092"/>
                </a:lnTo>
                <a:lnTo>
                  <a:pt x="689489" y="1789368"/>
                </a:lnTo>
                <a:lnTo>
                  <a:pt x="736417" y="1784279"/>
                </a:lnTo>
                <a:lnTo>
                  <a:pt x="782265" y="1775944"/>
                </a:lnTo>
                <a:lnTo>
                  <a:pt x="826910" y="1764487"/>
                </a:lnTo>
                <a:lnTo>
                  <a:pt x="870227" y="1750028"/>
                </a:lnTo>
                <a:lnTo>
                  <a:pt x="912091" y="1732689"/>
                </a:lnTo>
                <a:lnTo>
                  <a:pt x="952380" y="1712591"/>
                </a:lnTo>
                <a:lnTo>
                  <a:pt x="990969" y="1689856"/>
                </a:lnTo>
                <a:lnTo>
                  <a:pt x="1027733" y="1664606"/>
                </a:lnTo>
                <a:lnTo>
                  <a:pt x="1062549" y="1636961"/>
                </a:lnTo>
                <a:lnTo>
                  <a:pt x="1095293" y="1607044"/>
                </a:lnTo>
                <a:lnTo>
                  <a:pt x="1125841" y="1574976"/>
                </a:lnTo>
                <a:lnTo>
                  <a:pt x="1154068" y="1540878"/>
                </a:lnTo>
                <a:lnTo>
                  <a:pt x="1179850" y="1504873"/>
                </a:lnTo>
                <a:lnTo>
                  <a:pt x="1203064" y="1467080"/>
                </a:lnTo>
                <a:lnTo>
                  <a:pt x="1223586" y="1427623"/>
                </a:lnTo>
                <a:lnTo>
                  <a:pt x="1241290" y="1386622"/>
                </a:lnTo>
                <a:lnTo>
                  <a:pt x="1256054" y="1344199"/>
                </a:lnTo>
                <a:lnTo>
                  <a:pt x="1267753" y="1300476"/>
                </a:lnTo>
                <a:lnTo>
                  <a:pt x="1276263" y="1255573"/>
                </a:lnTo>
                <a:lnTo>
                  <a:pt x="1281460" y="1209613"/>
                </a:lnTo>
                <a:lnTo>
                  <a:pt x="1283220" y="1162717"/>
                </a:lnTo>
                <a:lnTo>
                  <a:pt x="1283220" y="628385"/>
                </a:lnTo>
                <a:lnTo>
                  <a:pt x="1281460" y="581487"/>
                </a:lnTo>
                <a:lnTo>
                  <a:pt x="1276263" y="535526"/>
                </a:lnTo>
                <a:lnTo>
                  <a:pt x="1267753" y="490622"/>
                </a:lnTo>
                <a:lnTo>
                  <a:pt x="1256054" y="446898"/>
                </a:lnTo>
                <a:lnTo>
                  <a:pt x="1241290" y="404474"/>
                </a:lnTo>
                <a:lnTo>
                  <a:pt x="1223586" y="363472"/>
                </a:lnTo>
                <a:lnTo>
                  <a:pt x="1203064" y="324014"/>
                </a:lnTo>
                <a:lnTo>
                  <a:pt x="1179850" y="286221"/>
                </a:lnTo>
                <a:lnTo>
                  <a:pt x="1154068" y="250215"/>
                </a:lnTo>
                <a:lnTo>
                  <a:pt x="1125841" y="216117"/>
                </a:lnTo>
                <a:lnTo>
                  <a:pt x="1095293" y="184048"/>
                </a:lnTo>
                <a:lnTo>
                  <a:pt x="1062549" y="154131"/>
                </a:lnTo>
                <a:lnTo>
                  <a:pt x="1027733" y="126486"/>
                </a:lnTo>
                <a:lnTo>
                  <a:pt x="990969" y="101236"/>
                </a:lnTo>
                <a:lnTo>
                  <a:pt x="952380" y="78501"/>
                </a:lnTo>
                <a:lnTo>
                  <a:pt x="912091" y="58403"/>
                </a:lnTo>
                <a:lnTo>
                  <a:pt x="870227" y="41064"/>
                </a:lnTo>
                <a:lnTo>
                  <a:pt x="826910" y="26605"/>
                </a:lnTo>
                <a:lnTo>
                  <a:pt x="782265" y="15147"/>
                </a:lnTo>
                <a:lnTo>
                  <a:pt x="736417" y="6813"/>
                </a:lnTo>
                <a:lnTo>
                  <a:pt x="689489" y="1723"/>
                </a:lnTo>
                <a:lnTo>
                  <a:pt x="641605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953976" y="3491767"/>
            <a:ext cx="143165" cy="1402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648381" y="3491767"/>
            <a:ext cx="143165" cy="1402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46705" y="2516048"/>
            <a:ext cx="1457325" cy="920750"/>
          </a:xfrm>
          <a:custGeom>
            <a:avLst/>
            <a:gdLst/>
            <a:ahLst/>
            <a:cxnLst/>
            <a:rect l="l" t="t" r="r" b="b"/>
            <a:pathLst>
              <a:path w="1457325" h="920750">
                <a:moveTo>
                  <a:pt x="1446986" y="651606"/>
                </a:moveTo>
                <a:lnTo>
                  <a:pt x="280486" y="651606"/>
                </a:lnTo>
                <a:lnTo>
                  <a:pt x="304155" y="669965"/>
                </a:lnTo>
                <a:lnTo>
                  <a:pt x="356933" y="705700"/>
                </a:lnTo>
                <a:lnTo>
                  <a:pt x="417384" y="739846"/>
                </a:lnTo>
                <a:lnTo>
                  <a:pt x="486016" y="772066"/>
                </a:lnTo>
                <a:lnTo>
                  <a:pt x="523556" y="787349"/>
                </a:lnTo>
                <a:lnTo>
                  <a:pt x="563331" y="802025"/>
                </a:lnTo>
                <a:lnTo>
                  <a:pt x="605403" y="816051"/>
                </a:lnTo>
                <a:lnTo>
                  <a:pt x="649836" y="829385"/>
                </a:lnTo>
                <a:lnTo>
                  <a:pt x="696693" y="841987"/>
                </a:lnTo>
                <a:lnTo>
                  <a:pt x="746036" y="853813"/>
                </a:lnTo>
                <a:lnTo>
                  <a:pt x="797930" y="864821"/>
                </a:lnTo>
                <a:lnTo>
                  <a:pt x="852436" y="874971"/>
                </a:lnTo>
                <a:lnTo>
                  <a:pt x="909619" y="884219"/>
                </a:lnTo>
                <a:lnTo>
                  <a:pt x="969542" y="892523"/>
                </a:lnTo>
                <a:lnTo>
                  <a:pt x="1032266" y="899842"/>
                </a:lnTo>
                <a:lnTo>
                  <a:pt x="1097857" y="906134"/>
                </a:lnTo>
                <a:lnTo>
                  <a:pt x="1166377" y="911357"/>
                </a:lnTo>
                <a:lnTo>
                  <a:pt x="1237889" y="915468"/>
                </a:lnTo>
                <a:lnTo>
                  <a:pt x="1312456" y="918426"/>
                </a:lnTo>
                <a:lnTo>
                  <a:pt x="1390141" y="920188"/>
                </a:lnTo>
                <a:lnTo>
                  <a:pt x="1414104" y="915761"/>
                </a:lnTo>
                <a:lnTo>
                  <a:pt x="1448480" y="883470"/>
                </a:lnTo>
                <a:lnTo>
                  <a:pt x="1456329" y="837474"/>
                </a:lnTo>
                <a:lnTo>
                  <a:pt x="1457132" y="785282"/>
                </a:lnTo>
                <a:lnTo>
                  <a:pt x="1456464" y="758189"/>
                </a:lnTo>
                <a:lnTo>
                  <a:pt x="1454860" y="727743"/>
                </a:lnTo>
                <a:lnTo>
                  <a:pt x="1452243" y="695655"/>
                </a:lnTo>
                <a:lnTo>
                  <a:pt x="1448498" y="662142"/>
                </a:lnTo>
                <a:lnTo>
                  <a:pt x="1446986" y="651606"/>
                </a:lnTo>
                <a:close/>
              </a:path>
              <a:path w="1457325" h="920750">
                <a:moveTo>
                  <a:pt x="726106" y="0"/>
                </a:moveTo>
                <a:lnTo>
                  <a:pt x="658953" y="2571"/>
                </a:lnTo>
                <a:lnTo>
                  <a:pt x="595724" y="9944"/>
                </a:lnTo>
                <a:lnTo>
                  <a:pt x="536394" y="21608"/>
                </a:lnTo>
                <a:lnTo>
                  <a:pt x="480940" y="37053"/>
                </a:lnTo>
                <a:lnTo>
                  <a:pt x="429335" y="55768"/>
                </a:lnTo>
                <a:lnTo>
                  <a:pt x="381556" y="77243"/>
                </a:lnTo>
                <a:lnTo>
                  <a:pt x="337578" y="100967"/>
                </a:lnTo>
                <a:lnTo>
                  <a:pt x="297377" y="126430"/>
                </a:lnTo>
                <a:lnTo>
                  <a:pt x="260927" y="153120"/>
                </a:lnTo>
                <a:lnTo>
                  <a:pt x="228204" y="180529"/>
                </a:lnTo>
                <a:lnTo>
                  <a:pt x="199184" y="208144"/>
                </a:lnTo>
                <a:lnTo>
                  <a:pt x="152151" y="261954"/>
                </a:lnTo>
                <a:lnTo>
                  <a:pt x="119633" y="310466"/>
                </a:lnTo>
                <a:lnTo>
                  <a:pt x="101403" y="362230"/>
                </a:lnTo>
                <a:lnTo>
                  <a:pt x="99365" y="389387"/>
                </a:lnTo>
                <a:lnTo>
                  <a:pt x="101976" y="416530"/>
                </a:lnTo>
                <a:lnTo>
                  <a:pt x="101819" y="416530"/>
                </a:lnTo>
                <a:lnTo>
                  <a:pt x="28245" y="572645"/>
                </a:lnTo>
                <a:lnTo>
                  <a:pt x="0" y="674940"/>
                </a:lnTo>
                <a:lnTo>
                  <a:pt x="13738" y="768631"/>
                </a:lnTo>
                <a:lnTo>
                  <a:pt x="66113" y="898947"/>
                </a:lnTo>
                <a:lnTo>
                  <a:pt x="73598" y="908810"/>
                </a:lnTo>
                <a:lnTo>
                  <a:pt x="84368" y="914066"/>
                </a:lnTo>
                <a:lnTo>
                  <a:pt x="96408" y="914242"/>
                </a:lnTo>
                <a:lnTo>
                  <a:pt x="107702" y="908867"/>
                </a:lnTo>
                <a:lnTo>
                  <a:pt x="161048" y="857393"/>
                </a:lnTo>
                <a:lnTo>
                  <a:pt x="192813" y="818079"/>
                </a:lnTo>
                <a:lnTo>
                  <a:pt x="225348" y="768941"/>
                </a:lnTo>
                <a:lnTo>
                  <a:pt x="256686" y="709400"/>
                </a:lnTo>
                <a:lnTo>
                  <a:pt x="350160" y="709400"/>
                </a:lnTo>
                <a:lnTo>
                  <a:pt x="301251" y="671027"/>
                </a:lnTo>
                <a:lnTo>
                  <a:pt x="280486" y="651606"/>
                </a:lnTo>
                <a:lnTo>
                  <a:pt x="1446986" y="651606"/>
                </a:lnTo>
                <a:lnTo>
                  <a:pt x="1443514" y="627424"/>
                </a:lnTo>
                <a:lnTo>
                  <a:pt x="1429372" y="555247"/>
                </a:lnTo>
                <a:lnTo>
                  <a:pt x="1419988" y="518227"/>
                </a:lnTo>
                <a:lnTo>
                  <a:pt x="1408910" y="480878"/>
                </a:lnTo>
                <a:lnTo>
                  <a:pt x="1396027" y="443419"/>
                </a:lnTo>
                <a:lnTo>
                  <a:pt x="101823" y="416520"/>
                </a:lnTo>
                <a:lnTo>
                  <a:pt x="1385366" y="416520"/>
                </a:lnTo>
                <a:lnTo>
                  <a:pt x="1364388" y="369046"/>
                </a:lnTo>
                <a:lnTo>
                  <a:pt x="1345405" y="332570"/>
                </a:lnTo>
                <a:lnTo>
                  <a:pt x="1324164" y="296860"/>
                </a:lnTo>
                <a:lnTo>
                  <a:pt x="1300549" y="262135"/>
                </a:lnTo>
                <a:lnTo>
                  <a:pt x="1274449" y="228615"/>
                </a:lnTo>
                <a:lnTo>
                  <a:pt x="1245749" y="196517"/>
                </a:lnTo>
                <a:lnTo>
                  <a:pt x="1214337" y="166061"/>
                </a:lnTo>
                <a:lnTo>
                  <a:pt x="1180099" y="137466"/>
                </a:lnTo>
                <a:lnTo>
                  <a:pt x="1142922" y="110951"/>
                </a:lnTo>
                <a:lnTo>
                  <a:pt x="1102693" y="86736"/>
                </a:lnTo>
                <a:lnTo>
                  <a:pt x="1059298" y="65038"/>
                </a:lnTo>
                <a:lnTo>
                  <a:pt x="1012624" y="46078"/>
                </a:lnTo>
                <a:lnTo>
                  <a:pt x="962558" y="30074"/>
                </a:lnTo>
                <a:lnTo>
                  <a:pt x="908986" y="17245"/>
                </a:lnTo>
                <a:lnTo>
                  <a:pt x="851796" y="7810"/>
                </a:lnTo>
                <a:lnTo>
                  <a:pt x="790874" y="1989"/>
                </a:lnTo>
                <a:lnTo>
                  <a:pt x="726106" y="0"/>
                </a:lnTo>
                <a:close/>
              </a:path>
              <a:path w="1457325" h="920750">
                <a:moveTo>
                  <a:pt x="350160" y="709400"/>
                </a:moveTo>
                <a:lnTo>
                  <a:pt x="256686" y="709400"/>
                </a:lnTo>
                <a:lnTo>
                  <a:pt x="296464" y="740166"/>
                </a:lnTo>
                <a:lnTo>
                  <a:pt x="341516" y="767212"/>
                </a:lnTo>
                <a:lnTo>
                  <a:pt x="389912" y="790701"/>
                </a:lnTo>
                <a:lnTo>
                  <a:pt x="439717" y="810794"/>
                </a:lnTo>
                <a:lnTo>
                  <a:pt x="489000" y="827654"/>
                </a:lnTo>
                <a:lnTo>
                  <a:pt x="535827" y="841445"/>
                </a:lnTo>
                <a:lnTo>
                  <a:pt x="578267" y="852327"/>
                </a:lnTo>
                <a:lnTo>
                  <a:pt x="619402" y="861531"/>
                </a:lnTo>
                <a:lnTo>
                  <a:pt x="621362" y="854525"/>
                </a:lnTo>
                <a:lnTo>
                  <a:pt x="616580" y="852708"/>
                </a:lnTo>
                <a:lnTo>
                  <a:pt x="468816" y="785282"/>
                </a:lnTo>
                <a:lnTo>
                  <a:pt x="363867" y="720154"/>
                </a:lnTo>
                <a:lnTo>
                  <a:pt x="350160" y="709400"/>
                </a:lnTo>
                <a:close/>
              </a:path>
            </a:pathLst>
          </a:custGeom>
          <a:solidFill>
            <a:srgbClr val="FFD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630443" y="3379570"/>
            <a:ext cx="1522095" cy="508000"/>
          </a:xfrm>
          <a:custGeom>
            <a:avLst/>
            <a:gdLst/>
            <a:ahLst/>
            <a:cxnLst/>
            <a:rect l="l" t="t" r="r" b="b"/>
            <a:pathLst>
              <a:path w="1522094" h="508000">
                <a:moveTo>
                  <a:pt x="509618" y="0"/>
                </a:moveTo>
                <a:lnTo>
                  <a:pt x="225866" y="0"/>
                </a:lnTo>
                <a:lnTo>
                  <a:pt x="182554" y="5699"/>
                </a:lnTo>
                <a:lnTo>
                  <a:pt x="143635" y="21785"/>
                </a:lnTo>
                <a:lnTo>
                  <a:pt x="110661" y="46735"/>
                </a:lnTo>
                <a:lnTo>
                  <a:pt x="85185" y="79029"/>
                </a:lnTo>
                <a:lnTo>
                  <a:pt x="68761" y="117145"/>
                </a:lnTo>
                <a:lnTo>
                  <a:pt x="62942" y="159563"/>
                </a:lnTo>
                <a:lnTo>
                  <a:pt x="62942" y="171930"/>
                </a:lnTo>
                <a:lnTo>
                  <a:pt x="38847" y="171930"/>
                </a:lnTo>
                <a:lnTo>
                  <a:pt x="24901" y="174349"/>
                </a:lnTo>
                <a:lnTo>
                  <a:pt x="12905" y="181082"/>
                </a:lnTo>
                <a:lnTo>
                  <a:pt x="4168" y="191347"/>
                </a:lnTo>
                <a:lnTo>
                  <a:pt x="0" y="204361"/>
                </a:lnTo>
                <a:lnTo>
                  <a:pt x="1766" y="219722"/>
                </a:lnTo>
                <a:lnTo>
                  <a:pt x="9423" y="232421"/>
                </a:lnTo>
                <a:lnTo>
                  <a:pt x="21553" y="241064"/>
                </a:lnTo>
                <a:lnTo>
                  <a:pt x="36735" y="244254"/>
                </a:lnTo>
                <a:lnTo>
                  <a:pt x="62942" y="244254"/>
                </a:lnTo>
                <a:lnTo>
                  <a:pt x="62942" y="348176"/>
                </a:lnTo>
                <a:lnTo>
                  <a:pt x="68761" y="390594"/>
                </a:lnTo>
                <a:lnTo>
                  <a:pt x="85185" y="428710"/>
                </a:lnTo>
                <a:lnTo>
                  <a:pt x="110661" y="461004"/>
                </a:lnTo>
                <a:lnTo>
                  <a:pt x="143635" y="485954"/>
                </a:lnTo>
                <a:lnTo>
                  <a:pt x="182554" y="502040"/>
                </a:lnTo>
                <a:lnTo>
                  <a:pt x="225866" y="507740"/>
                </a:lnTo>
                <a:lnTo>
                  <a:pt x="509618" y="507740"/>
                </a:lnTo>
                <a:lnTo>
                  <a:pt x="552926" y="502040"/>
                </a:lnTo>
                <a:lnTo>
                  <a:pt x="591845" y="485954"/>
                </a:lnTo>
                <a:lnTo>
                  <a:pt x="624819" y="461004"/>
                </a:lnTo>
                <a:lnTo>
                  <a:pt x="645006" y="435416"/>
                </a:lnTo>
                <a:lnTo>
                  <a:pt x="225866" y="435416"/>
                </a:lnTo>
                <a:lnTo>
                  <a:pt x="191228" y="428548"/>
                </a:lnTo>
                <a:lnTo>
                  <a:pt x="162910" y="409832"/>
                </a:lnTo>
                <a:lnTo>
                  <a:pt x="143800" y="382098"/>
                </a:lnTo>
                <a:lnTo>
                  <a:pt x="136789" y="348176"/>
                </a:lnTo>
                <a:lnTo>
                  <a:pt x="136789" y="159563"/>
                </a:lnTo>
                <a:lnTo>
                  <a:pt x="143800" y="125641"/>
                </a:lnTo>
                <a:lnTo>
                  <a:pt x="162910" y="97907"/>
                </a:lnTo>
                <a:lnTo>
                  <a:pt x="191228" y="79191"/>
                </a:lnTo>
                <a:lnTo>
                  <a:pt x="225866" y="72323"/>
                </a:lnTo>
                <a:lnTo>
                  <a:pt x="645006" y="72323"/>
                </a:lnTo>
                <a:lnTo>
                  <a:pt x="624819" y="46735"/>
                </a:lnTo>
                <a:lnTo>
                  <a:pt x="591845" y="21785"/>
                </a:lnTo>
                <a:lnTo>
                  <a:pt x="552926" y="5699"/>
                </a:lnTo>
                <a:lnTo>
                  <a:pt x="509618" y="0"/>
                </a:lnTo>
                <a:close/>
              </a:path>
              <a:path w="1522094" h="508000">
                <a:moveTo>
                  <a:pt x="922879" y="244254"/>
                </a:moveTo>
                <a:lnTo>
                  <a:pt x="826055" y="244254"/>
                </a:lnTo>
                <a:lnTo>
                  <a:pt x="834999" y="246022"/>
                </a:lnTo>
                <a:lnTo>
                  <a:pt x="842303" y="250843"/>
                </a:lnTo>
                <a:lnTo>
                  <a:pt x="847227" y="257991"/>
                </a:lnTo>
                <a:lnTo>
                  <a:pt x="849032" y="266744"/>
                </a:lnTo>
                <a:lnTo>
                  <a:pt x="849032" y="348176"/>
                </a:lnTo>
                <a:lnTo>
                  <a:pt x="854852" y="390594"/>
                </a:lnTo>
                <a:lnTo>
                  <a:pt x="871276" y="428710"/>
                </a:lnTo>
                <a:lnTo>
                  <a:pt x="896751" y="461004"/>
                </a:lnTo>
                <a:lnTo>
                  <a:pt x="929725" y="485954"/>
                </a:lnTo>
                <a:lnTo>
                  <a:pt x="968645" y="502040"/>
                </a:lnTo>
                <a:lnTo>
                  <a:pt x="1011957" y="507740"/>
                </a:lnTo>
                <a:lnTo>
                  <a:pt x="1295709" y="507740"/>
                </a:lnTo>
                <a:lnTo>
                  <a:pt x="1339021" y="502040"/>
                </a:lnTo>
                <a:lnTo>
                  <a:pt x="1377940" y="485954"/>
                </a:lnTo>
                <a:lnTo>
                  <a:pt x="1410914" y="461004"/>
                </a:lnTo>
                <a:lnTo>
                  <a:pt x="1431099" y="435416"/>
                </a:lnTo>
                <a:lnTo>
                  <a:pt x="1011957" y="435416"/>
                </a:lnTo>
                <a:lnTo>
                  <a:pt x="977319" y="428548"/>
                </a:lnTo>
                <a:lnTo>
                  <a:pt x="949001" y="409832"/>
                </a:lnTo>
                <a:lnTo>
                  <a:pt x="929891" y="382098"/>
                </a:lnTo>
                <a:lnTo>
                  <a:pt x="922879" y="348176"/>
                </a:lnTo>
                <a:lnTo>
                  <a:pt x="922879" y="244254"/>
                </a:lnTo>
                <a:close/>
              </a:path>
              <a:path w="1522094" h="508000">
                <a:moveTo>
                  <a:pt x="645006" y="72323"/>
                </a:moveTo>
                <a:lnTo>
                  <a:pt x="509618" y="72323"/>
                </a:lnTo>
                <a:lnTo>
                  <a:pt x="544256" y="79191"/>
                </a:lnTo>
                <a:lnTo>
                  <a:pt x="572574" y="97907"/>
                </a:lnTo>
                <a:lnTo>
                  <a:pt x="591684" y="125641"/>
                </a:lnTo>
                <a:lnTo>
                  <a:pt x="598695" y="159563"/>
                </a:lnTo>
                <a:lnTo>
                  <a:pt x="598695" y="348176"/>
                </a:lnTo>
                <a:lnTo>
                  <a:pt x="591684" y="382098"/>
                </a:lnTo>
                <a:lnTo>
                  <a:pt x="572574" y="409832"/>
                </a:lnTo>
                <a:lnTo>
                  <a:pt x="544256" y="428548"/>
                </a:lnTo>
                <a:lnTo>
                  <a:pt x="509618" y="435416"/>
                </a:lnTo>
                <a:lnTo>
                  <a:pt x="645006" y="435416"/>
                </a:lnTo>
                <a:lnTo>
                  <a:pt x="650296" y="428710"/>
                </a:lnTo>
                <a:lnTo>
                  <a:pt x="666722" y="390594"/>
                </a:lnTo>
                <a:lnTo>
                  <a:pt x="672543" y="348176"/>
                </a:lnTo>
                <a:lnTo>
                  <a:pt x="672543" y="266744"/>
                </a:lnTo>
                <a:lnTo>
                  <a:pt x="674348" y="257991"/>
                </a:lnTo>
                <a:lnTo>
                  <a:pt x="679272" y="250843"/>
                </a:lnTo>
                <a:lnTo>
                  <a:pt x="686575" y="246022"/>
                </a:lnTo>
                <a:lnTo>
                  <a:pt x="695520" y="244254"/>
                </a:lnTo>
                <a:lnTo>
                  <a:pt x="922879" y="244254"/>
                </a:lnTo>
                <a:lnTo>
                  <a:pt x="922879" y="171930"/>
                </a:lnTo>
                <a:lnTo>
                  <a:pt x="672543" y="171930"/>
                </a:lnTo>
                <a:lnTo>
                  <a:pt x="672543" y="159563"/>
                </a:lnTo>
                <a:lnTo>
                  <a:pt x="666722" y="117145"/>
                </a:lnTo>
                <a:lnTo>
                  <a:pt x="650296" y="79029"/>
                </a:lnTo>
                <a:lnTo>
                  <a:pt x="645006" y="72323"/>
                </a:lnTo>
                <a:close/>
              </a:path>
              <a:path w="1522094" h="508000">
                <a:moveTo>
                  <a:pt x="1431099" y="72323"/>
                </a:moveTo>
                <a:lnTo>
                  <a:pt x="1295709" y="72323"/>
                </a:lnTo>
                <a:lnTo>
                  <a:pt x="1330347" y="79191"/>
                </a:lnTo>
                <a:lnTo>
                  <a:pt x="1358665" y="97907"/>
                </a:lnTo>
                <a:lnTo>
                  <a:pt x="1377774" y="125641"/>
                </a:lnTo>
                <a:lnTo>
                  <a:pt x="1384786" y="159563"/>
                </a:lnTo>
                <a:lnTo>
                  <a:pt x="1384786" y="348176"/>
                </a:lnTo>
                <a:lnTo>
                  <a:pt x="1377774" y="382098"/>
                </a:lnTo>
                <a:lnTo>
                  <a:pt x="1358665" y="409832"/>
                </a:lnTo>
                <a:lnTo>
                  <a:pt x="1330347" y="428548"/>
                </a:lnTo>
                <a:lnTo>
                  <a:pt x="1295709" y="435416"/>
                </a:lnTo>
                <a:lnTo>
                  <a:pt x="1431099" y="435416"/>
                </a:lnTo>
                <a:lnTo>
                  <a:pt x="1436389" y="428710"/>
                </a:lnTo>
                <a:lnTo>
                  <a:pt x="1452813" y="390594"/>
                </a:lnTo>
                <a:lnTo>
                  <a:pt x="1458633" y="348176"/>
                </a:lnTo>
                <a:lnTo>
                  <a:pt x="1458633" y="244254"/>
                </a:lnTo>
                <a:lnTo>
                  <a:pt x="1484839" y="244254"/>
                </a:lnTo>
                <a:lnTo>
                  <a:pt x="1500017" y="241064"/>
                </a:lnTo>
                <a:lnTo>
                  <a:pt x="1512146" y="232421"/>
                </a:lnTo>
                <a:lnTo>
                  <a:pt x="1519803" y="219722"/>
                </a:lnTo>
                <a:lnTo>
                  <a:pt x="1521565" y="204361"/>
                </a:lnTo>
                <a:lnTo>
                  <a:pt x="1517399" y="191347"/>
                </a:lnTo>
                <a:lnTo>
                  <a:pt x="1508665" y="181082"/>
                </a:lnTo>
                <a:lnTo>
                  <a:pt x="1496672" y="174349"/>
                </a:lnTo>
                <a:lnTo>
                  <a:pt x="1482728" y="171930"/>
                </a:lnTo>
                <a:lnTo>
                  <a:pt x="1458633" y="171930"/>
                </a:lnTo>
                <a:lnTo>
                  <a:pt x="1458633" y="159563"/>
                </a:lnTo>
                <a:lnTo>
                  <a:pt x="1452813" y="117145"/>
                </a:lnTo>
                <a:lnTo>
                  <a:pt x="1436389" y="79029"/>
                </a:lnTo>
                <a:lnTo>
                  <a:pt x="1431099" y="72323"/>
                </a:lnTo>
                <a:close/>
              </a:path>
              <a:path w="1522094" h="508000">
                <a:moveTo>
                  <a:pt x="1295709" y="0"/>
                </a:moveTo>
                <a:lnTo>
                  <a:pt x="1011957" y="0"/>
                </a:lnTo>
                <a:lnTo>
                  <a:pt x="968645" y="5699"/>
                </a:lnTo>
                <a:lnTo>
                  <a:pt x="929725" y="21785"/>
                </a:lnTo>
                <a:lnTo>
                  <a:pt x="896751" y="46735"/>
                </a:lnTo>
                <a:lnTo>
                  <a:pt x="871276" y="79029"/>
                </a:lnTo>
                <a:lnTo>
                  <a:pt x="854852" y="117145"/>
                </a:lnTo>
                <a:lnTo>
                  <a:pt x="849032" y="159563"/>
                </a:lnTo>
                <a:lnTo>
                  <a:pt x="849032" y="171930"/>
                </a:lnTo>
                <a:lnTo>
                  <a:pt x="922879" y="171930"/>
                </a:lnTo>
                <a:lnTo>
                  <a:pt x="922879" y="159563"/>
                </a:lnTo>
                <a:lnTo>
                  <a:pt x="929891" y="125641"/>
                </a:lnTo>
                <a:lnTo>
                  <a:pt x="949001" y="97907"/>
                </a:lnTo>
                <a:lnTo>
                  <a:pt x="977319" y="79191"/>
                </a:lnTo>
                <a:lnTo>
                  <a:pt x="1011957" y="72323"/>
                </a:lnTo>
                <a:lnTo>
                  <a:pt x="1431099" y="72323"/>
                </a:lnTo>
                <a:lnTo>
                  <a:pt x="1410914" y="46735"/>
                </a:lnTo>
                <a:lnTo>
                  <a:pt x="1377940" y="21785"/>
                </a:lnTo>
                <a:lnTo>
                  <a:pt x="1339021" y="5699"/>
                </a:lnTo>
                <a:lnTo>
                  <a:pt x="1295709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504081" y="4842752"/>
            <a:ext cx="424815" cy="382905"/>
          </a:xfrm>
          <a:custGeom>
            <a:avLst/>
            <a:gdLst/>
            <a:ahLst/>
            <a:cxnLst/>
            <a:rect l="l" t="t" r="r" b="b"/>
            <a:pathLst>
              <a:path w="424815" h="382904">
                <a:moveTo>
                  <a:pt x="295489" y="0"/>
                </a:moveTo>
                <a:lnTo>
                  <a:pt x="0" y="196350"/>
                </a:lnTo>
                <a:lnTo>
                  <a:pt x="129143" y="382759"/>
                </a:lnTo>
                <a:lnTo>
                  <a:pt x="424622" y="186409"/>
                </a:lnTo>
                <a:lnTo>
                  <a:pt x="295489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751173" y="4825331"/>
            <a:ext cx="225900" cy="221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55705" y="5021681"/>
            <a:ext cx="225900" cy="221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787884" y="4780947"/>
            <a:ext cx="356235" cy="238760"/>
          </a:xfrm>
          <a:custGeom>
            <a:avLst/>
            <a:gdLst/>
            <a:ahLst/>
            <a:cxnLst/>
            <a:rect l="l" t="t" r="r" b="b"/>
            <a:pathLst>
              <a:path w="356234" h="238760">
                <a:moveTo>
                  <a:pt x="177972" y="0"/>
                </a:moveTo>
                <a:lnTo>
                  <a:pt x="121716" y="6453"/>
                </a:lnTo>
                <a:lnTo>
                  <a:pt x="72861" y="24424"/>
                </a:lnTo>
                <a:lnTo>
                  <a:pt x="34336" y="51826"/>
                </a:lnTo>
                <a:lnTo>
                  <a:pt x="9072" y="86575"/>
                </a:lnTo>
                <a:lnTo>
                  <a:pt x="0" y="126584"/>
                </a:lnTo>
                <a:lnTo>
                  <a:pt x="9072" y="165094"/>
                </a:lnTo>
                <a:lnTo>
                  <a:pt x="34336" y="196257"/>
                </a:lnTo>
                <a:lnTo>
                  <a:pt x="72861" y="219378"/>
                </a:lnTo>
                <a:lnTo>
                  <a:pt x="121716" y="233761"/>
                </a:lnTo>
                <a:lnTo>
                  <a:pt x="177972" y="238710"/>
                </a:lnTo>
                <a:lnTo>
                  <a:pt x="234228" y="233761"/>
                </a:lnTo>
                <a:lnTo>
                  <a:pt x="283086" y="219378"/>
                </a:lnTo>
                <a:lnTo>
                  <a:pt x="321613" y="196257"/>
                </a:lnTo>
                <a:lnTo>
                  <a:pt x="346880" y="165094"/>
                </a:lnTo>
                <a:lnTo>
                  <a:pt x="355954" y="126584"/>
                </a:lnTo>
                <a:lnTo>
                  <a:pt x="346880" y="86575"/>
                </a:lnTo>
                <a:lnTo>
                  <a:pt x="321613" y="51826"/>
                </a:lnTo>
                <a:lnTo>
                  <a:pt x="283086" y="24424"/>
                </a:lnTo>
                <a:lnTo>
                  <a:pt x="234228" y="6453"/>
                </a:lnTo>
                <a:lnTo>
                  <a:pt x="177972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816818" y="4842752"/>
            <a:ext cx="424815" cy="382905"/>
          </a:xfrm>
          <a:custGeom>
            <a:avLst/>
            <a:gdLst/>
            <a:ahLst/>
            <a:cxnLst/>
            <a:rect l="l" t="t" r="r" b="b"/>
            <a:pathLst>
              <a:path w="424815" h="382904">
                <a:moveTo>
                  <a:pt x="129133" y="0"/>
                </a:moveTo>
                <a:lnTo>
                  <a:pt x="0" y="186409"/>
                </a:lnTo>
                <a:lnTo>
                  <a:pt x="295479" y="382759"/>
                </a:lnTo>
                <a:lnTo>
                  <a:pt x="424622" y="196350"/>
                </a:lnTo>
                <a:lnTo>
                  <a:pt x="129133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768443" y="4825331"/>
            <a:ext cx="225904" cy="22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063913" y="5021681"/>
            <a:ext cx="225904" cy="22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601684" y="4780947"/>
            <a:ext cx="356235" cy="238760"/>
          </a:xfrm>
          <a:custGeom>
            <a:avLst/>
            <a:gdLst/>
            <a:ahLst/>
            <a:cxnLst/>
            <a:rect l="l" t="t" r="r" b="b"/>
            <a:pathLst>
              <a:path w="356234" h="238760">
                <a:moveTo>
                  <a:pt x="177982" y="0"/>
                </a:moveTo>
                <a:lnTo>
                  <a:pt x="121726" y="6453"/>
                </a:lnTo>
                <a:lnTo>
                  <a:pt x="72868" y="24424"/>
                </a:lnTo>
                <a:lnTo>
                  <a:pt x="34340" y="51826"/>
                </a:lnTo>
                <a:lnTo>
                  <a:pt x="9073" y="86575"/>
                </a:lnTo>
                <a:lnTo>
                  <a:pt x="0" y="126584"/>
                </a:lnTo>
                <a:lnTo>
                  <a:pt x="9073" y="165094"/>
                </a:lnTo>
                <a:lnTo>
                  <a:pt x="34340" y="196257"/>
                </a:lnTo>
                <a:lnTo>
                  <a:pt x="72868" y="219378"/>
                </a:lnTo>
                <a:lnTo>
                  <a:pt x="121726" y="233761"/>
                </a:lnTo>
                <a:lnTo>
                  <a:pt x="177982" y="238710"/>
                </a:lnTo>
                <a:lnTo>
                  <a:pt x="234238" y="233761"/>
                </a:lnTo>
                <a:lnTo>
                  <a:pt x="283096" y="219378"/>
                </a:lnTo>
                <a:lnTo>
                  <a:pt x="321624" y="196257"/>
                </a:lnTo>
                <a:lnTo>
                  <a:pt x="346890" y="165094"/>
                </a:lnTo>
                <a:lnTo>
                  <a:pt x="355964" y="126584"/>
                </a:lnTo>
                <a:lnTo>
                  <a:pt x="346890" y="86575"/>
                </a:lnTo>
                <a:lnTo>
                  <a:pt x="321624" y="51826"/>
                </a:lnTo>
                <a:lnTo>
                  <a:pt x="283096" y="24424"/>
                </a:lnTo>
                <a:lnTo>
                  <a:pt x="234238" y="6453"/>
                </a:lnTo>
                <a:lnTo>
                  <a:pt x="177982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191237" y="5078123"/>
            <a:ext cx="2363470" cy="184150"/>
          </a:xfrm>
          <a:custGeom>
            <a:avLst/>
            <a:gdLst/>
            <a:ahLst/>
            <a:cxnLst/>
            <a:rect l="l" t="t" r="r" b="b"/>
            <a:pathLst>
              <a:path w="2363469" h="184150">
                <a:moveTo>
                  <a:pt x="0" y="183536"/>
                </a:moveTo>
                <a:lnTo>
                  <a:pt x="2363033" y="183536"/>
                </a:lnTo>
                <a:lnTo>
                  <a:pt x="2363033" y="0"/>
                </a:lnTo>
                <a:lnTo>
                  <a:pt x="0" y="0"/>
                </a:lnTo>
                <a:lnTo>
                  <a:pt x="0" y="183536"/>
                </a:lnTo>
                <a:close/>
              </a:path>
            </a:pathLst>
          </a:custGeom>
          <a:solidFill>
            <a:srgbClr val="461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850288" y="5005748"/>
            <a:ext cx="1045210" cy="72390"/>
          </a:xfrm>
          <a:custGeom>
            <a:avLst/>
            <a:gdLst/>
            <a:ahLst/>
            <a:cxnLst/>
            <a:rect l="l" t="t" r="r" b="b"/>
            <a:pathLst>
              <a:path w="1045209" h="72389">
                <a:moveTo>
                  <a:pt x="1037351" y="0"/>
                </a:moveTo>
                <a:lnTo>
                  <a:pt x="7523" y="0"/>
                </a:lnTo>
                <a:lnTo>
                  <a:pt x="0" y="7513"/>
                </a:lnTo>
                <a:lnTo>
                  <a:pt x="0" y="64850"/>
                </a:lnTo>
                <a:lnTo>
                  <a:pt x="7523" y="72374"/>
                </a:lnTo>
                <a:lnTo>
                  <a:pt x="1037351" y="72374"/>
                </a:lnTo>
                <a:lnTo>
                  <a:pt x="1044874" y="64850"/>
                </a:lnTo>
                <a:lnTo>
                  <a:pt x="1044874" y="7513"/>
                </a:lnTo>
                <a:lnTo>
                  <a:pt x="1037351" y="0"/>
                </a:lnTo>
                <a:close/>
              </a:path>
            </a:pathLst>
          </a:custGeom>
          <a:solidFill>
            <a:srgbClr val="5D26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766865" y="4415114"/>
            <a:ext cx="1212215" cy="591185"/>
          </a:xfrm>
          <a:custGeom>
            <a:avLst/>
            <a:gdLst/>
            <a:ahLst/>
            <a:cxnLst/>
            <a:rect l="l" t="t" r="r" b="b"/>
            <a:pathLst>
              <a:path w="1212215" h="591185">
                <a:moveTo>
                  <a:pt x="1139110" y="0"/>
                </a:moveTo>
                <a:lnTo>
                  <a:pt x="72780" y="0"/>
                </a:lnTo>
                <a:lnTo>
                  <a:pt x="40580" y="6097"/>
                </a:lnTo>
                <a:lnTo>
                  <a:pt x="16168" y="22666"/>
                </a:lnTo>
                <a:lnTo>
                  <a:pt x="1866" y="47123"/>
                </a:lnTo>
                <a:lnTo>
                  <a:pt x="0" y="76882"/>
                </a:lnTo>
                <a:lnTo>
                  <a:pt x="74243" y="533641"/>
                </a:lnTo>
                <a:lnTo>
                  <a:pt x="83527" y="555933"/>
                </a:lnTo>
                <a:lnTo>
                  <a:pt x="101908" y="574036"/>
                </a:lnTo>
                <a:lnTo>
                  <a:pt x="126782" y="586191"/>
                </a:lnTo>
                <a:lnTo>
                  <a:pt x="155542" y="590634"/>
                </a:lnTo>
                <a:lnTo>
                  <a:pt x="1056348" y="590634"/>
                </a:lnTo>
                <a:lnTo>
                  <a:pt x="1109981" y="574036"/>
                </a:lnTo>
                <a:lnTo>
                  <a:pt x="1137638" y="533641"/>
                </a:lnTo>
                <a:lnTo>
                  <a:pt x="1211881" y="76882"/>
                </a:lnTo>
                <a:lnTo>
                  <a:pt x="1210020" y="47123"/>
                </a:lnTo>
                <a:lnTo>
                  <a:pt x="1195721" y="22666"/>
                </a:lnTo>
                <a:lnTo>
                  <a:pt x="1171310" y="6097"/>
                </a:lnTo>
                <a:lnTo>
                  <a:pt x="1139110" y="0"/>
                </a:lnTo>
                <a:close/>
              </a:path>
            </a:pathLst>
          </a:custGeom>
          <a:solidFill>
            <a:srgbClr val="774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286241" y="4681016"/>
            <a:ext cx="173078" cy="78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404474" y="4917351"/>
            <a:ext cx="328930" cy="161290"/>
          </a:xfrm>
          <a:custGeom>
            <a:avLst/>
            <a:gdLst/>
            <a:ahLst/>
            <a:cxnLst/>
            <a:rect l="l" t="t" r="r" b="b"/>
            <a:pathLst>
              <a:path w="328930" h="161289">
                <a:moveTo>
                  <a:pt x="164163" y="0"/>
                </a:moveTo>
                <a:lnTo>
                  <a:pt x="114289" y="7554"/>
                </a:lnTo>
                <a:lnTo>
                  <a:pt x="70592" y="28663"/>
                </a:lnTo>
                <a:lnTo>
                  <a:pt x="35455" y="60989"/>
                </a:lnTo>
                <a:lnTo>
                  <a:pt x="11265" y="102199"/>
                </a:lnTo>
                <a:lnTo>
                  <a:pt x="406" y="149958"/>
                </a:lnTo>
                <a:lnTo>
                  <a:pt x="0" y="155827"/>
                </a:lnTo>
                <a:lnTo>
                  <a:pt x="5036" y="160741"/>
                </a:lnTo>
                <a:lnTo>
                  <a:pt x="323290" y="160741"/>
                </a:lnTo>
                <a:lnTo>
                  <a:pt x="328326" y="155827"/>
                </a:lnTo>
                <a:lnTo>
                  <a:pt x="317069" y="102199"/>
                </a:lnTo>
                <a:lnTo>
                  <a:pt x="292876" y="60989"/>
                </a:lnTo>
                <a:lnTo>
                  <a:pt x="257737" y="28663"/>
                </a:lnTo>
                <a:lnTo>
                  <a:pt x="214037" y="7554"/>
                </a:lnTo>
                <a:lnTo>
                  <a:pt x="164163" y="0"/>
                </a:lnTo>
                <a:close/>
              </a:path>
            </a:pathLst>
          </a:custGeom>
          <a:solidFill>
            <a:srgbClr val="5D26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049927" y="4060063"/>
            <a:ext cx="367030" cy="99060"/>
          </a:xfrm>
          <a:custGeom>
            <a:avLst/>
            <a:gdLst/>
            <a:ahLst/>
            <a:cxnLst/>
            <a:rect l="l" t="t" r="r" b="b"/>
            <a:pathLst>
              <a:path w="367030" h="99060">
                <a:moveTo>
                  <a:pt x="0" y="22581"/>
                </a:moveTo>
                <a:lnTo>
                  <a:pt x="52461" y="60285"/>
                </a:lnTo>
                <a:lnTo>
                  <a:pt x="85424" y="80790"/>
                </a:lnTo>
                <a:lnTo>
                  <a:pt x="148567" y="98784"/>
                </a:lnTo>
                <a:lnTo>
                  <a:pt x="200094" y="98980"/>
                </a:lnTo>
                <a:lnTo>
                  <a:pt x="257464" y="87671"/>
                </a:lnTo>
                <a:lnTo>
                  <a:pt x="308574" y="72394"/>
                </a:lnTo>
                <a:lnTo>
                  <a:pt x="341322" y="60687"/>
                </a:lnTo>
                <a:lnTo>
                  <a:pt x="354390" y="50392"/>
                </a:lnTo>
                <a:lnTo>
                  <a:pt x="179231" y="50392"/>
                </a:lnTo>
                <a:lnTo>
                  <a:pt x="129174" y="43840"/>
                </a:lnTo>
                <a:lnTo>
                  <a:pt x="70014" y="34525"/>
                </a:lnTo>
                <a:lnTo>
                  <a:pt x="0" y="22581"/>
                </a:lnTo>
                <a:close/>
              </a:path>
              <a:path w="367030" h="99060">
                <a:moveTo>
                  <a:pt x="341322" y="0"/>
                </a:moveTo>
                <a:lnTo>
                  <a:pt x="305848" y="7425"/>
                </a:lnTo>
                <a:lnTo>
                  <a:pt x="264324" y="26109"/>
                </a:lnTo>
                <a:lnTo>
                  <a:pt x="220776" y="44337"/>
                </a:lnTo>
                <a:lnTo>
                  <a:pt x="179231" y="50392"/>
                </a:lnTo>
                <a:lnTo>
                  <a:pt x="354390" y="50392"/>
                </a:lnTo>
                <a:lnTo>
                  <a:pt x="358148" y="47431"/>
                </a:lnTo>
                <a:lnTo>
                  <a:pt x="366651" y="27697"/>
                </a:lnTo>
                <a:lnTo>
                  <a:pt x="362489" y="9286"/>
                </a:lnTo>
                <a:lnTo>
                  <a:pt x="341322" y="0"/>
                </a:lnTo>
                <a:close/>
              </a:path>
            </a:pathLst>
          </a:custGeom>
          <a:solidFill>
            <a:srgbClr val="FFD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379795" y="4060063"/>
            <a:ext cx="308610" cy="99060"/>
          </a:xfrm>
          <a:custGeom>
            <a:avLst/>
            <a:gdLst/>
            <a:ahLst/>
            <a:cxnLst/>
            <a:rect l="l" t="t" r="r" b="b"/>
            <a:pathLst>
              <a:path w="308609" h="99060">
                <a:moveTo>
                  <a:pt x="21284" y="0"/>
                </a:moveTo>
                <a:lnTo>
                  <a:pt x="3496" y="9286"/>
                </a:lnTo>
                <a:lnTo>
                  <a:pt x="0" y="27697"/>
                </a:lnTo>
                <a:lnTo>
                  <a:pt x="7145" y="47431"/>
                </a:lnTo>
                <a:lnTo>
                  <a:pt x="21284" y="60687"/>
                </a:lnTo>
                <a:lnTo>
                  <a:pt x="48810" y="72394"/>
                </a:lnTo>
                <a:lnTo>
                  <a:pt x="91770" y="87671"/>
                </a:lnTo>
                <a:lnTo>
                  <a:pt x="139992" y="98980"/>
                </a:lnTo>
                <a:lnTo>
                  <a:pt x="183305" y="98784"/>
                </a:lnTo>
                <a:lnTo>
                  <a:pt x="213356" y="91242"/>
                </a:lnTo>
                <a:lnTo>
                  <a:pt x="236381" y="80790"/>
                </a:lnTo>
                <a:lnTo>
                  <a:pt x="264088" y="60285"/>
                </a:lnTo>
                <a:lnTo>
                  <a:pt x="275658" y="50392"/>
                </a:lnTo>
                <a:lnTo>
                  <a:pt x="157535" y="50392"/>
                </a:lnTo>
                <a:lnTo>
                  <a:pt x="122610" y="44337"/>
                </a:lnTo>
                <a:lnTo>
                  <a:pt x="86005" y="26109"/>
                </a:lnTo>
                <a:lnTo>
                  <a:pt x="51103" y="7425"/>
                </a:lnTo>
                <a:lnTo>
                  <a:pt x="21284" y="0"/>
                </a:lnTo>
                <a:close/>
              </a:path>
              <a:path w="308609" h="99060">
                <a:moveTo>
                  <a:pt x="308184" y="22581"/>
                </a:moveTo>
                <a:lnTo>
                  <a:pt x="249335" y="34525"/>
                </a:lnTo>
                <a:lnTo>
                  <a:pt x="199609" y="43840"/>
                </a:lnTo>
                <a:lnTo>
                  <a:pt x="157535" y="50392"/>
                </a:lnTo>
                <a:lnTo>
                  <a:pt x="275658" y="50392"/>
                </a:lnTo>
                <a:lnTo>
                  <a:pt x="308184" y="22581"/>
                </a:lnTo>
                <a:close/>
              </a:path>
            </a:pathLst>
          </a:custGeom>
          <a:solidFill>
            <a:srgbClr val="FFD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36762" y="4531271"/>
            <a:ext cx="122555" cy="730250"/>
          </a:xfrm>
          <a:custGeom>
            <a:avLst/>
            <a:gdLst/>
            <a:ahLst/>
            <a:cxnLst/>
            <a:rect l="l" t="t" r="r" b="b"/>
            <a:pathLst>
              <a:path w="122554" h="730250">
                <a:moveTo>
                  <a:pt x="0" y="729626"/>
                </a:moveTo>
                <a:lnTo>
                  <a:pt x="122319" y="729626"/>
                </a:lnTo>
                <a:lnTo>
                  <a:pt x="122319" y="0"/>
                </a:lnTo>
                <a:lnTo>
                  <a:pt x="0" y="0"/>
                </a:lnTo>
                <a:lnTo>
                  <a:pt x="0" y="729626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36762" y="4413174"/>
            <a:ext cx="236233" cy="2362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77018" y="4531271"/>
            <a:ext cx="118745" cy="730250"/>
          </a:xfrm>
          <a:custGeom>
            <a:avLst/>
            <a:gdLst/>
            <a:ahLst/>
            <a:cxnLst/>
            <a:rect l="l" t="t" r="r" b="b"/>
            <a:pathLst>
              <a:path w="118745" h="730250">
                <a:moveTo>
                  <a:pt x="0" y="729626"/>
                </a:moveTo>
                <a:lnTo>
                  <a:pt x="118117" y="729626"/>
                </a:lnTo>
                <a:lnTo>
                  <a:pt x="118117" y="0"/>
                </a:lnTo>
                <a:lnTo>
                  <a:pt x="0" y="0"/>
                </a:lnTo>
                <a:lnTo>
                  <a:pt x="0" y="729626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58901" y="4413174"/>
            <a:ext cx="236233" cy="2362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21274" y="4413165"/>
            <a:ext cx="55880" cy="847725"/>
          </a:xfrm>
          <a:custGeom>
            <a:avLst/>
            <a:gdLst/>
            <a:ahLst/>
            <a:cxnLst/>
            <a:rect l="l" t="t" r="r" b="b"/>
            <a:pathLst>
              <a:path w="55879" h="847725">
                <a:moveTo>
                  <a:pt x="0" y="847712"/>
                </a:moveTo>
                <a:lnTo>
                  <a:pt x="55743" y="847712"/>
                </a:lnTo>
                <a:lnTo>
                  <a:pt x="55743" y="0"/>
                </a:lnTo>
                <a:lnTo>
                  <a:pt x="0" y="0"/>
                </a:lnTo>
                <a:lnTo>
                  <a:pt x="0" y="847712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74209" y="4413165"/>
            <a:ext cx="687070" cy="847725"/>
          </a:xfrm>
          <a:custGeom>
            <a:avLst/>
            <a:gdLst/>
            <a:ahLst/>
            <a:cxnLst/>
            <a:rect l="l" t="t" r="r" b="b"/>
            <a:pathLst>
              <a:path w="687070" h="847725">
                <a:moveTo>
                  <a:pt x="0" y="847712"/>
                </a:moveTo>
                <a:lnTo>
                  <a:pt x="686575" y="847712"/>
                </a:lnTo>
                <a:lnTo>
                  <a:pt x="686575" y="0"/>
                </a:lnTo>
                <a:lnTo>
                  <a:pt x="0" y="0"/>
                </a:lnTo>
                <a:lnTo>
                  <a:pt x="0" y="847712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59082" y="4413165"/>
            <a:ext cx="55244" cy="847725"/>
          </a:xfrm>
          <a:custGeom>
            <a:avLst/>
            <a:gdLst/>
            <a:ahLst/>
            <a:cxnLst/>
            <a:rect l="l" t="t" r="r" b="b"/>
            <a:pathLst>
              <a:path w="55245" h="847725">
                <a:moveTo>
                  <a:pt x="0" y="847712"/>
                </a:moveTo>
                <a:lnTo>
                  <a:pt x="54636" y="847712"/>
                </a:lnTo>
                <a:lnTo>
                  <a:pt x="54636" y="0"/>
                </a:lnTo>
                <a:lnTo>
                  <a:pt x="0" y="0"/>
                </a:lnTo>
                <a:lnTo>
                  <a:pt x="0" y="847712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13719" y="4413175"/>
            <a:ext cx="260985" cy="847725"/>
          </a:xfrm>
          <a:custGeom>
            <a:avLst/>
            <a:gdLst/>
            <a:ahLst/>
            <a:cxnLst/>
            <a:rect l="l" t="t" r="r" b="b"/>
            <a:pathLst>
              <a:path w="260985" h="847725">
                <a:moveTo>
                  <a:pt x="0" y="847722"/>
                </a:moveTo>
                <a:lnTo>
                  <a:pt x="260490" y="847722"/>
                </a:lnTo>
                <a:lnTo>
                  <a:pt x="260490" y="0"/>
                </a:lnTo>
                <a:lnTo>
                  <a:pt x="0" y="0"/>
                </a:lnTo>
                <a:lnTo>
                  <a:pt x="0" y="847722"/>
                </a:lnTo>
                <a:close/>
              </a:path>
            </a:pathLst>
          </a:custGeom>
          <a:solidFill>
            <a:srgbClr val="E946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60784" y="4413175"/>
            <a:ext cx="260985" cy="847725"/>
          </a:xfrm>
          <a:custGeom>
            <a:avLst/>
            <a:gdLst/>
            <a:ahLst/>
            <a:cxnLst/>
            <a:rect l="l" t="t" r="r" b="b"/>
            <a:pathLst>
              <a:path w="260984" h="847725">
                <a:moveTo>
                  <a:pt x="0" y="847722"/>
                </a:moveTo>
                <a:lnTo>
                  <a:pt x="260490" y="847722"/>
                </a:lnTo>
                <a:lnTo>
                  <a:pt x="260490" y="0"/>
                </a:lnTo>
                <a:lnTo>
                  <a:pt x="0" y="0"/>
                </a:lnTo>
                <a:lnTo>
                  <a:pt x="0" y="847722"/>
                </a:lnTo>
                <a:close/>
              </a:path>
            </a:pathLst>
          </a:custGeom>
          <a:solidFill>
            <a:srgbClr val="E946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02913" y="4413174"/>
            <a:ext cx="630555" cy="560705"/>
          </a:xfrm>
          <a:custGeom>
            <a:avLst/>
            <a:gdLst/>
            <a:ahLst/>
            <a:cxnLst/>
            <a:rect l="l" t="t" r="r" b="b"/>
            <a:pathLst>
              <a:path w="630554" h="560704">
                <a:moveTo>
                  <a:pt x="630283" y="0"/>
                </a:moveTo>
                <a:lnTo>
                  <a:pt x="0" y="0"/>
                </a:lnTo>
                <a:lnTo>
                  <a:pt x="9281" y="270234"/>
                </a:lnTo>
                <a:lnTo>
                  <a:pt x="45202" y="418683"/>
                </a:lnTo>
                <a:lnTo>
                  <a:pt x="137306" y="497879"/>
                </a:lnTo>
                <a:lnTo>
                  <a:pt x="315136" y="560356"/>
                </a:lnTo>
                <a:lnTo>
                  <a:pt x="494058" y="432509"/>
                </a:lnTo>
                <a:lnTo>
                  <a:pt x="587981" y="244363"/>
                </a:lnTo>
                <a:lnTo>
                  <a:pt x="624268" y="74125"/>
                </a:lnTo>
                <a:lnTo>
                  <a:pt x="630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74785" y="3481299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5" h="368935">
                <a:moveTo>
                  <a:pt x="184297" y="0"/>
                </a:moveTo>
                <a:lnTo>
                  <a:pt x="135302" y="6582"/>
                </a:lnTo>
                <a:lnTo>
                  <a:pt x="91276" y="25160"/>
                </a:lnTo>
                <a:lnTo>
                  <a:pt x="53977" y="53976"/>
                </a:lnTo>
                <a:lnTo>
                  <a:pt x="25160" y="91273"/>
                </a:lnTo>
                <a:lnTo>
                  <a:pt x="6582" y="135296"/>
                </a:lnTo>
                <a:lnTo>
                  <a:pt x="0" y="184287"/>
                </a:lnTo>
                <a:lnTo>
                  <a:pt x="6582" y="233279"/>
                </a:lnTo>
                <a:lnTo>
                  <a:pt x="25160" y="277303"/>
                </a:lnTo>
                <a:lnTo>
                  <a:pt x="53977" y="314603"/>
                </a:lnTo>
                <a:lnTo>
                  <a:pt x="91276" y="343422"/>
                </a:lnTo>
                <a:lnTo>
                  <a:pt x="135302" y="362001"/>
                </a:lnTo>
                <a:lnTo>
                  <a:pt x="184297" y="368585"/>
                </a:lnTo>
                <a:lnTo>
                  <a:pt x="233293" y="362001"/>
                </a:lnTo>
                <a:lnTo>
                  <a:pt x="277318" y="343422"/>
                </a:lnTo>
                <a:lnTo>
                  <a:pt x="314617" y="314603"/>
                </a:lnTo>
                <a:lnTo>
                  <a:pt x="343434" y="277303"/>
                </a:lnTo>
                <a:lnTo>
                  <a:pt x="362012" y="233279"/>
                </a:lnTo>
                <a:lnTo>
                  <a:pt x="368595" y="184287"/>
                </a:lnTo>
                <a:lnTo>
                  <a:pt x="362012" y="135296"/>
                </a:lnTo>
                <a:lnTo>
                  <a:pt x="343434" y="91273"/>
                </a:lnTo>
                <a:lnTo>
                  <a:pt x="314617" y="53976"/>
                </a:lnTo>
                <a:lnTo>
                  <a:pt x="277318" y="25160"/>
                </a:lnTo>
                <a:lnTo>
                  <a:pt x="233293" y="6582"/>
                </a:lnTo>
                <a:lnTo>
                  <a:pt x="184297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492720" y="3481299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184297" y="0"/>
                </a:moveTo>
                <a:lnTo>
                  <a:pt x="135302" y="6582"/>
                </a:lnTo>
                <a:lnTo>
                  <a:pt x="91276" y="25160"/>
                </a:lnTo>
                <a:lnTo>
                  <a:pt x="53977" y="53976"/>
                </a:lnTo>
                <a:lnTo>
                  <a:pt x="25160" y="91273"/>
                </a:lnTo>
                <a:lnTo>
                  <a:pt x="6582" y="135296"/>
                </a:lnTo>
                <a:lnTo>
                  <a:pt x="0" y="184287"/>
                </a:lnTo>
                <a:lnTo>
                  <a:pt x="6582" y="233279"/>
                </a:lnTo>
                <a:lnTo>
                  <a:pt x="25160" y="277303"/>
                </a:lnTo>
                <a:lnTo>
                  <a:pt x="53977" y="314603"/>
                </a:lnTo>
                <a:lnTo>
                  <a:pt x="91276" y="343422"/>
                </a:lnTo>
                <a:lnTo>
                  <a:pt x="135302" y="362001"/>
                </a:lnTo>
                <a:lnTo>
                  <a:pt x="184297" y="368585"/>
                </a:lnTo>
                <a:lnTo>
                  <a:pt x="233293" y="362001"/>
                </a:lnTo>
                <a:lnTo>
                  <a:pt x="277318" y="343422"/>
                </a:lnTo>
                <a:lnTo>
                  <a:pt x="314617" y="314603"/>
                </a:lnTo>
                <a:lnTo>
                  <a:pt x="343434" y="277303"/>
                </a:lnTo>
                <a:lnTo>
                  <a:pt x="362012" y="233279"/>
                </a:lnTo>
                <a:lnTo>
                  <a:pt x="368595" y="184287"/>
                </a:lnTo>
                <a:lnTo>
                  <a:pt x="362012" y="135296"/>
                </a:lnTo>
                <a:lnTo>
                  <a:pt x="343434" y="91273"/>
                </a:lnTo>
                <a:lnTo>
                  <a:pt x="314617" y="53976"/>
                </a:lnTo>
                <a:lnTo>
                  <a:pt x="277318" y="25160"/>
                </a:lnTo>
                <a:lnTo>
                  <a:pt x="233293" y="6582"/>
                </a:lnTo>
                <a:lnTo>
                  <a:pt x="184297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59082" y="2630560"/>
            <a:ext cx="1318260" cy="1878330"/>
          </a:xfrm>
          <a:custGeom>
            <a:avLst/>
            <a:gdLst/>
            <a:ahLst/>
            <a:cxnLst/>
            <a:rect l="l" t="t" r="r" b="b"/>
            <a:pathLst>
              <a:path w="1318259" h="1878329">
                <a:moveTo>
                  <a:pt x="658967" y="0"/>
                </a:moveTo>
                <a:lnTo>
                  <a:pt x="611907" y="1654"/>
                </a:lnTo>
                <a:lnTo>
                  <a:pt x="565739" y="6544"/>
                </a:lnTo>
                <a:lnTo>
                  <a:pt x="520576" y="14557"/>
                </a:lnTo>
                <a:lnTo>
                  <a:pt x="476530" y="25581"/>
                </a:lnTo>
                <a:lnTo>
                  <a:pt x="433710" y="39506"/>
                </a:lnTo>
                <a:lnTo>
                  <a:pt x="392230" y="56220"/>
                </a:lnTo>
                <a:lnTo>
                  <a:pt x="352200" y="75611"/>
                </a:lnTo>
                <a:lnTo>
                  <a:pt x="313733" y="97568"/>
                </a:lnTo>
                <a:lnTo>
                  <a:pt x="276939" y="121979"/>
                </a:lnTo>
                <a:lnTo>
                  <a:pt x="241930" y="148733"/>
                </a:lnTo>
                <a:lnTo>
                  <a:pt x="208818" y="177717"/>
                </a:lnTo>
                <a:lnTo>
                  <a:pt x="177714" y="208822"/>
                </a:lnTo>
                <a:lnTo>
                  <a:pt x="148729" y="241934"/>
                </a:lnTo>
                <a:lnTo>
                  <a:pt x="121976" y="276943"/>
                </a:lnTo>
                <a:lnTo>
                  <a:pt x="97566" y="313737"/>
                </a:lnTo>
                <a:lnTo>
                  <a:pt x="75609" y="352205"/>
                </a:lnTo>
                <a:lnTo>
                  <a:pt x="56219" y="392234"/>
                </a:lnTo>
                <a:lnTo>
                  <a:pt x="39505" y="433714"/>
                </a:lnTo>
                <a:lnTo>
                  <a:pt x="25580" y="476533"/>
                </a:lnTo>
                <a:lnTo>
                  <a:pt x="14556" y="520579"/>
                </a:lnTo>
                <a:lnTo>
                  <a:pt x="6543" y="565742"/>
                </a:lnTo>
                <a:lnTo>
                  <a:pt x="1654" y="611908"/>
                </a:lnTo>
                <a:lnTo>
                  <a:pt x="0" y="658967"/>
                </a:lnTo>
                <a:lnTo>
                  <a:pt x="0" y="1219323"/>
                </a:lnTo>
                <a:lnTo>
                  <a:pt x="1654" y="1266385"/>
                </a:lnTo>
                <a:lnTo>
                  <a:pt x="6543" y="1312553"/>
                </a:lnTo>
                <a:lnTo>
                  <a:pt x="14556" y="1357717"/>
                </a:lnTo>
                <a:lnTo>
                  <a:pt x="25580" y="1401764"/>
                </a:lnTo>
                <a:lnTo>
                  <a:pt x="39505" y="1444584"/>
                </a:lnTo>
                <a:lnTo>
                  <a:pt x="56219" y="1486065"/>
                </a:lnTo>
                <a:lnTo>
                  <a:pt x="75609" y="1526095"/>
                </a:lnTo>
                <a:lnTo>
                  <a:pt x="97566" y="1564562"/>
                </a:lnTo>
                <a:lnTo>
                  <a:pt x="121976" y="1601356"/>
                </a:lnTo>
                <a:lnTo>
                  <a:pt x="148729" y="1636365"/>
                </a:lnTo>
                <a:lnTo>
                  <a:pt x="177714" y="1669477"/>
                </a:lnTo>
                <a:lnTo>
                  <a:pt x="208818" y="1700580"/>
                </a:lnTo>
                <a:lnTo>
                  <a:pt x="241930" y="1729564"/>
                </a:lnTo>
                <a:lnTo>
                  <a:pt x="276939" y="1756317"/>
                </a:lnTo>
                <a:lnTo>
                  <a:pt x="313733" y="1780727"/>
                </a:lnTo>
                <a:lnTo>
                  <a:pt x="352200" y="1802683"/>
                </a:lnTo>
                <a:lnTo>
                  <a:pt x="392230" y="1822073"/>
                </a:lnTo>
                <a:lnTo>
                  <a:pt x="433710" y="1838786"/>
                </a:lnTo>
                <a:lnTo>
                  <a:pt x="476530" y="1852711"/>
                </a:lnTo>
                <a:lnTo>
                  <a:pt x="520576" y="1863735"/>
                </a:lnTo>
                <a:lnTo>
                  <a:pt x="565739" y="1871747"/>
                </a:lnTo>
                <a:lnTo>
                  <a:pt x="611907" y="1876636"/>
                </a:lnTo>
                <a:lnTo>
                  <a:pt x="658967" y="1878291"/>
                </a:lnTo>
                <a:lnTo>
                  <a:pt x="706028" y="1876636"/>
                </a:lnTo>
                <a:lnTo>
                  <a:pt x="752195" y="1871747"/>
                </a:lnTo>
                <a:lnTo>
                  <a:pt x="797358" y="1863735"/>
                </a:lnTo>
                <a:lnTo>
                  <a:pt x="841405" y="1852711"/>
                </a:lnTo>
                <a:lnTo>
                  <a:pt x="884224" y="1838786"/>
                </a:lnTo>
                <a:lnTo>
                  <a:pt x="925704" y="1822073"/>
                </a:lnTo>
                <a:lnTo>
                  <a:pt x="965734" y="1802683"/>
                </a:lnTo>
                <a:lnTo>
                  <a:pt x="1004202" y="1780727"/>
                </a:lnTo>
                <a:lnTo>
                  <a:pt x="1040996" y="1756317"/>
                </a:lnTo>
                <a:lnTo>
                  <a:pt x="1076004" y="1729564"/>
                </a:lnTo>
                <a:lnTo>
                  <a:pt x="1109117" y="1700580"/>
                </a:lnTo>
                <a:lnTo>
                  <a:pt x="1140221" y="1669477"/>
                </a:lnTo>
                <a:lnTo>
                  <a:pt x="1169205" y="1636365"/>
                </a:lnTo>
                <a:lnTo>
                  <a:pt x="1195958" y="1601356"/>
                </a:lnTo>
                <a:lnTo>
                  <a:pt x="1220369" y="1564562"/>
                </a:lnTo>
                <a:lnTo>
                  <a:pt x="1242325" y="1526095"/>
                </a:lnTo>
                <a:lnTo>
                  <a:pt x="1261716" y="1486065"/>
                </a:lnTo>
                <a:lnTo>
                  <a:pt x="1278429" y="1444584"/>
                </a:lnTo>
                <a:lnTo>
                  <a:pt x="1292354" y="1401764"/>
                </a:lnTo>
                <a:lnTo>
                  <a:pt x="1303378" y="1357717"/>
                </a:lnTo>
                <a:lnTo>
                  <a:pt x="1311391" y="1312553"/>
                </a:lnTo>
                <a:lnTo>
                  <a:pt x="1316280" y="1266385"/>
                </a:lnTo>
                <a:lnTo>
                  <a:pt x="1317935" y="1219323"/>
                </a:lnTo>
                <a:lnTo>
                  <a:pt x="1317935" y="658967"/>
                </a:lnTo>
                <a:lnTo>
                  <a:pt x="1316280" y="611908"/>
                </a:lnTo>
                <a:lnTo>
                  <a:pt x="1311391" y="565742"/>
                </a:lnTo>
                <a:lnTo>
                  <a:pt x="1303378" y="520579"/>
                </a:lnTo>
                <a:lnTo>
                  <a:pt x="1292354" y="476533"/>
                </a:lnTo>
                <a:lnTo>
                  <a:pt x="1278429" y="433714"/>
                </a:lnTo>
                <a:lnTo>
                  <a:pt x="1261716" y="392234"/>
                </a:lnTo>
                <a:lnTo>
                  <a:pt x="1242325" y="352205"/>
                </a:lnTo>
                <a:lnTo>
                  <a:pt x="1220369" y="313737"/>
                </a:lnTo>
                <a:lnTo>
                  <a:pt x="1195958" y="276943"/>
                </a:lnTo>
                <a:lnTo>
                  <a:pt x="1169205" y="241934"/>
                </a:lnTo>
                <a:lnTo>
                  <a:pt x="1140221" y="208822"/>
                </a:lnTo>
                <a:lnTo>
                  <a:pt x="1109117" y="177717"/>
                </a:lnTo>
                <a:lnTo>
                  <a:pt x="1076004" y="148733"/>
                </a:lnTo>
                <a:lnTo>
                  <a:pt x="1040996" y="121979"/>
                </a:lnTo>
                <a:lnTo>
                  <a:pt x="1004202" y="97568"/>
                </a:lnTo>
                <a:lnTo>
                  <a:pt x="965734" y="75611"/>
                </a:lnTo>
                <a:lnTo>
                  <a:pt x="925704" y="56220"/>
                </a:lnTo>
                <a:lnTo>
                  <a:pt x="884224" y="39506"/>
                </a:lnTo>
                <a:lnTo>
                  <a:pt x="841405" y="25581"/>
                </a:lnTo>
                <a:lnTo>
                  <a:pt x="797358" y="14557"/>
                </a:lnTo>
                <a:lnTo>
                  <a:pt x="752195" y="6544"/>
                </a:lnTo>
                <a:lnTo>
                  <a:pt x="706028" y="1654"/>
                </a:lnTo>
                <a:lnTo>
                  <a:pt x="658967" y="0"/>
                </a:lnTo>
                <a:close/>
              </a:path>
            </a:pathLst>
          </a:custGeom>
          <a:solidFill>
            <a:srgbClr val="FEE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44656" y="2279926"/>
            <a:ext cx="1946910" cy="346075"/>
          </a:xfrm>
          <a:custGeom>
            <a:avLst/>
            <a:gdLst/>
            <a:ahLst/>
            <a:cxnLst/>
            <a:rect l="l" t="t" r="r" b="b"/>
            <a:pathLst>
              <a:path w="1946909" h="346075">
                <a:moveTo>
                  <a:pt x="974754" y="0"/>
                </a:moveTo>
                <a:lnTo>
                  <a:pt x="972043" y="0"/>
                </a:lnTo>
                <a:lnTo>
                  <a:pt x="2944" y="309887"/>
                </a:lnTo>
                <a:lnTo>
                  <a:pt x="0" y="314994"/>
                </a:lnTo>
                <a:lnTo>
                  <a:pt x="0" y="345526"/>
                </a:lnTo>
                <a:lnTo>
                  <a:pt x="2944" y="340409"/>
                </a:lnTo>
                <a:lnTo>
                  <a:pt x="972043" y="30521"/>
                </a:lnTo>
                <a:lnTo>
                  <a:pt x="1070203" y="30521"/>
                </a:lnTo>
                <a:lnTo>
                  <a:pt x="974754" y="0"/>
                </a:lnTo>
                <a:close/>
              </a:path>
              <a:path w="1946909" h="346075">
                <a:moveTo>
                  <a:pt x="1070203" y="30521"/>
                </a:moveTo>
                <a:lnTo>
                  <a:pt x="974754" y="30521"/>
                </a:lnTo>
                <a:lnTo>
                  <a:pt x="1943842" y="340409"/>
                </a:lnTo>
                <a:lnTo>
                  <a:pt x="1946787" y="345526"/>
                </a:lnTo>
                <a:lnTo>
                  <a:pt x="1946787" y="314994"/>
                </a:lnTo>
                <a:lnTo>
                  <a:pt x="1943842" y="309887"/>
                </a:lnTo>
                <a:lnTo>
                  <a:pt x="1070203" y="30521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44656" y="2310448"/>
            <a:ext cx="1946910" cy="640715"/>
          </a:xfrm>
          <a:custGeom>
            <a:avLst/>
            <a:gdLst/>
            <a:ahLst/>
            <a:cxnLst/>
            <a:rect l="l" t="t" r="r" b="b"/>
            <a:pathLst>
              <a:path w="1946909" h="640714">
                <a:moveTo>
                  <a:pt x="974754" y="0"/>
                </a:moveTo>
                <a:lnTo>
                  <a:pt x="972043" y="0"/>
                </a:lnTo>
                <a:lnTo>
                  <a:pt x="2944" y="309897"/>
                </a:lnTo>
                <a:lnTo>
                  <a:pt x="0" y="315004"/>
                </a:lnTo>
                <a:lnTo>
                  <a:pt x="0" y="325229"/>
                </a:lnTo>
                <a:lnTo>
                  <a:pt x="2944" y="330346"/>
                </a:lnTo>
                <a:lnTo>
                  <a:pt x="972043" y="640234"/>
                </a:lnTo>
                <a:lnTo>
                  <a:pt x="974754" y="640234"/>
                </a:lnTo>
                <a:lnTo>
                  <a:pt x="1943842" y="330346"/>
                </a:lnTo>
                <a:lnTo>
                  <a:pt x="1946787" y="325229"/>
                </a:lnTo>
                <a:lnTo>
                  <a:pt x="1946787" y="315004"/>
                </a:lnTo>
                <a:lnTo>
                  <a:pt x="1943842" y="309897"/>
                </a:lnTo>
                <a:lnTo>
                  <a:pt x="974754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35544" y="2817396"/>
            <a:ext cx="1569085" cy="823594"/>
          </a:xfrm>
          <a:custGeom>
            <a:avLst/>
            <a:gdLst/>
            <a:ahLst/>
            <a:cxnLst/>
            <a:rect l="l" t="t" r="r" b="b"/>
            <a:pathLst>
              <a:path w="1569084" h="823595">
                <a:moveTo>
                  <a:pt x="318467" y="98987"/>
                </a:moveTo>
                <a:lnTo>
                  <a:pt x="268138" y="107105"/>
                </a:lnTo>
                <a:lnTo>
                  <a:pt x="224428" y="129712"/>
                </a:lnTo>
                <a:lnTo>
                  <a:pt x="189960" y="164183"/>
                </a:lnTo>
                <a:lnTo>
                  <a:pt x="167356" y="207896"/>
                </a:lnTo>
                <a:lnTo>
                  <a:pt x="159238" y="258225"/>
                </a:lnTo>
                <a:lnTo>
                  <a:pt x="108904" y="266343"/>
                </a:lnTo>
                <a:lnTo>
                  <a:pt x="65192" y="288948"/>
                </a:lnTo>
                <a:lnTo>
                  <a:pt x="30722" y="323418"/>
                </a:lnTo>
                <a:lnTo>
                  <a:pt x="8117" y="367130"/>
                </a:lnTo>
                <a:lnTo>
                  <a:pt x="0" y="417464"/>
                </a:lnTo>
                <a:lnTo>
                  <a:pt x="4112" y="453565"/>
                </a:lnTo>
                <a:lnTo>
                  <a:pt x="15833" y="486747"/>
                </a:lnTo>
                <a:lnTo>
                  <a:pt x="34238" y="516091"/>
                </a:lnTo>
                <a:lnTo>
                  <a:pt x="58403" y="540678"/>
                </a:lnTo>
                <a:lnTo>
                  <a:pt x="34238" y="565265"/>
                </a:lnTo>
                <a:lnTo>
                  <a:pt x="15833" y="594610"/>
                </a:lnTo>
                <a:lnTo>
                  <a:pt x="4112" y="627795"/>
                </a:lnTo>
                <a:lnTo>
                  <a:pt x="0" y="663902"/>
                </a:lnTo>
                <a:lnTo>
                  <a:pt x="8117" y="714231"/>
                </a:lnTo>
                <a:lnTo>
                  <a:pt x="30722" y="757940"/>
                </a:lnTo>
                <a:lnTo>
                  <a:pt x="65192" y="792409"/>
                </a:lnTo>
                <a:lnTo>
                  <a:pt x="108904" y="815013"/>
                </a:lnTo>
                <a:lnTo>
                  <a:pt x="159238" y="823130"/>
                </a:lnTo>
                <a:lnTo>
                  <a:pt x="209567" y="815013"/>
                </a:lnTo>
                <a:lnTo>
                  <a:pt x="253277" y="792409"/>
                </a:lnTo>
                <a:lnTo>
                  <a:pt x="287745" y="757940"/>
                </a:lnTo>
                <a:lnTo>
                  <a:pt x="310349" y="714231"/>
                </a:lnTo>
                <a:lnTo>
                  <a:pt x="318467" y="663902"/>
                </a:lnTo>
                <a:lnTo>
                  <a:pt x="314354" y="627795"/>
                </a:lnTo>
                <a:lnTo>
                  <a:pt x="302635" y="594610"/>
                </a:lnTo>
                <a:lnTo>
                  <a:pt x="284233" y="565265"/>
                </a:lnTo>
                <a:lnTo>
                  <a:pt x="260073" y="540678"/>
                </a:lnTo>
                <a:lnTo>
                  <a:pt x="284233" y="516091"/>
                </a:lnTo>
                <a:lnTo>
                  <a:pt x="302635" y="486747"/>
                </a:lnTo>
                <a:lnTo>
                  <a:pt x="314354" y="453565"/>
                </a:lnTo>
                <a:lnTo>
                  <a:pt x="318467" y="417464"/>
                </a:lnTo>
                <a:lnTo>
                  <a:pt x="362736" y="411228"/>
                </a:lnTo>
                <a:lnTo>
                  <a:pt x="402207" y="393687"/>
                </a:lnTo>
                <a:lnTo>
                  <a:pt x="435134" y="366587"/>
                </a:lnTo>
                <a:lnTo>
                  <a:pt x="459772" y="331678"/>
                </a:lnTo>
                <a:lnTo>
                  <a:pt x="474375" y="290707"/>
                </a:lnTo>
                <a:lnTo>
                  <a:pt x="1505200" y="290707"/>
                </a:lnTo>
                <a:lnTo>
                  <a:pt x="1503441" y="288948"/>
                </a:lnTo>
                <a:lnTo>
                  <a:pt x="1459728" y="266343"/>
                </a:lnTo>
                <a:lnTo>
                  <a:pt x="1409398" y="258225"/>
                </a:lnTo>
                <a:lnTo>
                  <a:pt x="1401281" y="207896"/>
                </a:lnTo>
                <a:lnTo>
                  <a:pt x="1378676" y="164183"/>
                </a:lnTo>
                <a:lnTo>
                  <a:pt x="1344206" y="129712"/>
                </a:lnTo>
                <a:lnTo>
                  <a:pt x="1338492" y="126757"/>
                </a:lnTo>
                <a:lnTo>
                  <a:pt x="408275" y="126757"/>
                </a:lnTo>
                <a:lnTo>
                  <a:pt x="388139" y="115037"/>
                </a:lnTo>
                <a:lnTo>
                  <a:pt x="366276" y="106311"/>
                </a:lnTo>
                <a:lnTo>
                  <a:pt x="342961" y="100866"/>
                </a:lnTo>
                <a:lnTo>
                  <a:pt x="318467" y="98987"/>
                </a:lnTo>
                <a:close/>
              </a:path>
              <a:path w="1569084" h="823595">
                <a:moveTo>
                  <a:pt x="1505200" y="290707"/>
                </a:moveTo>
                <a:lnTo>
                  <a:pt x="1094262" y="290707"/>
                </a:lnTo>
                <a:lnTo>
                  <a:pt x="1108865" y="331678"/>
                </a:lnTo>
                <a:lnTo>
                  <a:pt x="1133502" y="366587"/>
                </a:lnTo>
                <a:lnTo>
                  <a:pt x="1166427" y="393687"/>
                </a:lnTo>
                <a:lnTo>
                  <a:pt x="1205895" y="411228"/>
                </a:lnTo>
                <a:lnTo>
                  <a:pt x="1250160" y="417464"/>
                </a:lnTo>
                <a:lnTo>
                  <a:pt x="1254274" y="453565"/>
                </a:lnTo>
                <a:lnTo>
                  <a:pt x="1265998" y="486747"/>
                </a:lnTo>
                <a:lnTo>
                  <a:pt x="1284407" y="516091"/>
                </a:lnTo>
                <a:lnTo>
                  <a:pt x="1308573" y="540678"/>
                </a:lnTo>
                <a:lnTo>
                  <a:pt x="1284407" y="565265"/>
                </a:lnTo>
                <a:lnTo>
                  <a:pt x="1265998" y="594610"/>
                </a:lnTo>
                <a:lnTo>
                  <a:pt x="1254274" y="627795"/>
                </a:lnTo>
                <a:lnTo>
                  <a:pt x="1250160" y="663902"/>
                </a:lnTo>
                <a:lnTo>
                  <a:pt x="1258278" y="714231"/>
                </a:lnTo>
                <a:lnTo>
                  <a:pt x="1280885" y="757940"/>
                </a:lnTo>
                <a:lnTo>
                  <a:pt x="1315356" y="792409"/>
                </a:lnTo>
                <a:lnTo>
                  <a:pt x="1359068" y="815013"/>
                </a:lnTo>
                <a:lnTo>
                  <a:pt x="1409398" y="823130"/>
                </a:lnTo>
                <a:lnTo>
                  <a:pt x="1459728" y="815013"/>
                </a:lnTo>
                <a:lnTo>
                  <a:pt x="1503441" y="792409"/>
                </a:lnTo>
                <a:lnTo>
                  <a:pt x="1537912" y="757940"/>
                </a:lnTo>
                <a:lnTo>
                  <a:pt x="1560518" y="714231"/>
                </a:lnTo>
                <a:lnTo>
                  <a:pt x="1568637" y="663902"/>
                </a:lnTo>
                <a:lnTo>
                  <a:pt x="1564523" y="627795"/>
                </a:lnTo>
                <a:lnTo>
                  <a:pt x="1552800" y="594610"/>
                </a:lnTo>
                <a:lnTo>
                  <a:pt x="1534394" y="565265"/>
                </a:lnTo>
                <a:lnTo>
                  <a:pt x="1510234" y="540678"/>
                </a:lnTo>
                <a:lnTo>
                  <a:pt x="1534394" y="516091"/>
                </a:lnTo>
                <a:lnTo>
                  <a:pt x="1552800" y="486747"/>
                </a:lnTo>
                <a:lnTo>
                  <a:pt x="1564523" y="453565"/>
                </a:lnTo>
                <a:lnTo>
                  <a:pt x="1568637" y="417464"/>
                </a:lnTo>
                <a:lnTo>
                  <a:pt x="1560518" y="367130"/>
                </a:lnTo>
                <a:lnTo>
                  <a:pt x="1537912" y="323418"/>
                </a:lnTo>
                <a:lnTo>
                  <a:pt x="1505200" y="290707"/>
                </a:lnTo>
                <a:close/>
              </a:path>
              <a:path w="1569084" h="823595">
                <a:moveTo>
                  <a:pt x="936982" y="303307"/>
                </a:moveTo>
                <a:lnTo>
                  <a:pt x="631654" y="303307"/>
                </a:lnTo>
                <a:lnTo>
                  <a:pt x="653557" y="348975"/>
                </a:lnTo>
                <a:lnTo>
                  <a:pt x="688185" y="385124"/>
                </a:lnTo>
                <a:lnTo>
                  <a:pt x="732716" y="408904"/>
                </a:lnTo>
                <a:lnTo>
                  <a:pt x="784323" y="417464"/>
                </a:lnTo>
                <a:lnTo>
                  <a:pt x="835925" y="408904"/>
                </a:lnTo>
                <a:lnTo>
                  <a:pt x="880452" y="385124"/>
                </a:lnTo>
                <a:lnTo>
                  <a:pt x="915080" y="348975"/>
                </a:lnTo>
                <a:lnTo>
                  <a:pt x="936982" y="303307"/>
                </a:lnTo>
                <a:close/>
              </a:path>
              <a:path w="1569084" h="823595">
                <a:moveTo>
                  <a:pt x="1094262" y="290707"/>
                </a:moveTo>
                <a:lnTo>
                  <a:pt x="474375" y="290707"/>
                </a:lnTo>
                <a:lnTo>
                  <a:pt x="494506" y="302426"/>
                </a:lnTo>
                <a:lnTo>
                  <a:pt x="516365" y="311152"/>
                </a:lnTo>
                <a:lnTo>
                  <a:pt x="539679" y="316598"/>
                </a:lnTo>
                <a:lnTo>
                  <a:pt x="564173" y="318477"/>
                </a:lnTo>
                <a:lnTo>
                  <a:pt x="582023" y="317460"/>
                </a:lnTo>
                <a:lnTo>
                  <a:pt x="599281" y="314502"/>
                </a:lnTo>
                <a:lnTo>
                  <a:pt x="615854" y="309738"/>
                </a:lnTo>
                <a:lnTo>
                  <a:pt x="631654" y="303307"/>
                </a:lnTo>
                <a:lnTo>
                  <a:pt x="1071924" y="303307"/>
                </a:lnTo>
                <a:lnTo>
                  <a:pt x="1074131" y="302426"/>
                </a:lnTo>
                <a:lnTo>
                  <a:pt x="1094262" y="290707"/>
                </a:lnTo>
                <a:close/>
              </a:path>
              <a:path w="1569084" h="823595">
                <a:moveTo>
                  <a:pt x="1071924" y="303307"/>
                </a:moveTo>
                <a:lnTo>
                  <a:pt x="936982" y="303307"/>
                </a:lnTo>
                <a:lnTo>
                  <a:pt x="952782" y="309738"/>
                </a:lnTo>
                <a:lnTo>
                  <a:pt x="969356" y="314502"/>
                </a:lnTo>
                <a:lnTo>
                  <a:pt x="986613" y="317460"/>
                </a:lnTo>
                <a:lnTo>
                  <a:pt x="1004463" y="318477"/>
                </a:lnTo>
                <a:lnTo>
                  <a:pt x="1028957" y="316598"/>
                </a:lnTo>
                <a:lnTo>
                  <a:pt x="1052271" y="311152"/>
                </a:lnTo>
                <a:lnTo>
                  <a:pt x="1071924" y="303307"/>
                </a:lnTo>
                <a:close/>
              </a:path>
              <a:path w="1569084" h="823595">
                <a:moveTo>
                  <a:pt x="564173" y="0"/>
                </a:moveTo>
                <a:lnTo>
                  <a:pt x="519904" y="6235"/>
                </a:lnTo>
                <a:lnTo>
                  <a:pt x="480434" y="23777"/>
                </a:lnTo>
                <a:lnTo>
                  <a:pt x="447508" y="50877"/>
                </a:lnTo>
                <a:lnTo>
                  <a:pt x="422873" y="85786"/>
                </a:lnTo>
                <a:lnTo>
                  <a:pt x="408275" y="126757"/>
                </a:lnTo>
                <a:lnTo>
                  <a:pt x="1160361" y="126757"/>
                </a:lnTo>
                <a:lnTo>
                  <a:pt x="1155872" y="114156"/>
                </a:lnTo>
                <a:lnTo>
                  <a:pt x="716832" y="114156"/>
                </a:lnTo>
                <a:lnTo>
                  <a:pt x="694936" y="68489"/>
                </a:lnTo>
                <a:lnTo>
                  <a:pt x="660310" y="32340"/>
                </a:lnTo>
                <a:lnTo>
                  <a:pt x="615781" y="8560"/>
                </a:lnTo>
                <a:lnTo>
                  <a:pt x="564173" y="0"/>
                </a:lnTo>
                <a:close/>
              </a:path>
              <a:path w="1569084" h="823595">
                <a:moveTo>
                  <a:pt x="1250160" y="98987"/>
                </a:moveTo>
                <a:lnTo>
                  <a:pt x="1225665" y="100866"/>
                </a:lnTo>
                <a:lnTo>
                  <a:pt x="1202352" y="106311"/>
                </a:lnTo>
                <a:lnTo>
                  <a:pt x="1180492" y="115037"/>
                </a:lnTo>
                <a:lnTo>
                  <a:pt x="1160361" y="126757"/>
                </a:lnTo>
                <a:lnTo>
                  <a:pt x="1338492" y="126757"/>
                </a:lnTo>
                <a:lnTo>
                  <a:pt x="1300493" y="107105"/>
                </a:lnTo>
                <a:lnTo>
                  <a:pt x="1250160" y="98987"/>
                </a:lnTo>
                <a:close/>
              </a:path>
              <a:path w="1569084" h="823595">
                <a:moveTo>
                  <a:pt x="784323" y="98987"/>
                </a:moveTo>
                <a:lnTo>
                  <a:pt x="766467" y="100003"/>
                </a:lnTo>
                <a:lnTo>
                  <a:pt x="749207" y="102962"/>
                </a:lnTo>
                <a:lnTo>
                  <a:pt x="732632" y="107725"/>
                </a:lnTo>
                <a:lnTo>
                  <a:pt x="716832" y="114156"/>
                </a:lnTo>
                <a:lnTo>
                  <a:pt x="851804" y="114156"/>
                </a:lnTo>
                <a:lnTo>
                  <a:pt x="836004" y="107725"/>
                </a:lnTo>
                <a:lnTo>
                  <a:pt x="819431" y="102962"/>
                </a:lnTo>
                <a:lnTo>
                  <a:pt x="802174" y="100003"/>
                </a:lnTo>
                <a:lnTo>
                  <a:pt x="784323" y="98987"/>
                </a:lnTo>
                <a:close/>
              </a:path>
              <a:path w="1569084" h="823595">
                <a:moveTo>
                  <a:pt x="1004463" y="0"/>
                </a:moveTo>
                <a:lnTo>
                  <a:pt x="952856" y="8560"/>
                </a:lnTo>
                <a:lnTo>
                  <a:pt x="908327" y="32340"/>
                </a:lnTo>
                <a:lnTo>
                  <a:pt x="873701" y="68489"/>
                </a:lnTo>
                <a:lnTo>
                  <a:pt x="851804" y="114156"/>
                </a:lnTo>
                <a:lnTo>
                  <a:pt x="1155872" y="114156"/>
                </a:lnTo>
                <a:lnTo>
                  <a:pt x="1121128" y="50877"/>
                </a:lnTo>
                <a:lnTo>
                  <a:pt x="1088203" y="23777"/>
                </a:lnTo>
                <a:lnTo>
                  <a:pt x="1048733" y="6235"/>
                </a:lnTo>
                <a:lnTo>
                  <a:pt x="1004463" y="0"/>
                </a:lnTo>
                <a:close/>
              </a:path>
            </a:pathLst>
          </a:custGeom>
          <a:solidFill>
            <a:srgbClr val="FFD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4782" y="2630561"/>
            <a:ext cx="1247140" cy="445134"/>
          </a:xfrm>
          <a:custGeom>
            <a:avLst/>
            <a:gdLst/>
            <a:ahLst/>
            <a:cxnLst/>
            <a:rect l="l" t="t" r="r" b="b"/>
            <a:pathLst>
              <a:path w="1247140" h="445135">
                <a:moveTo>
                  <a:pt x="1246535" y="445051"/>
                </a:moveTo>
                <a:lnTo>
                  <a:pt x="0" y="445051"/>
                </a:lnTo>
                <a:lnTo>
                  <a:pt x="0" y="0"/>
                </a:lnTo>
                <a:lnTo>
                  <a:pt x="1246535" y="0"/>
                </a:lnTo>
                <a:lnTo>
                  <a:pt x="1246535" y="445051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91444" y="2575071"/>
            <a:ext cx="0" cy="548005"/>
          </a:xfrm>
          <a:custGeom>
            <a:avLst/>
            <a:gdLst/>
            <a:ahLst/>
            <a:cxnLst/>
            <a:rect l="l" t="t" r="r" b="b"/>
            <a:pathLst>
              <a:path h="548005">
                <a:moveTo>
                  <a:pt x="0" y="0"/>
                </a:moveTo>
                <a:lnTo>
                  <a:pt x="0" y="547735"/>
                </a:lnTo>
              </a:path>
            </a:pathLst>
          </a:custGeom>
          <a:ln w="28389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62405" y="30306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039" y="0"/>
                </a:moveTo>
                <a:lnTo>
                  <a:pt x="17738" y="2281"/>
                </a:lnTo>
                <a:lnTo>
                  <a:pt x="8507" y="8503"/>
                </a:lnTo>
                <a:lnTo>
                  <a:pt x="2282" y="17733"/>
                </a:lnTo>
                <a:lnTo>
                  <a:pt x="0" y="29039"/>
                </a:lnTo>
                <a:lnTo>
                  <a:pt x="2282" y="40344"/>
                </a:lnTo>
                <a:lnTo>
                  <a:pt x="8507" y="49574"/>
                </a:lnTo>
                <a:lnTo>
                  <a:pt x="17738" y="55797"/>
                </a:lnTo>
                <a:lnTo>
                  <a:pt x="29039" y="58078"/>
                </a:lnTo>
                <a:lnTo>
                  <a:pt x="40346" y="55797"/>
                </a:lnTo>
                <a:lnTo>
                  <a:pt x="49579" y="49574"/>
                </a:lnTo>
                <a:lnTo>
                  <a:pt x="55805" y="40344"/>
                </a:lnTo>
                <a:lnTo>
                  <a:pt x="58088" y="29039"/>
                </a:lnTo>
                <a:lnTo>
                  <a:pt x="55805" y="17733"/>
                </a:lnTo>
                <a:lnTo>
                  <a:pt x="49579" y="8503"/>
                </a:lnTo>
                <a:lnTo>
                  <a:pt x="40346" y="2281"/>
                </a:lnTo>
                <a:lnTo>
                  <a:pt x="29039" y="0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47032" y="3095005"/>
            <a:ext cx="88900" cy="341630"/>
          </a:xfrm>
          <a:custGeom>
            <a:avLst/>
            <a:gdLst/>
            <a:ahLst/>
            <a:cxnLst/>
            <a:rect l="l" t="t" r="r" b="b"/>
            <a:pathLst>
              <a:path w="88900" h="341629">
                <a:moveTo>
                  <a:pt x="44411" y="0"/>
                </a:moveTo>
                <a:lnTo>
                  <a:pt x="14062" y="28998"/>
                </a:lnTo>
                <a:lnTo>
                  <a:pt x="0" y="341282"/>
                </a:lnTo>
                <a:lnTo>
                  <a:pt x="88823" y="341282"/>
                </a:lnTo>
                <a:lnTo>
                  <a:pt x="74760" y="28998"/>
                </a:lnTo>
                <a:lnTo>
                  <a:pt x="44411" y="0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464548" y="3770960"/>
            <a:ext cx="290195" cy="121920"/>
          </a:xfrm>
          <a:custGeom>
            <a:avLst/>
            <a:gdLst/>
            <a:ahLst/>
            <a:cxnLst/>
            <a:rect l="l" t="t" r="r" b="b"/>
            <a:pathLst>
              <a:path w="290195" h="121920">
                <a:moveTo>
                  <a:pt x="145054" y="0"/>
                </a:moveTo>
                <a:lnTo>
                  <a:pt x="88592" y="4779"/>
                </a:lnTo>
                <a:lnTo>
                  <a:pt x="42485" y="17815"/>
                </a:lnTo>
                <a:lnTo>
                  <a:pt x="11398" y="37151"/>
                </a:lnTo>
                <a:lnTo>
                  <a:pt x="0" y="60830"/>
                </a:lnTo>
                <a:lnTo>
                  <a:pt x="11398" y="84507"/>
                </a:lnTo>
                <a:lnTo>
                  <a:pt x="42485" y="103839"/>
                </a:lnTo>
                <a:lnTo>
                  <a:pt x="88592" y="116871"/>
                </a:lnTo>
                <a:lnTo>
                  <a:pt x="145054" y="121650"/>
                </a:lnTo>
                <a:lnTo>
                  <a:pt x="201510" y="116871"/>
                </a:lnTo>
                <a:lnTo>
                  <a:pt x="247614" y="103839"/>
                </a:lnTo>
                <a:lnTo>
                  <a:pt x="278699" y="84507"/>
                </a:lnTo>
                <a:lnTo>
                  <a:pt x="290098" y="60830"/>
                </a:lnTo>
                <a:lnTo>
                  <a:pt x="278699" y="37151"/>
                </a:lnTo>
                <a:lnTo>
                  <a:pt x="247614" y="17815"/>
                </a:lnTo>
                <a:lnTo>
                  <a:pt x="201510" y="4779"/>
                </a:lnTo>
                <a:lnTo>
                  <a:pt x="145054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81454" y="3770960"/>
            <a:ext cx="290195" cy="121920"/>
          </a:xfrm>
          <a:custGeom>
            <a:avLst/>
            <a:gdLst/>
            <a:ahLst/>
            <a:cxnLst/>
            <a:rect l="l" t="t" r="r" b="b"/>
            <a:pathLst>
              <a:path w="290195" h="121920">
                <a:moveTo>
                  <a:pt x="145043" y="0"/>
                </a:moveTo>
                <a:lnTo>
                  <a:pt x="88587" y="4779"/>
                </a:lnTo>
                <a:lnTo>
                  <a:pt x="42483" y="17815"/>
                </a:lnTo>
                <a:lnTo>
                  <a:pt x="11398" y="37151"/>
                </a:lnTo>
                <a:lnTo>
                  <a:pt x="0" y="60830"/>
                </a:lnTo>
                <a:lnTo>
                  <a:pt x="11398" y="84507"/>
                </a:lnTo>
                <a:lnTo>
                  <a:pt x="42483" y="103839"/>
                </a:lnTo>
                <a:lnTo>
                  <a:pt x="88587" y="116871"/>
                </a:lnTo>
                <a:lnTo>
                  <a:pt x="145043" y="121650"/>
                </a:lnTo>
                <a:lnTo>
                  <a:pt x="201505" y="116871"/>
                </a:lnTo>
                <a:lnTo>
                  <a:pt x="247612" y="103839"/>
                </a:lnTo>
                <a:lnTo>
                  <a:pt x="278699" y="84507"/>
                </a:lnTo>
                <a:lnTo>
                  <a:pt x="290098" y="60830"/>
                </a:lnTo>
                <a:lnTo>
                  <a:pt x="278699" y="37151"/>
                </a:lnTo>
                <a:lnTo>
                  <a:pt x="247612" y="17815"/>
                </a:lnTo>
                <a:lnTo>
                  <a:pt x="201505" y="4779"/>
                </a:lnTo>
                <a:lnTo>
                  <a:pt x="145043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02771" y="3892610"/>
            <a:ext cx="631190" cy="403860"/>
          </a:xfrm>
          <a:custGeom>
            <a:avLst/>
            <a:gdLst/>
            <a:ahLst/>
            <a:cxnLst/>
            <a:rect l="l" t="t" r="r" b="b"/>
            <a:pathLst>
              <a:path w="631189" h="403860">
                <a:moveTo>
                  <a:pt x="315248" y="0"/>
                </a:moveTo>
                <a:lnTo>
                  <a:pt x="218815" y="211"/>
                </a:lnTo>
                <a:lnTo>
                  <a:pt x="144196" y="1504"/>
                </a:lnTo>
                <a:lnTo>
                  <a:pt x="88633" y="4878"/>
                </a:lnTo>
                <a:lnTo>
                  <a:pt x="49362" y="11332"/>
                </a:lnTo>
                <a:lnTo>
                  <a:pt x="8659" y="37482"/>
                </a:lnTo>
                <a:lnTo>
                  <a:pt x="0" y="87950"/>
                </a:lnTo>
                <a:lnTo>
                  <a:pt x="3418" y="134539"/>
                </a:lnTo>
                <a:lnTo>
                  <a:pt x="13348" y="179007"/>
                </a:lnTo>
                <a:lnTo>
                  <a:pt x="29302" y="220864"/>
                </a:lnTo>
                <a:lnTo>
                  <a:pt x="50793" y="259623"/>
                </a:lnTo>
                <a:lnTo>
                  <a:pt x="77332" y="294796"/>
                </a:lnTo>
                <a:lnTo>
                  <a:pt x="108432" y="325896"/>
                </a:lnTo>
                <a:lnTo>
                  <a:pt x="143606" y="352435"/>
                </a:lnTo>
                <a:lnTo>
                  <a:pt x="182365" y="373926"/>
                </a:lnTo>
                <a:lnTo>
                  <a:pt x="224222" y="389880"/>
                </a:lnTo>
                <a:lnTo>
                  <a:pt x="268689" y="399810"/>
                </a:lnTo>
                <a:lnTo>
                  <a:pt x="315278" y="403229"/>
                </a:lnTo>
                <a:lnTo>
                  <a:pt x="361868" y="399810"/>
                </a:lnTo>
                <a:lnTo>
                  <a:pt x="406335" y="389880"/>
                </a:lnTo>
                <a:lnTo>
                  <a:pt x="448192" y="373926"/>
                </a:lnTo>
                <a:lnTo>
                  <a:pt x="486951" y="352435"/>
                </a:lnTo>
                <a:lnTo>
                  <a:pt x="522125" y="325896"/>
                </a:lnTo>
                <a:lnTo>
                  <a:pt x="553225" y="294796"/>
                </a:lnTo>
                <a:lnTo>
                  <a:pt x="579764" y="259623"/>
                </a:lnTo>
                <a:lnTo>
                  <a:pt x="601255" y="220864"/>
                </a:lnTo>
                <a:lnTo>
                  <a:pt x="617209" y="179007"/>
                </a:lnTo>
                <a:lnTo>
                  <a:pt x="627139" y="134539"/>
                </a:lnTo>
                <a:lnTo>
                  <a:pt x="630557" y="87950"/>
                </a:lnTo>
                <a:lnTo>
                  <a:pt x="628851" y="59173"/>
                </a:lnTo>
                <a:lnTo>
                  <a:pt x="606921" y="21860"/>
                </a:lnTo>
                <a:lnTo>
                  <a:pt x="541896" y="4870"/>
                </a:lnTo>
                <a:lnTo>
                  <a:pt x="486322" y="1498"/>
                </a:lnTo>
                <a:lnTo>
                  <a:pt x="411693" y="208"/>
                </a:lnTo>
                <a:lnTo>
                  <a:pt x="315248" y="0"/>
                </a:lnTo>
                <a:close/>
              </a:path>
            </a:pathLst>
          </a:custGeom>
          <a:solidFill>
            <a:srgbClr val="4A2E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01173" y="3592074"/>
            <a:ext cx="147034" cy="88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87904" y="3592074"/>
            <a:ext cx="147034" cy="88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48993" y="5251333"/>
            <a:ext cx="4081145" cy="5715000"/>
          </a:xfrm>
          <a:custGeom>
            <a:avLst/>
            <a:gdLst/>
            <a:ahLst/>
            <a:cxnLst/>
            <a:rect l="l" t="t" r="r" b="b"/>
            <a:pathLst>
              <a:path w="4081145" h="5715000">
                <a:moveTo>
                  <a:pt x="0" y="5714539"/>
                </a:moveTo>
                <a:lnTo>
                  <a:pt x="0" y="0"/>
                </a:lnTo>
                <a:lnTo>
                  <a:pt x="4080695" y="0"/>
                </a:lnTo>
                <a:lnTo>
                  <a:pt x="4080695" y="5714539"/>
                </a:lnTo>
                <a:lnTo>
                  <a:pt x="0" y="5714539"/>
                </a:lnTo>
                <a:close/>
              </a:path>
            </a:pathLst>
          </a:custGeom>
          <a:solidFill>
            <a:srgbClr val="1D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0"/>
              </a:spcBef>
              <a:tabLst>
                <a:tab pos="4500880" algn="l"/>
                <a:tab pos="8328659" algn="l"/>
              </a:tabLst>
            </a:pPr>
            <a:r>
              <a:rPr spc="1090" dirty="0"/>
              <a:t>4</a:t>
            </a:r>
            <a:r>
              <a:rPr spc="-25" dirty="0"/>
              <a:t> </a:t>
            </a:r>
            <a:r>
              <a:rPr spc="1305" dirty="0"/>
              <a:t>600	900	</a:t>
            </a:r>
            <a:r>
              <a:rPr spc="-325" dirty="0"/>
              <a:t>1</a:t>
            </a:r>
            <a:r>
              <a:rPr spc="-80" dirty="0"/>
              <a:t> </a:t>
            </a:r>
            <a:r>
              <a:rPr spc="1175" dirty="0"/>
              <a:t>500</a:t>
            </a:r>
          </a:p>
          <a:p>
            <a:pPr marL="576580" marR="350520" indent="7620">
              <a:lnSpc>
                <a:spcPts val="4670"/>
              </a:lnSpc>
              <a:spcBef>
                <a:spcPts val="1030"/>
              </a:spcBef>
              <a:tabLst>
                <a:tab pos="3893820" algn="l"/>
                <a:tab pos="8566785" algn="l"/>
                <a:tab pos="8762365" algn="l"/>
              </a:tabLst>
            </a:pPr>
            <a:r>
              <a:rPr sz="3900" b="0" spc="-55" dirty="0">
                <a:latin typeface="Century Gothic"/>
                <a:cs typeface="Century Gothic"/>
              </a:rPr>
              <a:t>master	</a:t>
            </a:r>
            <a:r>
              <a:rPr sz="3900" b="0" spc="40" dirty="0">
                <a:latin typeface="Century Gothic"/>
                <a:cs typeface="Century Gothic"/>
              </a:rPr>
              <a:t>PhD</a:t>
            </a:r>
            <a:r>
              <a:rPr sz="3900" b="0" spc="-105" dirty="0">
                <a:latin typeface="Century Gothic"/>
                <a:cs typeface="Century Gothic"/>
              </a:rPr>
              <a:t> </a:t>
            </a:r>
            <a:r>
              <a:rPr sz="3900" b="0" spc="25" dirty="0">
                <a:latin typeface="Century Gothic"/>
                <a:cs typeface="Century Gothic"/>
              </a:rPr>
              <a:t>students		</a:t>
            </a:r>
            <a:r>
              <a:rPr sz="3900" b="0" spc="-65" dirty="0">
                <a:latin typeface="Century Gothic"/>
                <a:cs typeface="Century Gothic"/>
              </a:rPr>
              <a:t>foreign  </a:t>
            </a:r>
            <a:r>
              <a:rPr sz="3900" b="0" spc="-180" dirty="0">
                <a:latin typeface="Century Gothic"/>
                <a:cs typeface="Century Gothic"/>
              </a:rPr>
              <a:t>deg</a:t>
            </a:r>
            <a:r>
              <a:rPr sz="3900" b="0" spc="-160" dirty="0">
                <a:latin typeface="Century Gothic"/>
                <a:cs typeface="Century Gothic"/>
              </a:rPr>
              <a:t>r</a:t>
            </a:r>
            <a:r>
              <a:rPr sz="3900" b="0" spc="-405" dirty="0">
                <a:latin typeface="Century Gothic"/>
                <a:cs typeface="Century Gothic"/>
              </a:rPr>
              <a:t>ee</a:t>
            </a:r>
            <a:r>
              <a:rPr sz="3900" b="0" dirty="0">
                <a:latin typeface="Century Gothic"/>
                <a:cs typeface="Century Gothic"/>
              </a:rPr>
              <a:t>		</a:t>
            </a:r>
            <a:r>
              <a:rPr sz="3900" b="0" spc="-45" dirty="0">
                <a:latin typeface="Century Gothic"/>
                <a:cs typeface="Century Gothic"/>
              </a:rPr>
              <a:t>stude</a:t>
            </a:r>
            <a:r>
              <a:rPr sz="3900" b="0" spc="-75" dirty="0">
                <a:latin typeface="Century Gothic"/>
                <a:cs typeface="Century Gothic"/>
              </a:rPr>
              <a:t>n</a:t>
            </a:r>
            <a:r>
              <a:rPr sz="3900" b="0" spc="280" dirty="0">
                <a:latin typeface="Century Gothic"/>
                <a:cs typeface="Century Gothic"/>
              </a:rPr>
              <a:t>ts</a:t>
            </a:r>
            <a:endParaRPr sz="3900">
              <a:latin typeface="Century Gothic"/>
              <a:cs typeface="Century Gothic"/>
            </a:endParaRPr>
          </a:p>
          <a:p>
            <a:pPr marL="365125">
              <a:lnSpc>
                <a:spcPts val="4505"/>
              </a:lnSpc>
              <a:tabLst>
                <a:tab pos="9030335" algn="l"/>
              </a:tabLst>
            </a:pPr>
            <a:r>
              <a:rPr sz="3900" b="0" spc="25" dirty="0">
                <a:latin typeface="Century Gothic"/>
                <a:cs typeface="Century Gothic"/>
              </a:rPr>
              <a:t>students	</a:t>
            </a:r>
            <a:r>
              <a:rPr sz="3900" b="0" spc="-5" dirty="0">
                <a:latin typeface="Century Gothic"/>
                <a:cs typeface="Century Gothic"/>
              </a:rPr>
              <a:t>from</a:t>
            </a:r>
            <a:endParaRPr sz="3900">
              <a:latin typeface="Century Gothic"/>
              <a:cs typeface="Century Gothic"/>
            </a:endParaRPr>
          </a:p>
          <a:p>
            <a:pPr marR="5080" algn="r">
              <a:lnSpc>
                <a:spcPts val="4675"/>
              </a:lnSpc>
            </a:pPr>
            <a:r>
              <a:rPr sz="3900" b="0" spc="-280" dirty="0">
                <a:latin typeface="Century Gothic"/>
                <a:cs typeface="Century Gothic"/>
              </a:rPr>
              <a:t>71</a:t>
            </a:r>
            <a:r>
              <a:rPr sz="3900" b="0" spc="-210" dirty="0">
                <a:latin typeface="Century Gothic"/>
                <a:cs typeface="Century Gothic"/>
              </a:rPr>
              <a:t> </a:t>
            </a:r>
            <a:r>
              <a:rPr sz="3900" b="0" spc="-60" dirty="0">
                <a:latin typeface="Century Gothic"/>
                <a:cs typeface="Century Gothic"/>
              </a:rPr>
              <a:t>countries</a:t>
            </a:r>
            <a:endParaRPr sz="3900">
              <a:latin typeface="Century Gothic"/>
              <a:cs typeface="Century Gothic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3445480" y="3494143"/>
            <a:ext cx="348615" cy="348615"/>
          </a:xfrm>
          <a:custGeom>
            <a:avLst/>
            <a:gdLst/>
            <a:ahLst/>
            <a:cxnLst/>
            <a:rect l="l" t="t" r="r" b="b"/>
            <a:pathLst>
              <a:path w="348615" h="348614">
                <a:moveTo>
                  <a:pt x="174032" y="0"/>
                </a:moveTo>
                <a:lnTo>
                  <a:pt x="127768" y="6216"/>
                </a:lnTo>
                <a:lnTo>
                  <a:pt x="86195" y="23760"/>
                </a:lnTo>
                <a:lnTo>
                  <a:pt x="50973" y="50973"/>
                </a:lnTo>
                <a:lnTo>
                  <a:pt x="23760" y="86195"/>
                </a:lnTo>
                <a:lnTo>
                  <a:pt x="6216" y="127768"/>
                </a:lnTo>
                <a:lnTo>
                  <a:pt x="0" y="174032"/>
                </a:lnTo>
                <a:lnTo>
                  <a:pt x="6216" y="220296"/>
                </a:lnTo>
                <a:lnTo>
                  <a:pt x="23760" y="261869"/>
                </a:lnTo>
                <a:lnTo>
                  <a:pt x="50973" y="297091"/>
                </a:lnTo>
                <a:lnTo>
                  <a:pt x="86195" y="324304"/>
                </a:lnTo>
                <a:lnTo>
                  <a:pt x="127768" y="341848"/>
                </a:lnTo>
                <a:lnTo>
                  <a:pt x="174032" y="348064"/>
                </a:lnTo>
                <a:lnTo>
                  <a:pt x="220296" y="341848"/>
                </a:lnTo>
                <a:lnTo>
                  <a:pt x="261869" y="324304"/>
                </a:lnTo>
                <a:lnTo>
                  <a:pt x="297091" y="297091"/>
                </a:lnTo>
                <a:lnTo>
                  <a:pt x="324304" y="261869"/>
                </a:lnTo>
                <a:lnTo>
                  <a:pt x="341848" y="220296"/>
                </a:lnTo>
                <a:lnTo>
                  <a:pt x="348064" y="174032"/>
                </a:lnTo>
                <a:lnTo>
                  <a:pt x="341848" y="127768"/>
                </a:lnTo>
                <a:lnTo>
                  <a:pt x="324304" y="86195"/>
                </a:lnTo>
                <a:lnTo>
                  <a:pt x="297091" y="50973"/>
                </a:lnTo>
                <a:lnTo>
                  <a:pt x="261869" y="23760"/>
                </a:lnTo>
                <a:lnTo>
                  <a:pt x="220296" y="6216"/>
                </a:lnTo>
                <a:lnTo>
                  <a:pt x="174032" y="0"/>
                </a:lnTo>
                <a:close/>
              </a:path>
            </a:pathLst>
          </a:custGeom>
          <a:solidFill>
            <a:srgbClr val="8D6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690005" y="3494143"/>
            <a:ext cx="348615" cy="348615"/>
          </a:xfrm>
          <a:custGeom>
            <a:avLst/>
            <a:gdLst/>
            <a:ahLst/>
            <a:cxnLst/>
            <a:rect l="l" t="t" r="r" b="b"/>
            <a:pathLst>
              <a:path w="348615" h="348614">
                <a:moveTo>
                  <a:pt x="174032" y="0"/>
                </a:moveTo>
                <a:lnTo>
                  <a:pt x="127768" y="6216"/>
                </a:lnTo>
                <a:lnTo>
                  <a:pt x="86195" y="23760"/>
                </a:lnTo>
                <a:lnTo>
                  <a:pt x="50973" y="50973"/>
                </a:lnTo>
                <a:lnTo>
                  <a:pt x="23760" y="86195"/>
                </a:lnTo>
                <a:lnTo>
                  <a:pt x="6216" y="127768"/>
                </a:lnTo>
                <a:lnTo>
                  <a:pt x="0" y="174032"/>
                </a:lnTo>
                <a:lnTo>
                  <a:pt x="6216" y="220296"/>
                </a:lnTo>
                <a:lnTo>
                  <a:pt x="23760" y="261869"/>
                </a:lnTo>
                <a:lnTo>
                  <a:pt x="50973" y="297091"/>
                </a:lnTo>
                <a:lnTo>
                  <a:pt x="86195" y="324304"/>
                </a:lnTo>
                <a:lnTo>
                  <a:pt x="127768" y="341848"/>
                </a:lnTo>
                <a:lnTo>
                  <a:pt x="174032" y="348064"/>
                </a:lnTo>
                <a:lnTo>
                  <a:pt x="220296" y="341848"/>
                </a:lnTo>
                <a:lnTo>
                  <a:pt x="261869" y="324304"/>
                </a:lnTo>
                <a:lnTo>
                  <a:pt x="297091" y="297091"/>
                </a:lnTo>
                <a:lnTo>
                  <a:pt x="324304" y="261869"/>
                </a:lnTo>
                <a:lnTo>
                  <a:pt x="341848" y="220296"/>
                </a:lnTo>
                <a:lnTo>
                  <a:pt x="348064" y="174032"/>
                </a:lnTo>
                <a:lnTo>
                  <a:pt x="341848" y="127768"/>
                </a:lnTo>
                <a:lnTo>
                  <a:pt x="324304" y="86195"/>
                </a:lnTo>
                <a:lnTo>
                  <a:pt x="297091" y="50973"/>
                </a:lnTo>
                <a:lnTo>
                  <a:pt x="261869" y="23760"/>
                </a:lnTo>
                <a:lnTo>
                  <a:pt x="220296" y="6216"/>
                </a:lnTo>
                <a:lnTo>
                  <a:pt x="174032" y="0"/>
                </a:lnTo>
                <a:close/>
              </a:path>
            </a:pathLst>
          </a:custGeom>
          <a:solidFill>
            <a:srgbClr val="8D6B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619461" y="2690811"/>
            <a:ext cx="1244600" cy="1774189"/>
          </a:xfrm>
          <a:custGeom>
            <a:avLst/>
            <a:gdLst/>
            <a:ahLst/>
            <a:cxnLst/>
            <a:rect l="l" t="t" r="r" b="b"/>
            <a:pathLst>
              <a:path w="1244600" h="1774189">
                <a:moveTo>
                  <a:pt x="622262" y="0"/>
                </a:moveTo>
                <a:lnTo>
                  <a:pt x="573632" y="1872"/>
                </a:lnTo>
                <a:lnTo>
                  <a:pt x="526026" y="7396"/>
                </a:lnTo>
                <a:lnTo>
                  <a:pt x="479582" y="16434"/>
                </a:lnTo>
                <a:lnTo>
                  <a:pt x="434439" y="28847"/>
                </a:lnTo>
                <a:lnTo>
                  <a:pt x="390734" y="44497"/>
                </a:lnTo>
                <a:lnTo>
                  <a:pt x="348606" y="63246"/>
                </a:lnTo>
                <a:lnTo>
                  <a:pt x="308193" y="84956"/>
                </a:lnTo>
                <a:lnTo>
                  <a:pt x="269634" y="109487"/>
                </a:lnTo>
                <a:lnTo>
                  <a:pt x="233068" y="136702"/>
                </a:lnTo>
                <a:lnTo>
                  <a:pt x="198631" y="166462"/>
                </a:lnTo>
                <a:lnTo>
                  <a:pt x="166463" y="198630"/>
                </a:lnTo>
                <a:lnTo>
                  <a:pt x="136703" y="233066"/>
                </a:lnTo>
                <a:lnTo>
                  <a:pt x="109488" y="269632"/>
                </a:lnTo>
                <a:lnTo>
                  <a:pt x="84956" y="308190"/>
                </a:lnTo>
                <a:lnTo>
                  <a:pt x="63247" y="348602"/>
                </a:lnTo>
                <a:lnTo>
                  <a:pt x="44497" y="390729"/>
                </a:lnTo>
                <a:lnTo>
                  <a:pt x="28847" y="434433"/>
                </a:lnTo>
                <a:lnTo>
                  <a:pt x="16434" y="479576"/>
                </a:lnTo>
                <a:lnTo>
                  <a:pt x="7396" y="526019"/>
                </a:lnTo>
                <a:lnTo>
                  <a:pt x="1872" y="573623"/>
                </a:lnTo>
                <a:lnTo>
                  <a:pt x="0" y="622252"/>
                </a:lnTo>
                <a:lnTo>
                  <a:pt x="0" y="1151386"/>
                </a:lnTo>
                <a:lnTo>
                  <a:pt x="1872" y="1200015"/>
                </a:lnTo>
                <a:lnTo>
                  <a:pt x="7396" y="1247622"/>
                </a:lnTo>
                <a:lnTo>
                  <a:pt x="16434" y="1294066"/>
                </a:lnTo>
                <a:lnTo>
                  <a:pt x="28847" y="1339210"/>
                </a:lnTo>
                <a:lnTo>
                  <a:pt x="44497" y="1382915"/>
                </a:lnTo>
                <a:lnTo>
                  <a:pt x="63247" y="1425044"/>
                </a:lnTo>
                <a:lnTo>
                  <a:pt x="84956" y="1465457"/>
                </a:lnTo>
                <a:lnTo>
                  <a:pt x="109488" y="1504017"/>
                </a:lnTo>
                <a:lnTo>
                  <a:pt x="136703" y="1540584"/>
                </a:lnTo>
                <a:lnTo>
                  <a:pt x="166463" y="1575021"/>
                </a:lnTo>
                <a:lnTo>
                  <a:pt x="198631" y="1607190"/>
                </a:lnTo>
                <a:lnTo>
                  <a:pt x="233068" y="1636951"/>
                </a:lnTo>
                <a:lnTo>
                  <a:pt x="269634" y="1664167"/>
                </a:lnTo>
                <a:lnTo>
                  <a:pt x="308193" y="1688699"/>
                </a:lnTo>
                <a:lnTo>
                  <a:pt x="348606" y="1710409"/>
                </a:lnTo>
                <a:lnTo>
                  <a:pt x="390734" y="1729159"/>
                </a:lnTo>
                <a:lnTo>
                  <a:pt x="434439" y="1744810"/>
                </a:lnTo>
                <a:lnTo>
                  <a:pt x="479582" y="1757223"/>
                </a:lnTo>
                <a:lnTo>
                  <a:pt x="526026" y="1766262"/>
                </a:lnTo>
                <a:lnTo>
                  <a:pt x="573632" y="1771786"/>
                </a:lnTo>
                <a:lnTo>
                  <a:pt x="622262" y="1773658"/>
                </a:lnTo>
                <a:lnTo>
                  <a:pt x="670890" y="1771786"/>
                </a:lnTo>
                <a:lnTo>
                  <a:pt x="718495" y="1766262"/>
                </a:lnTo>
                <a:lnTo>
                  <a:pt x="764939" y="1757223"/>
                </a:lnTo>
                <a:lnTo>
                  <a:pt x="810082" y="1744810"/>
                </a:lnTo>
                <a:lnTo>
                  <a:pt x="853786" y="1729159"/>
                </a:lnTo>
                <a:lnTo>
                  <a:pt x="895914" y="1710409"/>
                </a:lnTo>
                <a:lnTo>
                  <a:pt x="936326" y="1688699"/>
                </a:lnTo>
                <a:lnTo>
                  <a:pt x="974885" y="1664167"/>
                </a:lnTo>
                <a:lnTo>
                  <a:pt x="1011452" y="1636951"/>
                </a:lnTo>
                <a:lnTo>
                  <a:pt x="1045889" y="1607190"/>
                </a:lnTo>
                <a:lnTo>
                  <a:pt x="1078057" y="1575021"/>
                </a:lnTo>
                <a:lnTo>
                  <a:pt x="1107818" y="1540584"/>
                </a:lnTo>
                <a:lnTo>
                  <a:pt x="1135034" y="1504017"/>
                </a:lnTo>
                <a:lnTo>
                  <a:pt x="1159566" y="1465457"/>
                </a:lnTo>
                <a:lnTo>
                  <a:pt x="1181276" y="1425044"/>
                </a:lnTo>
                <a:lnTo>
                  <a:pt x="1200025" y="1382915"/>
                </a:lnTo>
                <a:lnTo>
                  <a:pt x="1215676" y="1339210"/>
                </a:lnTo>
                <a:lnTo>
                  <a:pt x="1228090" y="1294066"/>
                </a:lnTo>
                <a:lnTo>
                  <a:pt x="1237128" y="1247622"/>
                </a:lnTo>
                <a:lnTo>
                  <a:pt x="1242652" y="1200015"/>
                </a:lnTo>
                <a:lnTo>
                  <a:pt x="1244524" y="1151386"/>
                </a:lnTo>
                <a:lnTo>
                  <a:pt x="1244524" y="622252"/>
                </a:lnTo>
                <a:lnTo>
                  <a:pt x="1242652" y="573623"/>
                </a:lnTo>
                <a:lnTo>
                  <a:pt x="1237128" y="526019"/>
                </a:lnTo>
                <a:lnTo>
                  <a:pt x="1228090" y="479576"/>
                </a:lnTo>
                <a:lnTo>
                  <a:pt x="1215676" y="434433"/>
                </a:lnTo>
                <a:lnTo>
                  <a:pt x="1200025" y="390729"/>
                </a:lnTo>
                <a:lnTo>
                  <a:pt x="1181276" y="348602"/>
                </a:lnTo>
                <a:lnTo>
                  <a:pt x="1159566" y="308190"/>
                </a:lnTo>
                <a:lnTo>
                  <a:pt x="1135034" y="269632"/>
                </a:lnTo>
                <a:lnTo>
                  <a:pt x="1107818" y="233066"/>
                </a:lnTo>
                <a:lnTo>
                  <a:pt x="1078057" y="198630"/>
                </a:lnTo>
                <a:lnTo>
                  <a:pt x="1045889" y="166462"/>
                </a:lnTo>
                <a:lnTo>
                  <a:pt x="1011452" y="136702"/>
                </a:lnTo>
                <a:lnTo>
                  <a:pt x="974885" y="109487"/>
                </a:lnTo>
                <a:lnTo>
                  <a:pt x="936326" y="84956"/>
                </a:lnTo>
                <a:lnTo>
                  <a:pt x="895914" y="63246"/>
                </a:lnTo>
                <a:lnTo>
                  <a:pt x="853786" y="44497"/>
                </a:lnTo>
                <a:lnTo>
                  <a:pt x="810082" y="28847"/>
                </a:lnTo>
                <a:lnTo>
                  <a:pt x="764939" y="16434"/>
                </a:lnTo>
                <a:lnTo>
                  <a:pt x="718495" y="7396"/>
                </a:lnTo>
                <a:lnTo>
                  <a:pt x="670890" y="1872"/>
                </a:lnTo>
                <a:lnTo>
                  <a:pt x="622262" y="0"/>
                </a:lnTo>
                <a:close/>
              </a:path>
            </a:pathLst>
          </a:custGeom>
          <a:solidFill>
            <a:srgbClr val="C09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835530" y="3598755"/>
            <a:ext cx="138850" cy="138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4509067" y="3598755"/>
            <a:ext cx="138850" cy="138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560896" y="3395704"/>
            <a:ext cx="1362075" cy="602615"/>
          </a:xfrm>
          <a:custGeom>
            <a:avLst/>
            <a:gdLst/>
            <a:ahLst/>
            <a:cxnLst/>
            <a:rect l="l" t="t" r="r" b="b"/>
            <a:pathLst>
              <a:path w="1362075" h="602614">
                <a:moveTo>
                  <a:pt x="301104" y="0"/>
                </a:moveTo>
                <a:lnTo>
                  <a:pt x="252330" y="3948"/>
                </a:lnTo>
                <a:lnTo>
                  <a:pt x="206037" y="15376"/>
                </a:lnTo>
                <a:lnTo>
                  <a:pt x="162850" y="33660"/>
                </a:lnTo>
                <a:lnTo>
                  <a:pt x="123394" y="58174"/>
                </a:lnTo>
                <a:lnTo>
                  <a:pt x="88294" y="88294"/>
                </a:lnTo>
                <a:lnTo>
                  <a:pt x="58174" y="123394"/>
                </a:lnTo>
                <a:lnTo>
                  <a:pt x="33660" y="162850"/>
                </a:lnTo>
                <a:lnTo>
                  <a:pt x="15376" y="206037"/>
                </a:lnTo>
                <a:lnTo>
                  <a:pt x="3948" y="252330"/>
                </a:lnTo>
                <a:lnTo>
                  <a:pt x="0" y="301104"/>
                </a:lnTo>
                <a:lnTo>
                  <a:pt x="3948" y="349883"/>
                </a:lnTo>
                <a:lnTo>
                  <a:pt x="15376" y="396180"/>
                </a:lnTo>
                <a:lnTo>
                  <a:pt x="33660" y="439369"/>
                </a:lnTo>
                <a:lnTo>
                  <a:pt x="58174" y="478826"/>
                </a:lnTo>
                <a:lnTo>
                  <a:pt x="88294" y="513927"/>
                </a:lnTo>
                <a:lnTo>
                  <a:pt x="123394" y="544046"/>
                </a:lnTo>
                <a:lnTo>
                  <a:pt x="162850" y="568560"/>
                </a:lnTo>
                <a:lnTo>
                  <a:pt x="206037" y="586843"/>
                </a:lnTo>
                <a:lnTo>
                  <a:pt x="252330" y="598271"/>
                </a:lnTo>
                <a:lnTo>
                  <a:pt x="301104" y="602219"/>
                </a:lnTo>
                <a:lnTo>
                  <a:pt x="351294" y="598032"/>
                </a:lnTo>
                <a:lnTo>
                  <a:pt x="398821" y="585928"/>
                </a:lnTo>
                <a:lnTo>
                  <a:pt x="443004" y="566589"/>
                </a:lnTo>
                <a:lnTo>
                  <a:pt x="483166" y="540700"/>
                </a:lnTo>
                <a:lnTo>
                  <a:pt x="494448" y="530595"/>
                </a:lnTo>
                <a:lnTo>
                  <a:pt x="301104" y="530595"/>
                </a:lnTo>
                <a:lnTo>
                  <a:pt x="254914" y="525925"/>
                </a:lnTo>
                <a:lnTo>
                  <a:pt x="211866" y="512533"/>
                </a:lnTo>
                <a:lnTo>
                  <a:pt x="172889" y="491349"/>
                </a:lnTo>
                <a:lnTo>
                  <a:pt x="138913" y="463304"/>
                </a:lnTo>
                <a:lnTo>
                  <a:pt x="110869" y="429327"/>
                </a:lnTo>
                <a:lnTo>
                  <a:pt x="89685" y="390348"/>
                </a:lnTo>
                <a:lnTo>
                  <a:pt x="76294" y="347297"/>
                </a:lnTo>
                <a:lnTo>
                  <a:pt x="71623" y="301104"/>
                </a:lnTo>
                <a:lnTo>
                  <a:pt x="76294" y="254914"/>
                </a:lnTo>
                <a:lnTo>
                  <a:pt x="89685" y="211866"/>
                </a:lnTo>
                <a:lnTo>
                  <a:pt x="110869" y="172889"/>
                </a:lnTo>
                <a:lnTo>
                  <a:pt x="138913" y="138913"/>
                </a:lnTo>
                <a:lnTo>
                  <a:pt x="172889" y="110869"/>
                </a:lnTo>
                <a:lnTo>
                  <a:pt x="211866" y="89685"/>
                </a:lnTo>
                <a:lnTo>
                  <a:pt x="254914" y="76294"/>
                </a:lnTo>
                <a:lnTo>
                  <a:pt x="301104" y="71623"/>
                </a:lnTo>
                <a:lnTo>
                  <a:pt x="494444" y="71623"/>
                </a:lnTo>
                <a:lnTo>
                  <a:pt x="483161" y="61518"/>
                </a:lnTo>
                <a:lnTo>
                  <a:pt x="443000" y="35629"/>
                </a:lnTo>
                <a:lnTo>
                  <a:pt x="398817" y="16291"/>
                </a:lnTo>
                <a:lnTo>
                  <a:pt x="351292" y="4186"/>
                </a:lnTo>
                <a:lnTo>
                  <a:pt x="301104" y="0"/>
                </a:lnTo>
                <a:close/>
              </a:path>
              <a:path w="1362075" h="602614">
                <a:moveTo>
                  <a:pt x="834712" y="336916"/>
                </a:moveTo>
                <a:lnTo>
                  <a:pt x="761803" y="336916"/>
                </a:lnTo>
                <a:lnTo>
                  <a:pt x="771667" y="385306"/>
                </a:lnTo>
                <a:lnTo>
                  <a:pt x="788950" y="430563"/>
                </a:lnTo>
                <a:lnTo>
                  <a:pt x="812970" y="472003"/>
                </a:lnTo>
                <a:lnTo>
                  <a:pt x="843050" y="508943"/>
                </a:lnTo>
                <a:lnTo>
                  <a:pt x="878510" y="540700"/>
                </a:lnTo>
                <a:lnTo>
                  <a:pt x="918672" y="566589"/>
                </a:lnTo>
                <a:lnTo>
                  <a:pt x="962855" y="585928"/>
                </a:lnTo>
                <a:lnTo>
                  <a:pt x="1010382" y="598032"/>
                </a:lnTo>
                <a:lnTo>
                  <a:pt x="1060572" y="602219"/>
                </a:lnTo>
                <a:lnTo>
                  <a:pt x="1109351" y="598271"/>
                </a:lnTo>
                <a:lnTo>
                  <a:pt x="1155648" y="586843"/>
                </a:lnTo>
                <a:lnTo>
                  <a:pt x="1198837" y="568560"/>
                </a:lnTo>
                <a:lnTo>
                  <a:pt x="1238294" y="544046"/>
                </a:lnTo>
                <a:lnTo>
                  <a:pt x="1253970" y="530595"/>
                </a:lnTo>
                <a:lnTo>
                  <a:pt x="1060572" y="530595"/>
                </a:lnTo>
                <a:lnTo>
                  <a:pt x="1014382" y="525925"/>
                </a:lnTo>
                <a:lnTo>
                  <a:pt x="971334" y="512533"/>
                </a:lnTo>
                <a:lnTo>
                  <a:pt x="932357" y="491349"/>
                </a:lnTo>
                <a:lnTo>
                  <a:pt x="898381" y="463304"/>
                </a:lnTo>
                <a:lnTo>
                  <a:pt x="870337" y="429327"/>
                </a:lnTo>
                <a:lnTo>
                  <a:pt x="849153" y="390348"/>
                </a:lnTo>
                <a:lnTo>
                  <a:pt x="835761" y="347297"/>
                </a:lnTo>
                <a:lnTo>
                  <a:pt x="834712" y="336916"/>
                </a:lnTo>
                <a:close/>
              </a:path>
              <a:path w="1362075" h="602614">
                <a:moveTo>
                  <a:pt x="494444" y="71623"/>
                </a:moveTo>
                <a:lnTo>
                  <a:pt x="301104" y="71623"/>
                </a:lnTo>
                <a:lnTo>
                  <a:pt x="347294" y="76294"/>
                </a:lnTo>
                <a:lnTo>
                  <a:pt x="390342" y="89685"/>
                </a:lnTo>
                <a:lnTo>
                  <a:pt x="429319" y="110869"/>
                </a:lnTo>
                <a:lnTo>
                  <a:pt x="463295" y="138913"/>
                </a:lnTo>
                <a:lnTo>
                  <a:pt x="491339" y="172889"/>
                </a:lnTo>
                <a:lnTo>
                  <a:pt x="512523" y="211866"/>
                </a:lnTo>
                <a:lnTo>
                  <a:pt x="525915" y="254914"/>
                </a:lnTo>
                <a:lnTo>
                  <a:pt x="530585" y="301104"/>
                </a:lnTo>
                <a:lnTo>
                  <a:pt x="525915" y="347297"/>
                </a:lnTo>
                <a:lnTo>
                  <a:pt x="512523" y="390348"/>
                </a:lnTo>
                <a:lnTo>
                  <a:pt x="491339" y="429327"/>
                </a:lnTo>
                <a:lnTo>
                  <a:pt x="463295" y="463304"/>
                </a:lnTo>
                <a:lnTo>
                  <a:pt x="429319" y="491349"/>
                </a:lnTo>
                <a:lnTo>
                  <a:pt x="390342" y="512533"/>
                </a:lnTo>
                <a:lnTo>
                  <a:pt x="347294" y="525925"/>
                </a:lnTo>
                <a:lnTo>
                  <a:pt x="301104" y="530595"/>
                </a:lnTo>
                <a:lnTo>
                  <a:pt x="494448" y="530595"/>
                </a:lnTo>
                <a:lnTo>
                  <a:pt x="548706" y="472003"/>
                </a:lnTo>
                <a:lnTo>
                  <a:pt x="572726" y="430563"/>
                </a:lnTo>
                <a:lnTo>
                  <a:pt x="590009" y="385306"/>
                </a:lnTo>
                <a:lnTo>
                  <a:pt x="599873" y="336916"/>
                </a:lnTo>
                <a:lnTo>
                  <a:pt x="834712" y="336916"/>
                </a:lnTo>
                <a:lnTo>
                  <a:pt x="831091" y="301104"/>
                </a:lnTo>
                <a:lnTo>
                  <a:pt x="834711" y="265303"/>
                </a:lnTo>
                <a:lnTo>
                  <a:pt x="599873" y="265303"/>
                </a:lnTo>
                <a:lnTo>
                  <a:pt x="590008" y="216912"/>
                </a:lnTo>
                <a:lnTo>
                  <a:pt x="572725" y="171655"/>
                </a:lnTo>
                <a:lnTo>
                  <a:pt x="548703" y="130215"/>
                </a:lnTo>
                <a:lnTo>
                  <a:pt x="518622" y="93275"/>
                </a:lnTo>
                <a:lnTo>
                  <a:pt x="494444" y="71623"/>
                </a:lnTo>
                <a:close/>
              </a:path>
              <a:path w="1362075" h="602614">
                <a:moveTo>
                  <a:pt x="1253967" y="71623"/>
                </a:moveTo>
                <a:lnTo>
                  <a:pt x="1060572" y="71623"/>
                </a:lnTo>
                <a:lnTo>
                  <a:pt x="1106765" y="76294"/>
                </a:lnTo>
                <a:lnTo>
                  <a:pt x="1149817" y="89685"/>
                </a:lnTo>
                <a:lnTo>
                  <a:pt x="1188798" y="110869"/>
                </a:lnTo>
                <a:lnTo>
                  <a:pt x="1222777" y="138913"/>
                </a:lnTo>
                <a:lnTo>
                  <a:pt x="1250824" y="172889"/>
                </a:lnTo>
                <a:lnTo>
                  <a:pt x="1272009" y="211866"/>
                </a:lnTo>
                <a:lnTo>
                  <a:pt x="1285402" y="254914"/>
                </a:lnTo>
                <a:lnTo>
                  <a:pt x="1290073" y="301104"/>
                </a:lnTo>
                <a:lnTo>
                  <a:pt x="1285402" y="347297"/>
                </a:lnTo>
                <a:lnTo>
                  <a:pt x="1272009" y="390348"/>
                </a:lnTo>
                <a:lnTo>
                  <a:pt x="1250824" y="429327"/>
                </a:lnTo>
                <a:lnTo>
                  <a:pt x="1222777" y="463304"/>
                </a:lnTo>
                <a:lnTo>
                  <a:pt x="1188798" y="491349"/>
                </a:lnTo>
                <a:lnTo>
                  <a:pt x="1149817" y="512533"/>
                </a:lnTo>
                <a:lnTo>
                  <a:pt x="1106765" y="525925"/>
                </a:lnTo>
                <a:lnTo>
                  <a:pt x="1060572" y="530595"/>
                </a:lnTo>
                <a:lnTo>
                  <a:pt x="1253970" y="530595"/>
                </a:lnTo>
                <a:lnTo>
                  <a:pt x="1303514" y="478826"/>
                </a:lnTo>
                <a:lnTo>
                  <a:pt x="1328028" y="439369"/>
                </a:lnTo>
                <a:lnTo>
                  <a:pt x="1346311" y="396180"/>
                </a:lnTo>
                <a:lnTo>
                  <a:pt x="1357739" y="349883"/>
                </a:lnTo>
                <a:lnTo>
                  <a:pt x="1361687" y="301104"/>
                </a:lnTo>
                <a:lnTo>
                  <a:pt x="1357739" y="252330"/>
                </a:lnTo>
                <a:lnTo>
                  <a:pt x="1346311" y="206037"/>
                </a:lnTo>
                <a:lnTo>
                  <a:pt x="1328028" y="162850"/>
                </a:lnTo>
                <a:lnTo>
                  <a:pt x="1303514" y="123394"/>
                </a:lnTo>
                <a:lnTo>
                  <a:pt x="1273395" y="88294"/>
                </a:lnTo>
                <a:lnTo>
                  <a:pt x="1253967" y="71623"/>
                </a:lnTo>
                <a:close/>
              </a:path>
              <a:path w="1362075" h="602614">
                <a:moveTo>
                  <a:pt x="1060572" y="0"/>
                </a:moveTo>
                <a:lnTo>
                  <a:pt x="1010382" y="4186"/>
                </a:lnTo>
                <a:lnTo>
                  <a:pt x="962855" y="16291"/>
                </a:lnTo>
                <a:lnTo>
                  <a:pt x="918672" y="35629"/>
                </a:lnTo>
                <a:lnTo>
                  <a:pt x="878510" y="61518"/>
                </a:lnTo>
                <a:lnTo>
                  <a:pt x="843050" y="93275"/>
                </a:lnTo>
                <a:lnTo>
                  <a:pt x="812970" y="130215"/>
                </a:lnTo>
                <a:lnTo>
                  <a:pt x="788950" y="171655"/>
                </a:lnTo>
                <a:lnTo>
                  <a:pt x="771667" y="216912"/>
                </a:lnTo>
                <a:lnTo>
                  <a:pt x="761803" y="265303"/>
                </a:lnTo>
                <a:lnTo>
                  <a:pt x="834711" y="265303"/>
                </a:lnTo>
                <a:lnTo>
                  <a:pt x="835761" y="254914"/>
                </a:lnTo>
                <a:lnTo>
                  <a:pt x="849153" y="211866"/>
                </a:lnTo>
                <a:lnTo>
                  <a:pt x="870337" y="172889"/>
                </a:lnTo>
                <a:lnTo>
                  <a:pt x="898381" y="138913"/>
                </a:lnTo>
                <a:lnTo>
                  <a:pt x="932357" y="110869"/>
                </a:lnTo>
                <a:lnTo>
                  <a:pt x="971334" y="89685"/>
                </a:lnTo>
                <a:lnTo>
                  <a:pt x="1014382" y="76294"/>
                </a:lnTo>
                <a:lnTo>
                  <a:pt x="1060572" y="71623"/>
                </a:lnTo>
                <a:lnTo>
                  <a:pt x="1253967" y="71623"/>
                </a:lnTo>
                <a:lnTo>
                  <a:pt x="1238294" y="58174"/>
                </a:lnTo>
                <a:lnTo>
                  <a:pt x="1198837" y="33660"/>
                </a:lnTo>
                <a:lnTo>
                  <a:pt x="1155648" y="15376"/>
                </a:lnTo>
                <a:lnTo>
                  <a:pt x="1109351" y="3948"/>
                </a:lnTo>
                <a:lnTo>
                  <a:pt x="1060572" y="0"/>
                </a:lnTo>
                <a:close/>
              </a:path>
            </a:pathLst>
          </a:custGeom>
          <a:solidFill>
            <a:srgbClr val="B134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505031" y="3661007"/>
            <a:ext cx="69907" cy="716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908510" y="3661007"/>
            <a:ext cx="69907" cy="716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505031" y="2576360"/>
            <a:ext cx="1473835" cy="969644"/>
          </a:xfrm>
          <a:custGeom>
            <a:avLst/>
            <a:gdLst/>
            <a:ahLst/>
            <a:cxnLst/>
            <a:rect l="l" t="t" r="r" b="b"/>
            <a:pathLst>
              <a:path w="1473834" h="969645">
                <a:moveTo>
                  <a:pt x="189851" y="314679"/>
                </a:moveTo>
                <a:lnTo>
                  <a:pt x="145305" y="323672"/>
                </a:lnTo>
                <a:lnTo>
                  <a:pt x="108928" y="348198"/>
                </a:lnTo>
                <a:lnTo>
                  <a:pt x="84403" y="384574"/>
                </a:lnTo>
                <a:lnTo>
                  <a:pt x="75410" y="429120"/>
                </a:lnTo>
                <a:lnTo>
                  <a:pt x="78768" y="456686"/>
                </a:lnTo>
                <a:lnTo>
                  <a:pt x="88295" y="481807"/>
                </a:lnTo>
                <a:lnTo>
                  <a:pt x="103176" y="503700"/>
                </a:lnTo>
                <a:lnTo>
                  <a:pt x="122594" y="521579"/>
                </a:lnTo>
                <a:lnTo>
                  <a:pt x="79498" y="531650"/>
                </a:lnTo>
                <a:lnTo>
                  <a:pt x="44442" y="556323"/>
                </a:lnTo>
                <a:lnTo>
                  <a:pt x="20877" y="592182"/>
                </a:lnTo>
                <a:lnTo>
                  <a:pt x="12255" y="635807"/>
                </a:lnTo>
                <a:lnTo>
                  <a:pt x="17950" y="671523"/>
                </a:lnTo>
                <a:lnTo>
                  <a:pt x="33824" y="702603"/>
                </a:lnTo>
                <a:lnTo>
                  <a:pt x="58055" y="727259"/>
                </a:lnTo>
                <a:lnTo>
                  <a:pt x="88823" y="743699"/>
                </a:lnTo>
                <a:lnTo>
                  <a:pt x="53492" y="758380"/>
                </a:lnTo>
                <a:lnTo>
                  <a:pt x="25343" y="783402"/>
                </a:lnTo>
                <a:lnTo>
                  <a:pt x="6728" y="816439"/>
                </a:lnTo>
                <a:lnTo>
                  <a:pt x="0" y="855165"/>
                </a:lnTo>
                <a:lnTo>
                  <a:pt x="8994" y="899706"/>
                </a:lnTo>
                <a:lnTo>
                  <a:pt x="33522" y="936079"/>
                </a:lnTo>
                <a:lnTo>
                  <a:pt x="69898" y="960603"/>
                </a:lnTo>
                <a:lnTo>
                  <a:pt x="114441" y="969596"/>
                </a:lnTo>
                <a:lnTo>
                  <a:pt x="158987" y="960603"/>
                </a:lnTo>
                <a:lnTo>
                  <a:pt x="195363" y="936079"/>
                </a:lnTo>
                <a:lnTo>
                  <a:pt x="219889" y="899706"/>
                </a:lnTo>
                <a:lnTo>
                  <a:pt x="228882" y="855165"/>
                </a:lnTo>
                <a:lnTo>
                  <a:pt x="228571" y="846800"/>
                </a:lnTo>
                <a:lnTo>
                  <a:pt x="227661" y="838606"/>
                </a:lnTo>
                <a:lnTo>
                  <a:pt x="226183" y="830596"/>
                </a:lnTo>
                <a:lnTo>
                  <a:pt x="224170" y="822785"/>
                </a:lnTo>
                <a:lnTo>
                  <a:pt x="265850" y="811711"/>
                </a:lnTo>
                <a:lnTo>
                  <a:pt x="299623" y="786881"/>
                </a:lnTo>
                <a:lnTo>
                  <a:pt x="322256" y="751494"/>
                </a:lnTo>
                <a:lnTo>
                  <a:pt x="330519" y="708750"/>
                </a:lnTo>
                <a:lnTo>
                  <a:pt x="330055" y="698607"/>
                </a:lnTo>
                <a:lnTo>
                  <a:pt x="328704" y="688725"/>
                </a:lnTo>
                <a:lnTo>
                  <a:pt x="326527" y="679128"/>
                </a:lnTo>
                <a:lnTo>
                  <a:pt x="323584" y="669842"/>
                </a:lnTo>
                <a:lnTo>
                  <a:pt x="365925" y="669842"/>
                </a:lnTo>
                <a:lnTo>
                  <a:pt x="377319" y="668323"/>
                </a:lnTo>
                <a:lnTo>
                  <a:pt x="404357" y="657016"/>
                </a:lnTo>
                <a:lnTo>
                  <a:pt x="427346" y="639479"/>
                </a:lnTo>
                <a:lnTo>
                  <a:pt x="445255" y="616779"/>
                </a:lnTo>
                <a:lnTo>
                  <a:pt x="620260" y="616779"/>
                </a:lnTo>
                <a:lnTo>
                  <a:pt x="634944" y="595751"/>
                </a:lnTo>
                <a:lnTo>
                  <a:pt x="1453243" y="595751"/>
                </a:lnTo>
                <a:lnTo>
                  <a:pt x="1452538" y="592182"/>
                </a:lnTo>
                <a:lnTo>
                  <a:pt x="1428969" y="556323"/>
                </a:lnTo>
                <a:lnTo>
                  <a:pt x="1393910" y="531650"/>
                </a:lnTo>
                <a:lnTo>
                  <a:pt x="1350812" y="521579"/>
                </a:lnTo>
                <a:lnTo>
                  <a:pt x="1370232" y="503700"/>
                </a:lnTo>
                <a:lnTo>
                  <a:pt x="1385116" y="481807"/>
                </a:lnTo>
                <a:lnTo>
                  <a:pt x="1394647" y="456686"/>
                </a:lnTo>
                <a:lnTo>
                  <a:pt x="1398006" y="429120"/>
                </a:lnTo>
                <a:lnTo>
                  <a:pt x="1389013" y="384574"/>
                </a:lnTo>
                <a:lnTo>
                  <a:pt x="1364488" y="348198"/>
                </a:lnTo>
                <a:lnTo>
                  <a:pt x="1328251" y="323767"/>
                </a:lnTo>
                <a:lnTo>
                  <a:pt x="234588" y="323767"/>
                </a:lnTo>
                <a:lnTo>
                  <a:pt x="224030" y="319875"/>
                </a:lnTo>
                <a:lnTo>
                  <a:pt x="213015" y="317026"/>
                </a:lnTo>
                <a:lnTo>
                  <a:pt x="201603" y="315275"/>
                </a:lnTo>
                <a:lnTo>
                  <a:pt x="189851" y="314679"/>
                </a:lnTo>
                <a:close/>
              </a:path>
              <a:path w="1473834" h="969645">
                <a:moveTo>
                  <a:pt x="1455732" y="669842"/>
                </a:moveTo>
                <a:lnTo>
                  <a:pt x="1149822" y="669842"/>
                </a:lnTo>
                <a:lnTo>
                  <a:pt x="1146881" y="679128"/>
                </a:lnTo>
                <a:lnTo>
                  <a:pt x="1144707" y="688725"/>
                </a:lnTo>
                <a:lnTo>
                  <a:pt x="1143360" y="698607"/>
                </a:lnTo>
                <a:lnTo>
                  <a:pt x="1142897" y="708750"/>
                </a:lnTo>
                <a:lnTo>
                  <a:pt x="1151158" y="751494"/>
                </a:lnTo>
                <a:lnTo>
                  <a:pt x="1173789" y="786881"/>
                </a:lnTo>
                <a:lnTo>
                  <a:pt x="1207562" y="811711"/>
                </a:lnTo>
                <a:lnTo>
                  <a:pt x="1249246" y="822785"/>
                </a:lnTo>
                <a:lnTo>
                  <a:pt x="1247232" y="830596"/>
                </a:lnTo>
                <a:lnTo>
                  <a:pt x="1245750" y="838606"/>
                </a:lnTo>
                <a:lnTo>
                  <a:pt x="1244837" y="846800"/>
                </a:lnTo>
                <a:lnTo>
                  <a:pt x="1244524" y="855165"/>
                </a:lnTo>
                <a:lnTo>
                  <a:pt x="1253517" y="899706"/>
                </a:lnTo>
                <a:lnTo>
                  <a:pt x="1278043" y="936079"/>
                </a:lnTo>
                <a:lnTo>
                  <a:pt x="1314419" y="960603"/>
                </a:lnTo>
                <a:lnTo>
                  <a:pt x="1358965" y="969596"/>
                </a:lnTo>
                <a:lnTo>
                  <a:pt x="1403512" y="960603"/>
                </a:lnTo>
                <a:lnTo>
                  <a:pt x="1439888" y="936079"/>
                </a:lnTo>
                <a:lnTo>
                  <a:pt x="1464413" y="899706"/>
                </a:lnTo>
                <a:lnTo>
                  <a:pt x="1473407" y="855165"/>
                </a:lnTo>
                <a:lnTo>
                  <a:pt x="1466680" y="816439"/>
                </a:lnTo>
                <a:lnTo>
                  <a:pt x="1448068" y="783402"/>
                </a:lnTo>
                <a:lnTo>
                  <a:pt x="1419922" y="758380"/>
                </a:lnTo>
                <a:lnTo>
                  <a:pt x="1384593" y="743699"/>
                </a:lnTo>
                <a:lnTo>
                  <a:pt x="1415357" y="727259"/>
                </a:lnTo>
                <a:lnTo>
                  <a:pt x="1439589" y="702603"/>
                </a:lnTo>
                <a:lnTo>
                  <a:pt x="1455464" y="671523"/>
                </a:lnTo>
                <a:lnTo>
                  <a:pt x="1455732" y="669842"/>
                </a:lnTo>
                <a:close/>
              </a:path>
              <a:path w="1473834" h="969645">
                <a:moveTo>
                  <a:pt x="365925" y="669842"/>
                </a:moveTo>
                <a:lnTo>
                  <a:pt x="323584" y="669842"/>
                </a:lnTo>
                <a:lnTo>
                  <a:pt x="331230" y="671456"/>
                </a:lnTo>
                <a:lnTo>
                  <a:pt x="339139" y="672329"/>
                </a:lnTo>
                <a:lnTo>
                  <a:pt x="347262" y="672329"/>
                </a:lnTo>
                <a:lnTo>
                  <a:pt x="365925" y="669842"/>
                </a:lnTo>
                <a:close/>
              </a:path>
              <a:path w="1473834" h="969645">
                <a:moveTo>
                  <a:pt x="1457400" y="616779"/>
                </a:moveTo>
                <a:lnTo>
                  <a:pt x="1028162" y="616779"/>
                </a:lnTo>
                <a:lnTo>
                  <a:pt x="1046065" y="639479"/>
                </a:lnTo>
                <a:lnTo>
                  <a:pt x="1069051" y="657016"/>
                </a:lnTo>
                <a:lnTo>
                  <a:pt x="1096092" y="668323"/>
                </a:lnTo>
                <a:lnTo>
                  <a:pt x="1126154" y="672329"/>
                </a:lnTo>
                <a:lnTo>
                  <a:pt x="1134267" y="672329"/>
                </a:lnTo>
                <a:lnTo>
                  <a:pt x="1142176" y="671456"/>
                </a:lnTo>
                <a:lnTo>
                  <a:pt x="1149822" y="669842"/>
                </a:lnTo>
                <a:lnTo>
                  <a:pt x="1455732" y="669842"/>
                </a:lnTo>
                <a:lnTo>
                  <a:pt x="1461161" y="635807"/>
                </a:lnTo>
                <a:lnTo>
                  <a:pt x="1457400" y="616779"/>
                </a:lnTo>
                <a:close/>
              </a:path>
              <a:path w="1473834" h="969645">
                <a:moveTo>
                  <a:pt x="620260" y="616779"/>
                </a:moveTo>
                <a:lnTo>
                  <a:pt x="445255" y="616779"/>
                </a:lnTo>
                <a:lnTo>
                  <a:pt x="462876" y="633839"/>
                </a:lnTo>
                <a:lnTo>
                  <a:pt x="483831" y="646830"/>
                </a:lnTo>
                <a:lnTo>
                  <a:pt x="507477" y="655101"/>
                </a:lnTo>
                <a:lnTo>
                  <a:pt x="533174" y="658003"/>
                </a:lnTo>
                <a:lnTo>
                  <a:pt x="565129" y="653469"/>
                </a:lnTo>
                <a:lnTo>
                  <a:pt x="593582" y="640725"/>
                </a:lnTo>
                <a:lnTo>
                  <a:pt x="617273" y="621057"/>
                </a:lnTo>
                <a:lnTo>
                  <a:pt x="620260" y="616779"/>
                </a:lnTo>
                <a:close/>
              </a:path>
              <a:path w="1473834" h="969645">
                <a:moveTo>
                  <a:pt x="838472" y="595751"/>
                </a:moveTo>
                <a:lnTo>
                  <a:pt x="634944" y="595751"/>
                </a:lnTo>
                <a:lnTo>
                  <a:pt x="652608" y="621057"/>
                </a:lnTo>
                <a:lnTo>
                  <a:pt x="676297" y="640725"/>
                </a:lnTo>
                <a:lnTo>
                  <a:pt x="704748" y="653469"/>
                </a:lnTo>
                <a:lnTo>
                  <a:pt x="736703" y="658003"/>
                </a:lnTo>
                <a:lnTo>
                  <a:pt x="768658" y="653469"/>
                </a:lnTo>
                <a:lnTo>
                  <a:pt x="797111" y="640725"/>
                </a:lnTo>
                <a:lnTo>
                  <a:pt x="820802" y="621057"/>
                </a:lnTo>
                <a:lnTo>
                  <a:pt x="838472" y="595751"/>
                </a:lnTo>
                <a:close/>
              </a:path>
              <a:path w="1473834" h="969645">
                <a:moveTo>
                  <a:pt x="1453243" y="595751"/>
                </a:moveTo>
                <a:lnTo>
                  <a:pt x="838472" y="595751"/>
                </a:lnTo>
                <a:lnTo>
                  <a:pt x="856137" y="621057"/>
                </a:lnTo>
                <a:lnTo>
                  <a:pt x="879825" y="640725"/>
                </a:lnTo>
                <a:lnTo>
                  <a:pt x="908277" y="653469"/>
                </a:lnTo>
                <a:lnTo>
                  <a:pt x="940232" y="658003"/>
                </a:lnTo>
                <a:lnTo>
                  <a:pt x="965933" y="655101"/>
                </a:lnTo>
                <a:lnTo>
                  <a:pt x="989581" y="646830"/>
                </a:lnTo>
                <a:lnTo>
                  <a:pt x="1010536" y="633839"/>
                </a:lnTo>
                <a:lnTo>
                  <a:pt x="1028162" y="616779"/>
                </a:lnTo>
                <a:lnTo>
                  <a:pt x="1457400" y="616779"/>
                </a:lnTo>
                <a:lnTo>
                  <a:pt x="1453243" y="595751"/>
                </a:lnTo>
                <a:close/>
              </a:path>
              <a:path w="1473834" h="969645">
                <a:moveTo>
                  <a:pt x="330519" y="147023"/>
                </a:moveTo>
                <a:lnTo>
                  <a:pt x="285973" y="156017"/>
                </a:lnTo>
                <a:lnTo>
                  <a:pt x="249596" y="180543"/>
                </a:lnTo>
                <a:lnTo>
                  <a:pt x="225071" y="216922"/>
                </a:lnTo>
                <a:lnTo>
                  <a:pt x="216078" y="261475"/>
                </a:lnTo>
                <a:lnTo>
                  <a:pt x="217330" y="278383"/>
                </a:lnTo>
                <a:lnTo>
                  <a:pt x="220958" y="294513"/>
                </a:lnTo>
                <a:lnTo>
                  <a:pt x="226774" y="309697"/>
                </a:lnTo>
                <a:lnTo>
                  <a:pt x="234588" y="323767"/>
                </a:lnTo>
                <a:lnTo>
                  <a:pt x="1238828" y="323767"/>
                </a:lnTo>
                <a:lnTo>
                  <a:pt x="1246642" y="309697"/>
                </a:lnTo>
                <a:lnTo>
                  <a:pt x="1252458" y="294513"/>
                </a:lnTo>
                <a:lnTo>
                  <a:pt x="1256087" y="278383"/>
                </a:lnTo>
                <a:lnTo>
                  <a:pt x="1257338" y="261475"/>
                </a:lnTo>
                <a:lnTo>
                  <a:pt x="1248344" y="216922"/>
                </a:lnTo>
                <a:lnTo>
                  <a:pt x="1223816" y="180543"/>
                </a:lnTo>
                <a:lnTo>
                  <a:pt x="1212503" y="172915"/>
                </a:lnTo>
                <a:lnTo>
                  <a:pt x="402985" y="172915"/>
                </a:lnTo>
                <a:lnTo>
                  <a:pt x="387207" y="162046"/>
                </a:lnTo>
                <a:lnTo>
                  <a:pt x="369669" y="153904"/>
                </a:lnTo>
                <a:lnTo>
                  <a:pt x="350672" y="148794"/>
                </a:lnTo>
                <a:lnTo>
                  <a:pt x="330519" y="147023"/>
                </a:lnTo>
                <a:close/>
              </a:path>
              <a:path w="1473834" h="969645">
                <a:moveTo>
                  <a:pt x="1283565" y="314679"/>
                </a:moveTo>
                <a:lnTo>
                  <a:pt x="1271807" y="315275"/>
                </a:lnTo>
                <a:lnTo>
                  <a:pt x="1260393" y="317026"/>
                </a:lnTo>
                <a:lnTo>
                  <a:pt x="1249381" y="319875"/>
                </a:lnTo>
                <a:lnTo>
                  <a:pt x="1238828" y="323767"/>
                </a:lnTo>
                <a:lnTo>
                  <a:pt x="1328251" y="323767"/>
                </a:lnTo>
                <a:lnTo>
                  <a:pt x="1328111" y="323672"/>
                </a:lnTo>
                <a:lnTo>
                  <a:pt x="1283565" y="314679"/>
                </a:lnTo>
                <a:close/>
              </a:path>
              <a:path w="1473834" h="969645">
                <a:moveTo>
                  <a:pt x="514380" y="32582"/>
                </a:moveTo>
                <a:lnTo>
                  <a:pt x="469834" y="41577"/>
                </a:lnTo>
                <a:lnTo>
                  <a:pt x="433457" y="66104"/>
                </a:lnTo>
                <a:lnTo>
                  <a:pt x="408932" y="102481"/>
                </a:lnTo>
                <a:lnTo>
                  <a:pt x="399939" y="147023"/>
                </a:lnTo>
                <a:lnTo>
                  <a:pt x="400144" y="153663"/>
                </a:lnTo>
                <a:lnTo>
                  <a:pt x="400739" y="160194"/>
                </a:lnTo>
                <a:lnTo>
                  <a:pt x="401695" y="166612"/>
                </a:lnTo>
                <a:lnTo>
                  <a:pt x="402985" y="172915"/>
                </a:lnTo>
                <a:lnTo>
                  <a:pt x="1070421" y="172915"/>
                </a:lnTo>
                <a:lnTo>
                  <a:pt x="1071712" y="166612"/>
                </a:lnTo>
                <a:lnTo>
                  <a:pt x="1072672" y="160194"/>
                </a:lnTo>
                <a:lnTo>
                  <a:pt x="1073271" y="153663"/>
                </a:lnTo>
                <a:lnTo>
                  <a:pt x="1073477" y="147023"/>
                </a:lnTo>
                <a:lnTo>
                  <a:pt x="1065954" y="109770"/>
                </a:lnTo>
                <a:lnTo>
                  <a:pt x="622496" y="109770"/>
                </a:lnTo>
                <a:lnTo>
                  <a:pt x="606131" y="78776"/>
                </a:lnTo>
                <a:lnTo>
                  <a:pt x="581445" y="54347"/>
                </a:lnTo>
                <a:lnTo>
                  <a:pt x="550255" y="38332"/>
                </a:lnTo>
                <a:lnTo>
                  <a:pt x="514380" y="32582"/>
                </a:lnTo>
                <a:close/>
              </a:path>
              <a:path w="1473834" h="969645">
                <a:moveTo>
                  <a:pt x="1142897" y="147023"/>
                </a:moveTo>
                <a:lnTo>
                  <a:pt x="1122744" y="148794"/>
                </a:lnTo>
                <a:lnTo>
                  <a:pt x="1103746" y="153904"/>
                </a:lnTo>
                <a:lnTo>
                  <a:pt x="1086205" y="162046"/>
                </a:lnTo>
                <a:lnTo>
                  <a:pt x="1070421" y="172915"/>
                </a:lnTo>
                <a:lnTo>
                  <a:pt x="1212503" y="172915"/>
                </a:lnTo>
                <a:lnTo>
                  <a:pt x="1187439" y="156017"/>
                </a:lnTo>
                <a:lnTo>
                  <a:pt x="1142897" y="147023"/>
                </a:lnTo>
                <a:close/>
              </a:path>
              <a:path w="1473834" h="969645">
                <a:moveTo>
                  <a:pt x="736703" y="0"/>
                </a:moveTo>
                <a:lnTo>
                  <a:pt x="693204" y="8571"/>
                </a:lnTo>
                <a:lnTo>
                  <a:pt x="657412" y="32005"/>
                </a:lnTo>
                <a:lnTo>
                  <a:pt x="632714" y="66878"/>
                </a:lnTo>
                <a:lnTo>
                  <a:pt x="622496" y="109770"/>
                </a:lnTo>
                <a:lnTo>
                  <a:pt x="850911" y="109770"/>
                </a:lnTo>
                <a:lnTo>
                  <a:pt x="840692" y="66878"/>
                </a:lnTo>
                <a:lnTo>
                  <a:pt x="815994" y="32005"/>
                </a:lnTo>
                <a:lnTo>
                  <a:pt x="780202" y="8571"/>
                </a:lnTo>
                <a:lnTo>
                  <a:pt x="736703" y="0"/>
                </a:lnTo>
                <a:close/>
              </a:path>
              <a:path w="1473834" h="969645">
                <a:moveTo>
                  <a:pt x="959026" y="32582"/>
                </a:moveTo>
                <a:lnTo>
                  <a:pt x="923157" y="38332"/>
                </a:lnTo>
                <a:lnTo>
                  <a:pt x="891969" y="54347"/>
                </a:lnTo>
                <a:lnTo>
                  <a:pt x="867281" y="78776"/>
                </a:lnTo>
                <a:lnTo>
                  <a:pt x="850911" y="109770"/>
                </a:lnTo>
                <a:lnTo>
                  <a:pt x="1065954" y="109770"/>
                </a:lnTo>
                <a:lnTo>
                  <a:pt x="1064482" y="102481"/>
                </a:lnTo>
                <a:lnTo>
                  <a:pt x="1039954" y="66104"/>
                </a:lnTo>
                <a:lnTo>
                  <a:pt x="1003574" y="41577"/>
                </a:lnTo>
                <a:lnTo>
                  <a:pt x="959026" y="32582"/>
                </a:lnTo>
                <a:close/>
              </a:path>
            </a:pathLst>
          </a:custGeom>
          <a:solidFill>
            <a:srgbClr val="4A2E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095890" y="5079839"/>
            <a:ext cx="2292350" cy="182245"/>
          </a:xfrm>
          <a:custGeom>
            <a:avLst/>
            <a:gdLst/>
            <a:ahLst/>
            <a:cxnLst/>
            <a:rect l="l" t="t" r="r" b="b"/>
            <a:pathLst>
              <a:path w="2292350" h="182245">
                <a:moveTo>
                  <a:pt x="0" y="181749"/>
                </a:moveTo>
                <a:lnTo>
                  <a:pt x="2291765" y="181749"/>
                </a:lnTo>
                <a:lnTo>
                  <a:pt x="2291765" y="0"/>
                </a:lnTo>
                <a:lnTo>
                  <a:pt x="0" y="0"/>
                </a:lnTo>
                <a:lnTo>
                  <a:pt x="0" y="181749"/>
                </a:lnTo>
                <a:close/>
              </a:path>
            </a:pathLst>
          </a:custGeom>
          <a:solidFill>
            <a:srgbClr val="461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241744" y="3980710"/>
            <a:ext cx="913130" cy="1045844"/>
          </a:xfrm>
          <a:custGeom>
            <a:avLst/>
            <a:gdLst/>
            <a:ahLst/>
            <a:cxnLst/>
            <a:rect l="l" t="t" r="r" b="b"/>
            <a:pathLst>
              <a:path w="913130" h="1045845">
                <a:moveTo>
                  <a:pt x="720717" y="0"/>
                </a:moveTo>
                <a:lnTo>
                  <a:pt x="671436" y="2308"/>
                </a:lnTo>
                <a:lnTo>
                  <a:pt x="60058" y="88410"/>
                </a:lnTo>
                <a:lnTo>
                  <a:pt x="17266" y="109771"/>
                </a:lnTo>
                <a:lnTo>
                  <a:pt x="0" y="154388"/>
                </a:lnTo>
                <a:lnTo>
                  <a:pt x="0" y="1045355"/>
                </a:lnTo>
                <a:lnTo>
                  <a:pt x="913020" y="1045355"/>
                </a:lnTo>
                <a:lnTo>
                  <a:pt x="913020" y="36424"/>
                </a:lnTo>
                <a:lnTo>
                  <a:pt x="866308" y="20563"/>
                </a:lnTo>
                <a:lnTo>
                  <a:pt x="818473" y="9174"/>
                </a:lnTo>
                <a:lnTo>
                  <a:pt x="769836" y="2304"/>
                </a:lnTo>
                <a:lnTo>
                  <a:pt x="720717" y="0"/>
                </a:lnTo>
                <a:close/>
              </a:path>
            </a:pathLst>
          </a:custGeom>
          <a:solidFill>
            <a:srgbClr val="B39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241795" y="4015956"/>
            <a:ext cx="946785" cy="1064260"/>
          </a:xfrm>
          <a:custGeom>
            <a:avLst/>
            <a:gdLst/>
            <a:ahLst/>
            <a:cxnLst/>
            <a:rect l="l" t="t" r="r" b="b"/>
            <a:pathLst>
              <a:path w="946784" h="1064260">
                <a:moveTo>
                  <a:pt x="926037" y="0"/>
                </a:moveTo>
                <a:lnTo>
                  <a:pt x="0" y="112582"/>
                </a:lnTo>
                <a:lnTo>
                  <a:pt x="0" y="1063872"/>
                </a:lnTo>
                <a:lnTo>
                  <a:pt x="946598" y="1063872"/>
                </a:lnTo>
                <a:lnTo>
                  <a:pt x="946598" y="18784"/>
                </a:lnTo>
                <a:lnTo>
                  <a:pt x="944937" y="11030"/>
                </a:lnTo>
                <a:lnTo>
                  <a:pt x="940456" y="4857"/>
                </a:lnTo>
                <a:lnTo>
                  <a:pt x="933906" y="951"/>
                </a:lnTo>
                <a:lnTo>
                  <a:pt x="926037" y="0"/>
                </a:lnTo>
                <a:close/>
              </a:path>
            </a:pathLst>
          </a:custGeom>
          <a:solidFill>
            <a:srgbClr val="5D26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328682" y="3980710"/>
            <a:ext cx="913130" cy="1045844"/>
          </a:xfrm>
          <a:custGeom>
            <a:avLst/>
            <a:gdLst/>
            <a:ahLst/>
            <a:cxnLst/>
            <a:rect l="l" t="t" r="r" b="b"/>
            <a:pathLst>
              <a:path w="913130" h="1045845">
                <a:moveTo>
                  <a:pt x="192303" y="0"/>
                </a:moveTo>
                <a:lnTo>
                  <a:pt x="143156" y="2308"/>
                </a:lnTo>
                <a:lnTo>
                  <a:pt x="94547" y="9174"/>
                </a:lnTo>
                <a:lnTo>
                  <a:pt x="46712" y="20563"/>
                </a:lnTo>
                <a:lnTo>
                  <a:pt x="0" y="36424"/>
                </a:lnTo>
                <a:lnTo>
                  <a:pt x="0" y="1045355"/>
                </a:lnTo>
                <a:lnTo>
                  <a:pt x="913020" y="1045355"/>
                </a:lnTo>
                <a:lnTo>
                  <a:pt x="913020" y="154388"/>
                </a:lnTo>
                <a:lnTo>
                  <a:pt x="895758" y="109771"/>
                </a:lnTo>
                <a:lnTo>
                  <a:pt x="852962" y="88410"/>
                </a:lnTo>
                <a:lnTo>
                  <a:pt x="241501" y="2304"/>
                </a:lnTo>
                <a:lnTo>
                  <a:pt x="192303" y="0"/>
                </a:lnTo>
                <a:close/>
              </a:path>
            </a:pathLst>
          </a:custGeom>
          <a:solidFill>
            <a:srgbClr val="B39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95155" y="4015956"/>
            <a:ext cx="946785" cy="1064260"/>
          </a:xfrm>
          <a:custGeom>
            <a:avLst/>
            <a:gdLst/>
            <a:ahLst/>
            <a:cxnLst/>
            <a:rect l="l" t="t" r="r" b="b"/>
            <a:pathLst>
              <a:path w="946784" h="1064260">
                <a:moveTo>
                  <a:pt x="20561" y="0"/>
                </a:moveTo>
                <a:lnTo>
                  <a:pt x="12692" y="951"/>
                </a:lnTo>
                <a:lnTo>
                  <a:pt x="6141" y="4857"/>
                </a:lnTo>
                <a:lnTo>
                  <a:pt x="1660" y="11030"/>
                </a:lnTo>
                <a:lnTo>
                  <a:pt x="0" y="18784"/>
                </a:lnTo>
                <a:lnTo>
                  <a:pt x="0" y="1063872"/>
                </a:lnTo>
                <a:lnTo>
                  <a:pt x="946598" y="1063872"/>
                </a:lnTo>
                <a:lnTo>
                  <a:pt x="946598" y="112582"/>
                </a:lnTo>
                <a:lnTo>
                  <a:pt x="20561" y="0"/>
                </a:lnTo>
                <a:close/>
              </a:path>
            </a:pathLst>
          </a:custGeom>
          <a:solidFill>
            <a:srgbClr val="5D26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523560" y="4362701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523560" y="4437371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523560" y="4512040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23560" y="4586709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523560" y="4661379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523560" y="4736038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23560" y="4810718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258" y="0"/>
                </a:lnTo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14440016" y="4680626"/>
            <a:ext cx="574040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-85" dirty="0">
                <a:solidFill>
                  <a:srgbClr val="461E3B"/>
                </a:solidFill>
                <a:latin typeface="Century Gothic"/>
                <a:cs typeface="Century Gothic"/>
              </a:rPr>
              <a:t>Science</a:t>
            </a:r>
            <a:endParaRPr sz="1250">
              <a:latin typeface="Century Gothic"/>
              <a:cs typeface="Century Gothic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4460787" y="4411448"/>
            <a:ext cx="546100" cy="135255"/>
          </a:xfrm>
          <a:custGeom>
            <a:avLst/>
            <a:gdLst/>
            <a:ahLst/>
            <a:cxnLst/>
            <a:rect l="l" t="t" r="r" b="b"/>
            <a:pathLst>
              <a:path w="546100" h="135254">
                <a:moveTo>
                  <a:pt x="272877" y="135174"/>
                </a:moveTo>
                <a:lnTo>
                  <a:pt x="200334" y="132760"/>
                </a:lnTo>
                <a:lnTo>
                  <a:pt x="135149" y="125947"/>
                </a:lnTo>
                <a:lnTo>
                  <a:pt x="79922" y="115380"/>
                </a:lnTo>
                <a:lnTo>
                  <a:pt x="37255" y="101702"/>
                </a:lnTo>
                <a:lnTo>
                  <a:pt x="0" y="67592"/>
                </a:lnTo>
                <a:lnTo>
                  <a:pt x="9747" y="49625"/>
                </a:lnTo>
                <a:lnTo>
                  <a:pt x="79922" y="19799"/>
                </a:lnTo>
                <a:lnTo>
                  <a:pt x="135149" y="9229"/>
                </a:lnTo>
                <a:lnTo>
                  <a:pt x="200334" y="2414"/>
                </a:lnTo>
                <a:lnTo>
                  <a:pt x="272877" y="0"/>
                </a:lnTo>
                <a:lnTo>
                  <a:pt x="345420" y="2414"/>
                </a:lnTo>
                <a:lnTo>
                  <a:pt x="410605" y="9229"/>
                </a:lnTo>
                <a:lnTo>
                  <a:pt x="465832" y="19799"/>
                </a:lnTo>
                <a:lnTo>
                  <a:pt x="508500" y="33479"/>
                </a:lnTo>
                <a:lnTo>
                  <a:pt x="545755" y="67592"/>
                </a:lnTo>
                <a:lnTo>
                  <a:pt x="536008" y="85558"/>
                </a:lnTo>
                <a:lnTo>
                  <a:pt x="465832" y="115380"/>
                </a:lnTo>
                <a:lnTo>
                  <a:pt x="410605" y="125947"/>
                </a:lnTo>
                <a:lnTo>
                  <a:pt x="345420" y="132760"/>
                </a:lnTo>
                <a:lnTo>
                  <a:pt x="272877" y="135174"/>
                </a:lnTo>
                <a:close/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576164" y="4248020"/>
            <a:ext cx="314960" cy="462280"/>
          </a:xfrm>
          <a:custGeom>
            <a:avLst/>
            <a:gdLst/>
            <a:ahLst/>
            <a:cxnLst/>
            <a:rect l="l" t="t" r="r" b="b"/>
            <a:pathLst>
              <a:path w="314959" h="462279">
                <a:moveTo>
                  <a:pt x="100641" y="194447"/>
                </a:moveTo>
                <a:lnTo>
                  <a:pt x="141921" y="134748"/>
                </a:lnTo>
                <a:lnTo>
                  <a:pt x="182919" y="83615"/>
                </a:lnTo>
                <a:lnTo>
                  <a:pt x="221687" y="42887"/>
                </a:lnTo>
                <a:lnTo>
                  <a:pt x="256274" y="14402"/>
                </a:lnTo>
                <a:lnTo>
                  <a:pt x="284733" y="0"/>
                </a:lnTo>
                <a:lnTo>
                  <a:pt x="305113" y="1518"/>
                </a:lnTo>
                <a:lnTo>
                  <a:pt x="314951" y="19437"/>
                </a:lnTo>
                <a:lnTo>
                  <a:pt x="313646" y="51308"/>
                </a:lnTo>
                <a:lnTo>
                  <a:pt x="302064" y="94594"/>
                </a:lnTo>
                <a:lnTo>
                  <a:pt x="281070" y="146759"/>
                </a:lnTo>
                <a:lnTo>
                  <a:pt x="251530" y="205268"/>
                </a:lnTo>
                <a:lnTo>
                  <a:pt x="214310" y="267583"/>
                </a:lnTo>
                <a:lnTo>
                  <a:pt x="173033" y="327285"/>
                </a:lnTo>
                <a:lnTo>
                  <a:pt x="132036" y="378419"/>
                </a:lnTo>
                <a:lnTo>
                  <a:pt x="93268" y="419146"/>
                </a:lnTo>
                <a:lnTo>
                  <a:pt x="58679" y="447627"/>
                </a:lnTo>
                <a:lnTo>
                  <a:pt x="30219" y="462025"/>
                </a:lnTo>
                <a:lnTo>
                  <a:pt x="9837" y="460501"/>
                </a:lnTo>
                <a:lnTo>
                  <a:pt x="0" y="442587"/>
                </a:lnTo>
                <a:lnTo>
                  <a:pt x="1305" y="410719"/>
                </a:lnTo>
                <a:lnTo>
                  <a:pt x="12887" y="367435"/>
                </a:lnTo>
                <a:lnTo>
                  <a:pt x="33881" y="315270"/>
                </a:lnTo>
                <a:lnTo>
                  <a:pt x="63420" y="256762"/>
                </a:lnTo>
                <a:lnTo>
                  <a:pt x="100641" y="194447"/>
                </a:lnTo>
                <a:close/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576164" y="4248030"/>
            <a:ext cx="314960" cy="462280"/>
          </a:xfrm>
          <a:custGeom>
            <a:avLst/>
            <a:gdLst/>
            <a:ahLst/>
            <a:cxnLst/>
            <a:rect l="l" t="t" r="r" b="b"/>
            <a:pathLst>
              <a:path w="314959" h="462279">
                <a:moveTo>
                  <a:pt x="100641" y="267584"/>
                </a:moveTo>
                <a:lnTo>
                  <a:pt x="141921" y="327282"/>
                </a:lnTo>
                <a:lnTo>
                  <a:pt x="182919" y="378415"/>
                </a:lnTo>
                <a:lnTo>
                  <a:pt x="221687" y="419143"/>
                </a:lnTo>
                <a:lnTo>
                  <a:pt x="256274" y="447626"/>
                </a:lnTo>
                <a:lnTo>
                  <a:pt x="284733" y="462025"/>
                </a:lnTo>
                <a:lnTo>
                  <a:pt x="305113" y="460502"/>
                </a:lnTo>
                <a:lnTo>
                  <a:pt x="314951" y="442587"/>
                </a:lnTo>
                <a:lnTo>
                  <a:pt x="313646" y="410720"/>
                </a:lnTo>
                <a:lnTo>
                  <a:pt x="302064" y="367435"/>
                </a:lnTo>
                <a:lnTo>
                  <a:pt x="281070" y="315271"/>
                </a:lnTo>
                <a:lnTo>
                  <a:pt x="251530" y="256763"/>
                </a:lnTo>
                <a:lnTo>
                  <a:pt x="214310" y="194447"/>
                </a:lnTo>
                <a:lnTo>
                  <a:pt x="173033" y="134745"/>
                </a:lnTo>
                <a:lnTo>
                  <a:pt x="132036" y="83611"/>
                </a:lnTo>
                <a:lnTo>
                  <a:pt x="93268" y="42884"/>
                </a:lnTo>
                <a:lnTo>
                  <a:pt x="58679" y="14400"/>
                </a:lnTo>
                <a:lnTo>
                  <a:pt x="30219" y="0"/>
                </a:lnTo>
                <a:lnTo>
                  <a:pt x="9837" y="1519"/>
                </a:lnTo>
                <a:lnTo>
                  <a:pt x="0" y="19438"/>
                </a:lnTo>
                <a:lnTo>
                  <a:pt x="1305" y="51309"/>
                </a:lnTo>
                <a:lnTo>
                  <a:pt x="12887" y="94595"/>
                </a:lnTo>
                <a:lnTo>
                  <a:pt x="33881" y="146760"/>
                </a:lnTo>
                <a:lnTo>
                  <a:pt x="63420" y="205268"/>
                </a:lnTo>
                <a:lnTo>
                  <a:pt x="100641" y="267584"/>
                </a:lnTo>
                <a:close/>
              </a:path>
            </a:pathLst>
          </a:custGeom>
          <a:ln w="20307">
            <a:solidFill>
              <a:srgbClr val="461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697741" y="4443117"/>
            <a:ext cx="71846" cy="718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554068" y="4584333"/>
            <a:ext cx="71846" cy="718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625854" y="4246615"/>
            <a:ext cx="71846" cy="718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909648" y="4402280"/>
            <a:ext cx="71846" cy="718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5070145" y="4734617"/>
            <a:ext cx="236854" cy="345440"/>
          </a:xfrm>
          <a:custGeom>
            <a:avLst/>
            <a:gdLst/>
            <a:ahLst/>
            <a:cxnLst/>
            <a:rect l="l" t="t" r="r" b="b"/>
            <a:pathLst>
              <a:path w="236855" h="345439">
                <a:moveTo>
                  <a:pt x="111029" y="0"/>
                </a:moveTo>
                <a:lnTo>
                  <a:pt x="72899" y="8799"/>
                </a:lnTo>
                <a:lnTo>
                  <a:pt x="42040" y="33303"/>
                </a:lnTo>
                <a:lnTo>
                  <a:pt x="19144" y="70668"/>
                </a:lnTo>
                <a:lnTo>
                  <a:pt x="4901" y="118051"/>
                </a:lnTo>
                <a:lnTo>
                  <a:pt x="0" y="172610"/>
                </a:lnTo>
                <a:lnTo>
                  <a:pt x="4901" y="227169"/>
                </a:lnTo>
                <a:lnTo>
                  <a:pt x="19144" y="274553"/>
                </a:lnTo>
                <a:lnTo>
                  <a:pt x="42040" y="311918"/>
                </a:lnTo>
                <a:lnTo>
                  <a:pt x="72899" y="336422"/>
                </a:lnTo>
                <a:lnTo>
                  <a:pt x="111029" y="345221"/>
                </a:lnTo>
                <a:lnTo>
                  <a:pt x="150653" y="336422"/>
                </a:lnTo>
                <a:lnTo>
                  <a:pt x="185065" y="311918"/>
                </a:lnTo>
                <a:lnTo>
                  <a:pt x="212200" y="274553"/>
                </a:lnTo>
                <a:lnTo>
                  <a:pt x="229995" y="227169"/>
                </a:lnTo>
                <a:lnTo>
                  <a:pt x="236385" y="172610"/>
                </a:lnTo>
                <a:lnTo>
                  <a:pt x="229995" y="118051"/>
                </a:lnTo>
                <a:lnTo>
                  <a:pt x="212200" y="70668"/>
                </a:lnTo>
                <a:lnTo>
                  <a:pt x="185065" y="33303"/>
                </a:lnTo>
                <a:lnTo>
                  <a:pt x="150653" y="8799"/>
                </a:lnTo>
                <a:lnTo>
                  <a:pt x="111029" y="0"/>
                </a:lnTo>
                <a:close/>
              </a:path>
            </a:pathLst>
          </a:custGeom>
          <a:solidFill>
            <a:srgbClr val="C09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176918" y="4734617"/>
            <a:ext cx="236854" cy="345440"/>
          </a:xfrm>
          <a:custGeom>
            <a:avLst/>
            <a:gdLst/>
            <a:ahLst/>
            <a:cxnLst/>
            <a:rect l="l" t="t" r="r" b="b"/>
            <a:pathLst>
              <a:path w="236855" h="345439">
                <a:moveTo>
                  <a:pt x="125356" y="0"/>
                </a:moveTo>
                <a:lnTo>
                  <a:pt x="85731" y="8799"/>
                </a:lnTo>
                <a:lnTo>
                  <a:pt x="51320" y="33303"/>
                </a:lnTo>
                <a:lnTo>
                  <a:pt x="24185" y="70668"/>
                </a:lnTo>
                <a:lnTo>
                  <a:pt x="6390" y="118051"/>
                </a:lnTo>
                <a:lnTo>
                  <a:pt x="0" y="172610"/>
                </a:lnTo>
                <a:lnTo>
                  <a:pt x="6390" y="227169"/>
                </a:lnTo>
                <a:lnTo>
                  <a:pt x="24185" y="274553"/>
                </a:lnTo>
                <a:lnTo>
                  <a:pt x="51320" y="311918"/>
                </a:lnTo>
                <a:lnTo>
                  <a:pt x="85731" y="336422"/>
                </a:lnTo>
                <a:lnTo>
                  <a:pt x="125356" y="345221"/>
                </a:lnTo>
                <a:lnTo>
                  <a:pt x="163486" y="336422"/>
                </a:lnTo>
                <a:lnTo>
                  <a:pt x="194344" y="311918"/>
                </a:lnTo>
                <a:lnTo>
                  <a:pt x="217240" y="274553"/>
                </a:lnTo>
                <a:lnTo>
                  <a:pt x="231484" y="227169"/>
                </a:lnTo>
                <a:lnTo>
                  <a:pt x="236385" y="172610"/>
                </a:lnTo>
                <a:lnTo>
                  <a:pt x="231484" y="118051"/>
                </a:lnTo>
                <a:lnTo>
                  <a:pt x="217240" y="70668"/>
                </a:lnTo>
                <a:lnTo>
                  <a:pt x="194344" y="33303"/>
                </a:lnTo>
                <a:lnTo>
                  <a:pt x="163486" y="8799"/>
                </a:lnTo>
                <a:lnTo>
                  <a:pt x="125356" y="0"/>
                </a:lnTo>
                <a:close/>
              </a:path>
            </a:pathLst>
          </a:custGeom>
          <a:solidFill>
            <a:srgbClr val="C09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17547" y="3550901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168336" y="0"/>
                </a:moveTo>
                <a:lnTo>
                  <a:pt x="123586" y="6012"/>
                </a:lnTo>
                <a:lnTo>
                  <a:pt x="83375" y="22980"/>
                </a:lnTo>
                <a:lnTo>
                  <a:pt x="49305" y="49300"/>
                </a:lnTo>
                <a:lnTo>
                  <a:pt x="22983" y="83367"/>
                </a:lnTo>
                <a:lnTo>
                  <a:pt x="6013" y="123577"/>
                </a:lnTo>
                <a:lnTo>
                  <a:pt x="0" y="168326"/>
                </a:lnTo>
                <a:lnTo>
                  <a:pt x="6013" y="213075"/>
                </a:lnTo>
                <a:lnTo>
                  <a:pt x="22983" y="253287"/>
                </a:lnTo>
                <a:lnTo>
                  <a:pt x="49305" y="287356"/>
                </a:lnTo>
                <a:lnTo>
                  <a:pt x="83375" y="313678"/>
                </a:lnTo>
                <a:lnTo>
                  <a:pt x="123586" y="330649"/>
                </a:lnTo>
                <a:lnTo>
                  <a:pt x="168336" y="336662"/>
                </a:lnTo>
                <a:lnTo>
                  <a:pt x="213085" y="330649"/>
                </a:lnTo>
                <a:lnTo>
                  <a:pt x="253297" y="313678"/>
                </a:lnTo>
                <a:lnTo>
                  <a:pt x="287366" y="287356"/>
                </a:lnTo>
                <a:lnTo>
                  <a:pt x="313688" y="253287"/>
                </a:lnTo>
                <a:lnTo>
                  <a:pt x="330659" y="213075"/>
                </a:lnTo>
                <a:lnTo>
                  <a:pt x="336672" y="168326"/>
                </a:lnTo>
                <a:lnTo>
                  <a:pt x="330659" y="123577"/>
                </a:lnTo>
                <a:lnTo>
                  <a:pt x="313688" y="83367"/>
                </a:lnTo>
                <a:lnTo>
                  <a:pt x="287366" y="49300"/>
                </a:lnTo>
                <a:lnTo>
                  <a:pt x="253297" y="22980"/>
                </a:lnTo>
                <a:lnTo>
                  <a:pt x="213085" y="6012"/>
                </a:lnTo>
                <a:lnTo>
                  <a:pt x="168336" y="0"/>
                </a:lnTo>
                <a:close/>
              </a:path>
            </a:pathLst>
          </a:custGeom>
          <a:solidFill>
            <a:srgbClr val="FFE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21315" y="3550901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5" h="337185">
                <a:moveTo>
                  <a:pt x="168336" y="0"/>
                </a:moveTo>
                <a:lnTo>
                  <a:pt x="123586" y="6012"/>
                </a:lnTo>
                <a:lnTo>
                  <a:pt x="83375" y="22980"/>
                </a:lnTo>
                <a:lnTo>
                  <a:pt x="49305" y="49300"/>
                </a:lnTo>
                <a:lnTo>
                  <a:pt x="22983" y="83367"/>
                </a:lnTo>
                <a:lnTo>
                  <a:pt x="6013" y="123577"/>
                </a:lnTo>
                <a:lnTo>
                  <a:pt x="0" y="168326"/>
                </a:lnTo>
                <a:lnTo>
                  <a:pt x="6013" y="213075"/>
                </a:lnTo>
                <a:lnTo>
                  <a:pt x="22983" y="253287"/>
                </a:lnTo>
                <a:lnTo>
                  <a:pt x="49305" y="287356"/>
                </a:lnTo>
                <a:lnTo>
                  <a:pt x="83375" y="313678"/>
                </a:lnTo>
                <a:lnTo>
                  <a:pt x="123586" y="330649"/>
                </a:lnTo>
                <a:lnTo>
                  <a:pt x="168336" y="336662"/>
                </a:lnTo>
                <a:lnTo>
                  <a:pt x="213085" y="330649"/>
                </a:lnTo>
                <a:lnTo>
                  <a:pt x="253297" y="313678"/>
                </a:lnTo>
                <a:lnTo>
                  <a:pt x="287366" y="287356"/>
                </a:lnTo>
                <a:lnTo>
                  <a:pt x="313688" y="253287"/>
                </a:lnTo>
                <a:lnTo>
                  <a:pt x="330659" y="213075"/>
                </a:lnTo>
                <a:lnTo>
                  <a:pt x="336672" y="168326"/>
                </a:lnTo>
                <a:lnTo>
                  <a:pt x="330659" y="123577"/>
                </a:lnTo>
                <a:lnTo>
                  <a:pt x="313688" y="83367"/>
                </a:lnTo>
                <a:lnTo>
                  <a:pt x="287366" y="49300"/>
                </a:lnTo>
                <a:lnTo>
                  <a:pt x="253297" y="22980"/>
                </a:lnTo>
                <a:lnTo>
                  <a:pt x="213085" y="6012"/>
                </a:lnTo>
                <a:lnTo>
                  <a:pt x="168336" y="0"/>
                </a:lnTo>
                <a:close/>
              </a:path>
            </a:pathLst>
          </a:custGeom>
          <a:solidFill>
            <a:srgbClr val="FFE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85883" y="2773858"/>
            <a:ext cx="1203960" cy="1715770"/>
          </a:xfrm>
          <a:custGeom>
            <a:avLst/>
            <a:gdLst/>
            <a:ahLst/>
            <a:cxnLst/>
            <a:rect l="l" t="t" r="r" b="b"/>
            <a:pathLst>
              <a:path w="1203960" h="1715770">
                <a:moveTo>
                  <a:pt x="601884" y="0"/>
                </a:moveTo>
                <a:lnTo>
                  <a:pt x="554846" y="1810"/>
                </a:lnTo>
                <a:lnTo>
                  <a:pt x="508798" y="7154"/>
                </a:lnTo>
                <a:lnTo>
                  <a:pt x="463875" y="15896"/>
                </a:lnTo>
                <a:lnTo>
                  <a:pt x="420210" y="27903"/>
                </a:lnTo>
                <a:lnTo>
                  <a:pt x="377936" y="43041"/>
                </a:lnTo>
                <a:lnTo>
                  <a:pt x="337187" y="61176"/>
                </a:lnTo>
                <a:lnTo>
                  <a:pt x="298098" y="82175"/>
                </a:lnTo>
                <a:lnTo>
                  <a:pt x="260802" y="105904"/>
                </a:lnTo>
                <a:lnTo>
                  <a:pt x="225433" y="132228"/>
                </a:lnTo>
                <a:lnTo>
                  <a:pt x="192124" y="161014"/>
                </a:lnTo>
                <a:lnTo>
                  <a:pt x="161010" y="192128"/>
                </a:lnTo>
                <a:lnTo>
                  <a:pt x="132225" y="225437"/>
                </a:lnTo>
                <a:lnTo>
                  <a:pt x="105901" y="260807"/>
                </a:lnTo>
                <a:lnTo>
                  <a:pt x="82173" y="298103"/>
                </a:lnTo>
                <a:lnTo>
                  <a:pt x="61175" y="337192"/>
                </a:lnTo>
                <a:lnTo>
                  <a:pt x="43040" y="377940"/>
                </a:lnTo>
                <a:lnTo>
                  <a:pt x="27902" y="420213"/>
                </a:lnTo>
                <a:lnTo>
                  <a:pt x="15895" y="463878"/>
                </a:lnTo>
                <a:lnTo>
                  <a:pt x="7154" y="508801"/>
                </a:lnTo>
                <a:lnTo>
                  <a:pt x="1810" y="554847"/>
                </a:lnTo>
                <a:lnTo>
                  <a:pt x="0" y="601884"/>
                </a:lnTo>
                <a:lnTo>
                  <a:pt x="0" y="1113706"/>
                </a:lnTo>
                <a:lnTo>
                  <a:pt x="1810" y="1160742"/>
                </a:lnTo>
                <a:lnTo>
                  <a:pt x="7154" y="1206789"/>
                </a:lnTo>
                <a:lnTo>
                  <a:pt x="15895" y="1251711"/>
                </a:lnTo>
                <a:lnTo>
                  <a:pt x="27902" y="1295376"/>
                </a:lnTo>
                <a:lnTo>
                  <a:pt x="43040" y="1337649"/>
                </a:lnTo>
                <a:lnTo>
                  <a:pt x="61175" y="1378398"/>
                </a:lnTo>
                <a:lnTo>
                  <a:pt x="82173" y="1417487"/>
                </a:lnTo>
                <a:lnTo>
                  <a:pt x="105901" y="1454783"/>
                </a:lnTo>
                <a:lnTo>
                  <a:pt x="132225" y="1490152"/>
                </a:lnTo>
                <a:lnTo>
                  <a:pt x="161010" y="1523461"/>
                </a:lnTo>
                <a:lnTo>
                  <a:pt x="192124" y="1554575"/>
                </a:lnTo>
                <a:lnTo>
                  <a:pt x="225433" y="1583362"/>
                </a:lnTo>
                <a:lnTo>
                  <a:pt x="260802" y="1609686"/>
                </a:lnTo>
                <a:lnTo>
                  <a:pt x="298098" y="1633414"/>
                </a:lnTo>
                <a:lnTo>
                  <a:pt x="337187" y="1654413"/>
                </a:lnTo>
                <a:lnTo>
                  <a:pt x="377936" y="1672548"/>
                </a:lnTo>
                <a:lnTo>
                  <a:pt x="420210" y="1687686"/>
                </a:lnTo>
                <a:lnTo>
                  <a:pt x="463875" y="1699693"/>
                </a:lnTo>
                <a:lnTo>
                  <a:pt x="508798" y="1708436"/>
                </a:lnTo>
                <a:lnTo>
                  <a:pt x="554846" y="1713779"/>
                </a:lnTo>
                <a:lnTo>
                  <a:pt x="601884" y="1715590"/>
                </a:lnTo>
                <a:lnTo>
                  <a:pt x="648920" y="1713779"/>
                </a:lnTo>
                <a:lnTo>
                  <a:pt x="694967" y="1708436"/>
                </a:lnTo>
                <a:lnTo>
                  <a:pt x="739889" y="1699693"/>
                </a:lnTo>
                <a:lnTo>
                  <a:pt x="783554" y="1687686"/>
                </a:lnTo>
                <a:lnTo>
                  <a:pt x="825828" y="1672548"/>
                </a:lnTo>
                <a:lnTo>
                  <a:pt x="866576" y="1654413"/>
                </a:lnTo>
                <a:lnTo>
                  <a:pt x="905665" y="1633414"/>
                </a:lnTo>
                <a:lnTo>
                  <a:pt x="942961" y="1609686"/>
                </a:lnTo>
                <a:lnTo>
                  <a:pt x="978330" y="1583362"/>
                </a:lnTo>
                <a:lnTo>
                  <a:pt x="1011639" y="1554575"/>
                </a:lnTo>
                <a:lnTo>
                  <a:pt x="1042753" y="1523461"/>
                </a:lnTo>
                <a:lnTo>
                  <a:pt x="1071540" y="1490152"/>
                </a:lnTo>
                <a:lnTo>
                  <a:pt x="1097864" y="1454783"/>
                </a:lnTo>
                <a:lnTo>
                  <a:pt x="1121592" y="1417487"/>
                </a:lnTo>
                <a:lnTo>
                  <a:pt x="1142591" y="1378398"/>
                </a:lnTo>
                <a:lnTo>
                  <a:pt x="1160726" y="1337649"/>
                </a:lnTo>
                <a:lnTo>
                  <a:pt x="1175865" y="1295376"/>
                </a:lnTo>
                <a:lnTo>
                  <a:pt x="1187872" y="1251711"/>
                </a:lnTo>
                <a:lnTo>
                  <a:pt x="1196614" y="1206789"/>
                </a:lnTo>
                <a:lnTo>
                  <a:pt x="1201957" y="1160742"/>
                </a:lnTo>
                <a:lnTo>
                  <a:pt x="1203768" y="1113706"/>
                </a:lnTo>
                <a:lnTo>
                  <a:pt x="1203768" y="601884"/>
                </a:lnTo>
                <a:lnTo>
                  <a:pt x="1201957" y="554847"/>
                </a:lnTo>
                <a:lnTo>
                  <a:pt x="1196614" y="508801"/>
                </a:lnTo>
                <a:lnTo>
                  <a:pt x="1187872" y="463878"/>
                </a:lnTo>
                <a:lnTo>
                  <a:pt x="1175865" y="420213"/>
                </a:lnTo>
                <a:lnTo>
                  <a:pt x="1160726" y="377940"/>
                </a:lnTo>
                <a:lnTo>
                  <a:pt x="1142591" y="337192"/>
                </a:lnTo>
                <a:lnTo>
                  <a:pt x="1121592" y="298103"/>
                </a:lnTo>
                <a:lnTo>
                  <a:pt x="1097864" y="260807"/>
                </a:lnTo>
                <a:lnTo>
                  <a:pt x="1071540" y="225437"/>
                </a:lnTo>
                <a:lnTo>
                  <a:pt x="1042753" y="192128"/>
                </a:lnTo>
                <a:lnTo>
                  <a:pt x="1011639" y="161014"/>
                </a:lnTo>
                <a:lnTo>
                  <a:pt x="978330" y="132228"/>
                </a:lnTo>
                <a:lnTo>
                  <a:pt x="942961" y="105904"/>
                </a:lnTo>
                <a:lnTo>
                  <a:pt x="905665" y="82175"/>
                </a:lnTo>
                <a:lnTo>
                  <a:pt x="866576" y="61176"/>
                </a:lnTo>
                <a:lnTo>
                  <a:pt x="825828" y="43041"/>
                </a:lnTo>
                <a:lnTo>
                  <a:pt x="783554" y="27903"/>
                </a:lnTo>
                <a:lnTo>
                  <a:pt x="739889" y="15896"/>
                </a:lnTo>
                <a:lnTo>
                  <a:pt x="694967" y="7154"/>
                </a:lnTo>
                <a:lnTo>
                  <a:pt x="648920" y="1810"/>
                </a:lnTo>
                <a:lnTo>
                  <a:pt x="601884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6359" y="3625896"/>
            <a:ext cx="166224" cy="1604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562961" y="3625896"/>
            <a:ext cx="166214" cy="1604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21325" y="2670971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244274" y="0"/>
                </a:moveTo>
                <a:lnTo>
                  <a:pt x="195044" y="4963"/>
                </a:lnTo>
                <a:lnTo>
                  <a:pt x="149191" y="19197"/>
                </a:lnTo>
                <a:lnTo>
                  <a:pt x="107697" y="41721"/>
                </a:lnTo>
                <a:lnTo>
                  <a:pt x="71545" y="71551"/>
                </a:lnTo>
                <a:lnTo>
                  <a:pt x="41717" y="107704"/>
                </a:lnTo>
                <a:lnTo>
                  <a:pt x="19196" y="149200"/>
                </a:lnTo>
                <a:lnTo>
                  <a:pt x="4962" y="195054"/>
                </a:lnTo>
                <a:lnTo>
                  <a:pt x="0" y="244285"/>
                </a:lnTo>
                <a:lnTo>
                  <a:pt x="4962" y="293515"/>
                </a:lnTo>
                <a:lnTo>
                  <a:pt x="19196" y="339370"/>
                </a:lnTo>
                <a:lnTo>
                  <a:pt x="41717" y="380865"/>
                </a:lnTo>
                <a:lnTo>
                  <a:pt x="71545" y="417019"/>
                </a:lnTo>
                <a:lnTo>
                  <a:pt x="107697" y="446849"/>
                </a:lnTo>
                <a:lnTo>
                  <a:pt x="149191" y="469372"/>
                </a:lnTo>
                <a:lnTo>
                  <a:pt x="195044" y="483607"/>
                </a:lnTo>
                <a:lnTo>
                  <a:pt x="244274" y="488570"/>
                </a:lnTo>
                <a:lnTo>
                  <a:pt x="293508" y="483607"/>
                </a:lnTo>
                <a:lnTo>
                  <a:pt x="339364" y="469372"/>
                </a:lnTo>
                <a:lnTo>
                  <a:pt x="380859" y="446849"/>
                </a:lnTo>
                <a:lnTo>
                  <a:pt x="417012" y="417019"/>
                </a:lnTo>
                <a:lnTo>
                  <a:pt x="446841" y="380865"/>
                </a:lnTo>
                <a:lnTo>
                  <a:pt x="469363" y="339370"/>
                </a:lnTo>
                <a:lnTo>
                  <a:pt x="483597" y="293515"/>
                </a:lnTo>
                <a:lnTo>
                  <a:pt x="488560" y="244285"/>
                </a:lnTo>
                <a:lnTo>
                  <a:pt x="483597" y="195054"/>
                </a:lnTo>
                <a:lnTo>
                  <a:pt x="469363" y="149200"/>
                </a:lnTo>
                <a:lnTo>
                  <a:pt x="446841" y="107704"/>
                </a:lnTo>
                <a:lnTo>
                  <a:pt x="417012" y="71551"/>
                </a:lnTo>
                <a:lnTo>
                  <a:pt x="380859" y="41721"/>
                </a:lnTo>
                <a:lnTo>
                  <a:pt x="339364" y="19197"/>
                </a:lnTo>
                <a:lnTo>
                  <a:pt x="293508" y="4963"/>
                </a:lnTo>
                <a:lnTo>
                  <a:pt x="244274" y="0"/>
                </a:lnTo>
                <a:close/>
              </a:path>
            </a:pathLst>
          </a:custGeom>
          <a:solidFill>
            <a:srgbClr val="392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65659" y="2670971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244285" y="0"/>
                </a:moveTo>
                <a:lnTo>
                  <a:pt x="195051" y="4963"/>
                </a:lnTo>
                <a:lnTo>
                  <a:pt x="149195" y="19197"/>
                </a:lnTo>
                <a:lnTo>
                  <a:pt x="107700" y="41721"/>
                </a:lnTo>
                <a:lnTo>
                  <a:pt x="71547" y="71551"/>
                </a:lnTo>
                <a:lnTo>
                  <a:pt x="41718" y="107704"/>
                </a:lnTo>
                <a:lnTo>
                  <a:pt x="19196" y="149200"/>
                </a:lnTo>
                <a:lnTo>
                  <a:pt x="4962" y="195054"/>
                </a:lnTo>
                <a:lnTo>
                  <a:pt x="0" y="244285"/>
                </a:lnTo>
                <a:lnTo>
                  <a:pt x="4962" y="293515"/>
                </a:lnTo>
                <a:lnTo>
                  <a:pt x="19196" y="339370"/>
                </a:lnTo>
                <a:lnTo>
                  <a:pt x="41718" y="380865"/>
                </a:lnTo>
                <a:lnTo>
                  <a:pt x="71547" y="417019"/>
                </a:lnTo>
                <a:lnTo>
                  <a:pt x="107700" y="446849"/>
                </a:lnTo>
                <a:lnTo>
                  <a:pt x="149195" y="469372"/>
                </a:lnTo>
                <a:lnTo>
                  <a:pt x="195051" y="483607"/>
                </a:lnTo>
                <a:lnTo>
                  <a:pt x="244285" y="488570"/>
                </a:lnTo>
                <a:lnTo>
                  <a:pt x="293515" y="483607"/>
                </a:lnTo>
                <a:lnTo>
                  <a:pt x="339368" y="469372"/>
                </a:lnTo>
                <a:lnTo>
                  <a:pt x="380862" y="446849"/>
                </a:lnTo>
                <a:lnTo>
                  <a:pt x="417014" y="417019"/>
                </a:lnTo>
                <a:lnTo>
                  <a:pt x="446842" y="380865"/>
                </a:lnTo>
                <a:lnTo>
                  <a:pt x="469363" y="339370"/>
                </a:lnTo>
                <a:lnTo>
                  <a:pt x="483597" y="293515"/>
                </a:lnTo>
                <a:lnTo>
                  <a:pt x="488560" y="244285"/>
                </a:lnTo>
                <a:lnTo>
                  <a:pt x="483597" y="195054"/>
                </a:lnTo>
                <a:lnTo>
                  <a:pt x="469363" y="149200"/>
                </a:lnTo>
                <a:lnTo>
                  <a:pt x="446842" y="107704"/>
                </a:lnTo>
                <a:lnTo>
                  <a:pt x="417014" y="71551"/>
                </a:lnTo>
                <a:lnTo>
                  <a:pt x="380862" y="41721"/>
                </a:lnTo>
                <a:lnTo>
                  <a:pt x="339368" y="19197"/>
                </a:lnTo>
                <a:lnTo>
                  <a:pt x="293515" y="4963"/>
                </a:lnTo>
                <a:lnTo>
                  <a:pt x="244285" y="0"/>
                </a:lnTo>
                <a:close/>
              </a:path>
            </a:pathLst>
          </a:custGeom>
          <a:solidFill>
            <a:srgbClr val="392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63641" y="2695050"/>
            <a:ext cx="1366520" cy="962025"/>
          </a:xfrm>
          <a:custGeom>
            <a:avLst/>
            <a:gdLst/>
            <a:ahLst/>
            <a:cxnLst/>
            <a:rect l="l" t="t" r="r" b="b"/>
            <a:pathLst>
              <a:path w="1366520" h="962025">
                <a:moveTo>
                  <a:pt x="1366462" y="681727"/>
                </a:moveTo>
                <a:lnTo>
                  <a:pt x="914181" y="681727"/>
                </a:lnTo>
                <a:lnTo>
                  <a:pt x="883235" y="733668"/>
                </a:lnTo>
                <a:lnTo>
                  <a:pt x="848075" y="779195"/>
                </a:lnTo>
                <a:lnTo>
                  <a:pt x="810029" y="818667"/>
                </a:lnTo>
                <a:lnTo>
                  <a:pt x="770422" y="852443"/>
                </a:lnTo>
                <a:lnTo>
                  <a:pt x="730582" y="880879"/>
                </a:lnTo>
                <a:lnTo>
                  <a:pt x="691835" y="904335"/>
                </a:lnTo>
                <a:lnTo>
                  <a:pt x="655507" y="923169"/>
                </a:lnTo>
                <a:lnTo>
                  <a:pt x="622925" y="937739"/>
                </a:lnTo>
                <a:lnTo>
                  <a:pt x="616602" y="943663"/>
                </a:lnTo>
                <a:lnTo>
                  <a:pt x="615706" y="951679"/>
                </a:lnTo>
                <a:lnTo>
                  <a:pt x="619607" y="958641"/>
                </a:lnTo>
                <a:lnTo>
                  <a:pt x="627677" y="961407"/>
                </a:lnTo>
                <a:lnTo>
                  <a:pt x="658881" y="959021"/>
                </a:lnTo>
                <a:lnTo>
                  <a:pt x="734514" y="945809"/>
                </a:lnTo>
                <a:lnTo>
                  <a:pt x="776914" y="934549"/>
                </a:lnTo>
                <a:lnTo>
                  <a:pt x="821018" y="919897"/>
                </a:lnTo>
                <a:lnTo>
                  <a:pt x="865811" y="901634"/>
                </a:lnTo>
                <a:lnTo>
                  <a:pt x="910280" y="879544"/>
                </a:lnTo>
                <a:lnTo>
                  <a:pt x="953411" y="853408"/>
                </a:lnTo>
                <a:lnTo>
                  <a:pt x="994188" y="823010"/>
                </a:lnTo>
                <a:lnTo>
                  <a:pt x="1031599" y="788132"/>
                </a:lnTo>
                <a:lnTo>
                  <a:pt x="1064629" y="748556"/>
                </a:lnTo>
                <a:lnTo>
                  <a:pt x="1092264" y="704065"/>
                </a:lnTo>
                <a:lnTo>
                  <a:pt x="1366462" y="704065"/>
                </a:lnTo>
                <a:lnTo>
                  <a:pt x="1366462" y="681727"/>
                </a:lnTo>
                <a:close/>
              </a:path>
              <a:path w="1366520" h="962025">
                <a:moveTo>
                  <a:pt x="714764" y="0"/>
                </a:moveTo>
                <a:lnTo>
                  <a:pt x="667421" y="488"/>
                </a:lnTo>
                <a:lnTo>
                  <a:pt x="617625" y="5820"/>
                </a:lnTo>
                <a:lnTo>
                  <a:pt x="565496" y="16328"/>
                </a:lnTo>
                <a:lnTo>
                  <a:pt x="511151" y="32351"/>
                </a:lnTo>
                <a:lnTo>
                  <a:pt x="454709" y="54223"/>
                </a:lnTo>
                <a:lnTo>
                  <a:pt x="396287" y="82279"/>
                </a:lnTo>
                <a:lnTo>
                  <a:pt x="337645" y="116300"/>
                </a:lnTo>
                <a:lnTo>
                  <a:pt x="285026" y="153068"/>
                </a:lnTo>
                <a:lnTo>
                  <a:pt x="238110" y="192207"/>
                </a:lnTo>
                <a:lnTo>
                  <a:pt x="196575" y="233340"/>
                </a:lnTo>
                <a:lnTo>
                  <a:pt x="160099" y="276088"/>
                </a:lnTo>
                <a:lnTo>
                  <a:pt x="128361" y="320074"/>
                </a:lnTo>
                <a:lnTo>
                  <a:pt x="101040" y="364921"/>
                </a:lnTo>
                <a:lnTo>
                  <a:pt x="77814" y="410251"/>
                </a:lnTo>
                <a:lnTo>
                  <a:pt x="58360" y="455687"/>
                </a:lnTo>
                <a:lnTo>
                  <a:pt x="42359" y="500852"/>
                </a:lnTo>
                <a:lnTo>
                  <a:pt x="29489" y="545367"/>
                </a:lnTo>
                <a:lnTo>
                  <a:pt x="19427" y="588855"/>
                </a:lnTo>
                <a:lnTo>
                  <a:pt x="11852" y="630939"/>
                </a:lnTo>
                <a:lnTo>
                  <a:pt x="6444" y="671241"/>
                </a:lnTo>
                <a:lnTo>
                  <a:pt x="2880" y="709385"/>
                </a:lnTo>
                <a:lnTo>
                  <a:pt x="0" y="777683"/>
                </a:lnTo>
                <a:lnTo>
                  <a:pt x="40" y="807084"/>
                </a:lnTo>
                <a:lnTo>
                  <a:pt x="1475" y="854500"/>
                </a:lnTo>
                <a:lnTo>
                  <a:pt x="15796" y="891657"/>
                </a:lnTo>
                <a:lnTo>
                  <a:pt x="24036" y="893287"/>
                </a:lnTo>
                <a:lnTo>
                  <a:pt x="99424" y="892022"/>
                </a:lnTo>
                <a:lnTo>
                  <a:pt x="171116" y="889172"/>
                </a:lnTo>
                <a:lnTo>
                  <a:pt x="239204" y="884822"/>
                </a:lnTo>
                <a:lnTo>
                  <a:pt x="303781" y="879059"/>
                </a:lnTo>
                <a:lnTo>
                  <a:pt x="364939" y="871968"/>
                </a:lnTo>
                <a:lnTo>
                  <a:pt x="422772" y="863637"/>
                </a:lnTo>
                <a:lnTo>
                  <a:pt x="477372" y="854152"/>
                </a:lnTo>
                <a:lnTo>
                  <a:pt x="528832" y="843599"/>
                </a:lnTo>
                <a:lnTo>
                  <a:pt x="577244" y="832064"/>
                </a:lnTo>
                <a:lnTo>
                  <a:pt x="622703" y="819634"/>
                </a:lnTo>
                <a:lnTo>
                  <a:pt x="665299" y="806395"/>
                </a:lnTo>
                <a:lnTo>
                  <a:pt x="705126" y="792434"/>
                </a:lnTo>
                <a:lnTo>
                  <a:pt x="742278" y="777836"/>
                </a:lnTo>
                <a:lnTo>
                  <a:pt x="808923" y="747078"/>
                </a:lnTo>
                <a:lnTo>
                  <a:pt x="865976" y="714811"/>
                </a:lnTo>
                <a:lnTo>
                  <a:pt x="914181" y="681727"/>
                </a:lnTo>
                <a:lnTo>
                  <a:pt x="1366462" y="681727"/>
                </a:lnTo>
                <a:lnTo>
                  <a:pt x="1366462" y="566443"/>
                </a:lnTo>
                <a:lnTo>
                  <a:pt x="1361549" y="502330"/>
                </a:lnTo>
                <a:lnTo>
                  <a:pt x="1347866" y="443197"/>
                </a:lnTo>
                <a:lnTo>
                  <a:pt x="1326995" y="389184"/>
                </a:lnTo>
                <a:lnTo>
                  <a:pt x="1300517" y="340430"/>
                </a:lnTo>
                <a:lnTo>
                  <a:pt x="1270015" y="297074"/>
                </a:lnTo>
                <a:lnTo>
                  <a:pt x="1237071" y="259256"/>
                </a:lnTo>
                <a:lnTo>
                  <a:pt x="1203267" y="227115"/>
                </a:lnTo>
                <a:lnTo>
                  <a:pt x="1170186" y="200790"/>
                </a:lnTo>
                <a:lnTo>
                  <a:pt x="1112518" y="166146"/>
                </a:lnTo>
                <a:lnTo>
                  <a:pt x="1011018" y="158106"/>
                </a:lnTo>
                <a:lnTo>
                  <a:pt x="991066" y="130130"/>
                </a:lnTo>
                <a:lnTo>
                  <a:pt x="940719" y="79956"/>
                </a:lnTo>
                <a:lnTo>
                  <a:pt x="877256" y="39753"/>
                </a:lnTo>
                <a:lnTo>
                  <a:pt x="840902" y="24230"/>
                </a:lnTo>
                <a:lnTo>
                  <a:pt x="801623" y="12206"/>
                </a:lnTo>
                <a:lnTo>
                  <a:pt x="759538" y="4017"/>
                </a:lnTo>
                <a:lnTo>
                  <a:pt x="714764" y="0"/>
                </a:lnTo>
                <a:close/>
              </a:path>
              <a:path w="1366520" h="962025">
                <a:moveTo>
                  <a:pt x="1366462" y="704065"/>
                </a:moveTo>
                <a:lnTo>
                  <a:pt x="1092264" y="704065"/>
                </a:lnTo>
                <a:lnTo>
                  <a:pt x="1132365" y="755743"/>
                </a:lnTo>
                <a:lnTo>
                  <a:pt x="1174838" y="797286"/>
                </a:lnTo>
                <a:lnTo>
                  <a:pt x="1217622" y="829749"/>
                </a:lnTo>
                <a:lnTo>
                  <a:pt x="1258657" y="854191"/>
                </a:lnTo>
                <a:lnTo>
                  <a:pt x="1295882" y="871667"/>
                </a:lnTo>
                <a:lnTo>
                  <a:pt x="1341600" y="884142"/>
                </a:lnTo>
                <a:lnTo>
                  <a:pt x="1354168" y="878389"/>
                </a:lnTo>
                <a:lnTo>
                  <a:pt x="1363078" y="867454"/>
                </a:lnTo>
                <a:lnTo>
                  <a:pt x="1366462" y="852815"/>
                </a:lnTo>
                <a:lnTo>
                  <a:pt x="1366462" y="704065"/>
                </a:lnTo>
                <a:close/>
              </a:path>
              <a:path w="1366520" h="962025">
                <a:moveTo>
                  <a:pt x="1054833" y="151732"/>
                </a:moveTo>
                <a:lnTo>
                  <a:pt x="1029948" y="152441"/>
                </a:lnTo>
                <a:lnTo>
                  <a:pt x="1015619" y="155982"/>
                </a:lnTo>
                <a:lnTo>
                  <a:pt x="1011025" y="158106"/>
                </a:lnTo>
                <a:lnTo>
                  <a:pt x="1091124" y="158116"/>
                </a:lnTo>
                <a:lnTo>
                  <a:pt x="1054833" y="151732"/>
                </a:lnTo>
                <a:close/>
              </a:path>
            </a:pathLst>
          </a:custGeom>
          <a:solidFill>
            <a:srgbClr val="4A2E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539984" y="381295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9"/>
                </a:lnTo>
                <a:lnTo>
                  <a:pt x="5772" y="33643"/>
                </a:lnTo>
                <a:lnTo>
                  <a:pt x="12036" y="37867"/>
                </a:lnTo>
                <a:lnTo>
                  <a:pt x="19708" y="39416"/>
                </a:lnTo>
                <a:lnTo>
                  <a:pt x="27379" y="37867"/>
                </a:lnTo>
                <a:lnTo>
                  <a:pt x="33643" y="33643"/>
                </a:lnTo>
                <a:lnTo>
                  <a:pt x="37867" y="27379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594884" y="388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3"/>
                </a:lnTo>
                <a:lnTo>
                  <a:pt x="5772" y="33635"/>
                </a:lnTo>
                <a:lnTo>
                  <a:pt x="12036" y="37857"/>
                </a:lnTo>
                <a:lnTo>
                  <a:pt x="19708" y="39406"/>
                </a:lnTo>
                <a:lnTo>
                  <a:pt x="27379" y="37857"/>
                </a:lnTo>
                <a:lnTo>
                  <a:pt x="33643" y="33635"/>
                </a:lnTo>
                <a:lnTo>
                  <a:pt x="37867" y="27373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81794" y="388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3"/>
                </a:lnTo>
                <a:lnTo>
                  <a:pt x="5772" y="33635"/>
                </a:lnTo>
                <a:lnTo>
                  <a:pt x="12036" y="37857"/>
                </a:lnTo>
                <a:lnTo>
                  <a:pt x="19708" y="39406"/>
                </a:lnTo>
                <a:lnTo>
                  <a:pt x="27379" y="37857"/>
                </a:lnTo>
                <a:lnTo>
                  <a:pt x="33643" y="33635"/>
                </a:lnTo>
                <a:lnTo>
                  <a:pt x="37867" y="27373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396134" y="381295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9"/>
                </a:lnTo>
                <a:lnTo>
                  <a:pt x="5772" y="33643"/>
                </a:lnTo>
                <a:lnTo>
                  <a:pt x="12036" y="37867"/>
                </a:lnTo>
                <a:lnTo>
                  <a:pt x="19708" y="39416"/>
                </a:lnTo>
                <a:lnTo>
                  <a:pt x="27379" y="37867"/>
                </a:lnTo>
                <a:lnTo>
                  <a:pt x="33643" y="33643"/>
                </a:lnTo>
                <a:lnTo>
                  <a:pt x="37867" y="27379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341244" y="388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3"/>
                </a:lnTo>
                <a:lnTo>
                  <a:pt x="5772" y="33635"/>
                </a:lnTo>
                <a:lnTo>
                  <a:pt x="12036" y="37857"/>
                </a:lnTo>
                <a:lnTo>
                  <a:pt x="19708" y="39406"/>
                </a:lnTo>
                <a:lnTo>
                  <a:pt x="27379" y="37857"/>
                </a:lnTo>
                <a:lnTo>
                  <a:pt x="33643" y="33635"/>
                </a:lnTo>
                <a:lnTo>
                  <a:pt x="37867" y="27373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54334" y="388756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08" y="0"/>
                </a:moveTo>
                <a:lnTo>
                  <a:pt x="12036" y="1548"/>
                </a:lnTo>
                <a:lnTo>
                  <a:pt x="5772" y="5772"/>
                </a:lnTo>
                <a:lnTo>
                  <a:pt x="1548" y="12036"/>
                </a:lnTo>
                <a:lnTo>
                  <a:pt x="0" y="19708"/>
                </a:lnTo>
                <a:lnTo>
                  <a:pt x="1548" y="27373"/>
                </a:lnTo>
                <a:lnTo>
                  <a:pt x="5772" y="33635"/>
                </a:lnTo>
                <a:lnTo>
                  <a:pt x="12036" y="37857"/>
                </a:lnTo>
                <a:lnTo>
                  <a:pt x="19708" y="39406"/>
                </a:lnTo>
                <a:lnTo>
                  <a:pt x="27379" y="37857"/>
                </a:lnTo>
                <a:lnTo>
                  <a:pt x="33643" y="33635"/>
                </a:lnTo>
                <a:lnTo>
                  <a:pt x="37867" y="27373"/>
                </a:lnTo>
                <a:lnTo>
                  <a:pt x="39416" y="19708"/>
                </a:lnTo>
                <a:lnTo>
                  <a:pt x="37867" y="12036"/>
                </a:lnTo>
                <a:lnTo>
                  <a:pt x="33643" y="5772"/>
                </a:lnTo>
                <a:lnTo>
                  <a:pt x="27379" y="1548"/>
                </a:lnTo>
                <a:lnTo>
                  <a:pt x="19708" y="0"/>
                </a:lnTo>
                <a:close/>
              </a:path>
            </a:pathLst>
          </a:custGeom>
          <a:solidFill>
            <a:srgbClr val="FDD9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79402" y="5084682"/>
            <a:ext cx="2216785" cy="175895"/>
          </a:xfrm>
          <a:custGeom>
            <a:avLst/>
            <a:gdLst/>
            <a:ahLst/>
            <a:cxnLst/>
            <a:rect l="l" t="t" r="r" b="b"/>
            <a:pathLst>
              <a:path w="2216785" h="175895">
                <a:moveTo>
                  <a:pt x="0" y="175799"/>
                </a:moveTo>
                <a:lnTo>
                  <a:pt x="2216730" y="175799"/>
                </a:lnTo>
                <a:lnTo>
                  <a:pt x="2216730" y="0"/>
                </a:lnTo>
                <a:lnTo>
                  <a:pt x="0" y="0"/>
                </a:lnTo>
                <a:lnTo>
                  <a:pt x="0" y="175799"/>
                </a:lnTo>
                <a:close/>
              </a:path>
            </a:pathLst>
          </a:custGeom>
          <a:solidFill>
            <a:srgbClr val="054A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987767" y="4021541"/>
            <a:ext cx="883285" cy="1011555"/>
          </a:xfrm>
          <a:custGeom>
            <a:avLst/>
            <a:gdLst/>
            <a:ahLst/>
            <a:cxnLst/>
            <a:rect l="l" t="t" r="r" b="b"/>
            <a:pathLst>
              <a:path w="883285" h="1011554">
                <a:moveTo>
                  <a:pt x="697119" y="0"/>
                </a:moveTo>
                <a:lnTo>
                  <a:pt x="649453" y="2233"/>
                </a:lnTo>
                <a:lnTo>
                  <a:pt x="58098" y="85513"/>
                </a:lnTo>
                <a:lnTo>
                  <a:pt x="16701" y="106175"/>
                </a:lnTo>
                <a:lnTo>
                  <a:pt x="0" y="149318"/>
                </a:lnTo>
                <a:lnTo>
                  <a:pt x="0" y="1011113"/>
                </a:lnTo>
                <a:lnTo>
                  <a:pt x="883128" y="1011113"/>
                </a:lnTo>
                <a:lnTo>
                  <a:pt x="883128" y="35232"/>
                </a:lnTo>
                <a:lnTo>
                  <a:pt x="837943" y="19886"/>
                </a:lnTo>
                <a:lnTo>
                  <a:pt x="791673" y="8869"/>
                </a:lnTo>
                <a:lnTo>
                  <a:pt x="744629" y="2226"/>
                </a:lnTo>
                <a:lnTo>
                  <a:pt x="697119" y="0"/>
                </a:lnTo>
                <a:close/>
              </a:path>
            </a:pathLst>
          </a:custGeom>
          <a:solidFill>
            <a:srgbClr val="ADCD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987767" y="4055636"/>
            <a:ext cx="915669" cy="1029335"/>
          </a:xfrm>
          <a:custGeom>
            <a:avLst/>
            <a:gdLst/>
            <a:ahLst/>
            <a:cxnLst/>
            <a:rect l="l" t="t" r="r" b="b"/>
            <a:pathLst>
              <a:path w="915669" h="1029335">
                <a:moveTo>
                  <a:pt x="895718" y="0"/>
                </a:moveTo>
                <a:lnTo>
                  <a:pt x="0" y="108897"/>
                </a:lnTo>
                <a:lnTo>
                  <a:pt x="0" y="1029045"/>
                </a:lnTo>
                <a:lnTo>
                  <a:pt x="915609" y="1029045"/>
                </a:lnTo>
                <a:lnTo>
                  <a:pt x="915609" y="18164"/>
                </a:lnTo>
                <a:lnTo>
                  <a:pt x="914003" y="10661"/>
                </a:lnTo>
                <a:lnTo>
                  <a:pt x="909669" y="4692"/>
                </a:lnTo>
                <a:lnTo>
                  <a:pt x="903333" y="917"/>
                </a:lnTo>
                <a:lnTo>
                  <a:pt x="895718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04639" y="4021541"/>
            <a:ext cx="883285" cy="1011555"/>
          </a:xfrm>
          <a:custGeom>
            <a:avLst/>
            <a:gdLst/>
            <a:ahLst/>
            <a:cxnLst/>
            <a:rect l="l" t="t" r="r" b="b"/>
            <a:pathLst>
              <a:path w="883285" h="1011554">
                <a:moveTo>
                  <a:pt x="186008" y="0"/>
                </a:moveTo>
                <a:lnTo>
                  <a:pt x="138451" y="2233"/>
                </a:lnTo>
                <a:lnTo>
                  <a:pt x="91454" y="8869"/>
                </a:lnTo>
                <a:lnTo>
                  <a:pt x="45185" y="19886"/>
                </a:lnTo>
                <a:lnTo>
                  <a:pt x="0" y="35232"/>
                </a:lnTo>
                <a:lnTo>
                  <a:pt x="0" y="1011113"/>
                </a:lnTo>
                <a:lnTo>
                  <a:pt x="883128" y="1011113"/>
                </a:lnTo>
                <a:lnTo>
                  <a:pt x="883128" y="149318"/>
                </a:lnTo>
                <a:lnTo>
                  <a:pt x="866427" y="106175"/>
                </a:lnTo>
                <a:lnTo>
                  <a:pt x="825029" y="85513"/>
                </a:lnTo>
                <a:lnTo>
                  <a:pt x="233674" y="2233"/>
                </a:lnTo>
                <a:lnTo>
                  <a:pt x="186008" y="0"/>
                </a:lnTo>
                <a:close/>
              </a:path>
            </a:pathLst>
          </a:custGeom>
          <a:solidFill>
            <a:srgbClr val="ADCD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72157" y="4055636"/>
            <a:ext cx="915669" cy="1029335"/>
          </a:xfrm>
          <a:custGeom>
            <a:avLst/>
            <a:gdLst/>
            <a:ahLst/>
            <a:cxnLst/>
            <a:rect l="l" t="t" r="r" b="b"/>
            <a:pathLst>
              <a:path w="915669" h="1029335">
                <a:moveTo>
                  <a:pt x="19890" y="0"/>
                </a:moveTo>
                <a:lnTo>
                  <a:pt x="12276" y="917"/>
                </a:lnTo>
                <a:lnTo>
                  <a:pt x="5939" y="4692"/>
                </a:lnTo>
                <a:lnTo>
                  <a:pt x="1605" y="10661"/>
                </a:lnTo>
                <a:lnTo>
                  <a:pt x="0" y="18164"/>
                </a:lnTo>
                <a:lnTo>
                  <a:pt x="0" y="1029045"/>
                </a:lnTo>
                <a:lnTo>
                  <a:pt x="915609" y="1029045"/>
                </a:lnTo>
                <a:lnTo>
                  <a:pt x="915609" y="108897"/>
                </a:lnTo>
                <a:lnTo>
                  <a:pt x="19890" y="0"/>
                </a:lnTo>
                <a:close/>
              </a:path>
            </a:pathLst>
          </a:custGeom>
          <a:solidFill>
            <a:srgbClr val="0362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1283588" y="4163890"/>
            <a:ext cx="141795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06095" algn="l"/>
                <a:tab pos="892175" algn="l"/>
              </a:tabLst>
            </a:pPr>
            <a:r>
              <a:rPr sz="3800" b="1" u="heavy" spc="-15" dirty="0">
                <a:solidFill>
                  <a:srgbClr val="054A6A"/>
                </a:solidFill>
                <a:uFill>
                  <a:solidFill>
                    <a:srgbClr val="054A6A"/>
                  </a:solidFill>
                </a:uFill>
                <a:latin typeface="Calibri"/>
                <a:cs typeface="Calibri"/>
              </a:rPr>
              <a:t> 	</a:t>
            </a:r>
            <a:r>
              <a:rPr sz="3800" b="1" spc="-15" dirty="0">
                <a:solidFill>
                  <a:srgbClr val="054A6A"/>
                </a:solidFill>
                <a:latin typeface="Calibri"/>
                <a:cs typeface="Calibri"/>
              </a:rPr>
              <a:t>	</a:t>
            </a:r>
            <a:r>
              <a:rPr sz="3800" b="1" spc="85" dirty="0">
                <a:solidFill>
                  <a:srgbClr val="054A6A"/>
                </a:solidFill>
                <a:latin typeface="Calibri"/>
                <a:cs typeface="Calibri"/>
              </a:rPr>
              <a:t>12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195349" y="4628839"/>
            <a:ext cx="502284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100" dirty="0">
                <a:solidFill>
                  <a:srgbClr val="054A6A"/>
                </a:solidFill>
                <a:latin typeface="Calibri"/>
                <a:cs typeface="Calibri"/>
              </a:rPr>
              <a:t>M</a:t>
            </a:r>
            <a:r>
              <a:rPr sz="1500" b="1" spc="50" dirty="0">
                <a:solidFill>
                  <a:srgbClr val="054A6A"/>
                </a:solidFill>
                <a:latin typeface="Calibri"/>
                <a:cs typeface="Calibri"/>
              </a:rPr>
              <a:t>a</a:t>
            </a:r>
            <a:r>
              <a:rPr sz="1500" b="1" spc="110" dirty="0">
                <a:solidFill>
                  <a:srgbClr val="054A6A"/>
                </a:solidFill>
                <a:latin typeface="Calibri"/>
                <a:cs typeface="Calibri"/>
              </a:rPr>
              <a:t>t</a:t>
            </a:r>
            <a:r>
              <a:rPr sz="1500" b="1" spc="90" dirty="0">
                <a:solidFill>
                  <a:srgbClr val="054A6A"/>
                </a:solidFill>
                <a:latin typeface="Calibri"/>
                <a:cs typeface="Calibri"/>
              </a:rPr>
              <a:t>h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1296288" y="4391019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296288" y="4463242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296288" y="4535474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96288" y="4607697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96288" y="4752142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96288" y="4824364"/>
            <a:ext cx="494030" cy="0"/>
          </a:xfrm>
          <a:custGeom>
            <a:avLst/>
            <a:gdLst/>
            <a:ahLst/>
            <a:cxnLst/>
            <a:rect l="l" t="t" r="r" b="b"/>
            <a:pathLst>
              <a:path w="494030">
                <a:moveTo>
                  <a:pt x="0" y="0"/>
                </a:moveTo>
                <a:lnTo>
                  <a:pt x="493555" y="0"/>
                </a:lnTo>
              </a:path>
            </a:pathLst>
          </a:custGeom>
          <a:ln w="20307">
            <a:solidFill>
              <a:srgbClr val="054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789047" y="4750761"/>
            <a:ext cx="229235" cy="334010"/>
          </a:xfrm>
          <a:custGeom>
            <a:avLst/>
            <a:gdLst/>
            <a:ahLst/>
            <a:cxnLst/>
            <a:rect l="l" t="t" r="r" b="b"/>
            <a:pathLst>
              <a:path w="229235" h="334010">
                <a:moveTo>
                  <a:pt x="107394" y="0"/>
                </a:moveTo>
                <a:lnTo>
                  <a:pt x="40663" y="32213"/>
                </a:lnTo>
                <a:lnTo>
                  <a:pt x="18517" y="68354"/>
                </a:lnTo>
                <a:lnTo>
                  <a:pt x="4740" y="114185"/>
                </a:lnTo>
                <a:lnTo>
                  <a:pt x="0" y="166955"/>
                </a:lnTo>
                <a:lnTo>
                  <a:pt x="4740" y="219725"/>
                </a:lnTo>
                <a:lnTo>
                  <a:pt x="18517" y="265556"/>
                </a:lnTo>
                <a:lnTo>
                  <a:pt x="40663" y="301697"/>
                </a:lnTo>
                <a:lnTo>
                  <a:pt x="70511" y="325399"/>
                </a:lnTo>
                <a:lnTo>
                  <a:pt x="107394" y="333910"/>
                </a:lnTo>
                <a:lnTo>
                  <a:pt x="145722" y="325399"/>
                </a:lnTo>
                <a:lnTo>
                  <a:pt x="179008" y="301697"/>
                </a:lnTo>
                <a:lnTo>
                  <a:pt x="205255" y="265556"/>
                </a:lnTo>
                <a:lnTo>
                  <a:pt x="222467" y="219725"/>
                </a:lnTo>
                <a:lnTo>
                  <a:pt x="228648" y="166955"/>
                </a:lnTo>
                <a:lnTo>
                  <a:pt x="222467" y="114185"/>
                </a:lnTo>
                <a:lnTo>
                  <a:pt x="205255" y="68354"/>
                </a:lnTo>
                <a:lnTo>
                  <a:pt x="179008" y="32213"/>
                </a:lnTo>
                <a:lnTo>
                  <a:pt x="145722" y="8511"/>
                </a:lnTo>
                <a:lnTo>
                  <a:pt x="107394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57841" y="4750761"/>
            <a:ext cx="229235" cy="334010"/>
          </a:xfrm>
          <a:custGeom>
            <a:avLst/>
            <a:gdLst/>
            <a:ahLst/>
            <a:cxnLst/>
            <a:rect l="l" t="t" r="r" b="b"/>
            <a:pathLst>
              <a:path w="229234" h="334010">
                <a:moveTo>
                  <a:pt x="121254" y="0"/>
                </a:moveTo>
                <a:lnTo>
                  <a:pt x="82926" y="8511"/>
                </a:lnTo>
                <a:lnTo>
                  <a:pt x="49640" y="32213"/>
                </a:lnTo>
                <a:lnTo>
                  <a:pt x="23393" y="68354"/>
                </a:lnTo>
                <a:lnTo>
                  <a:pt x="6181" y="114185"/>
                </a:lnTo>
                <a:lnTo>
                  <a:pt x="0" y="166955"/>
                </a:lnTo>
                <a:lnTo>
                  <a:pt x="6181" y="219725"/>
                </a:lnTo>
                <a:lnTo>
                  <a:pt x="23393" y="265556"/>
                </a:lnTo>
                <a:lnTo>
                  <a:pt x="49640" y="301697"/>
                </a:lnTo>
                <a:lnTo>
                  <a:pt x="82926" y="325399"/>
                </a:lnTo>
                <a:lnTo>
                  <a:pt x="121254" y="333910"/>
                </a:lnTo>
                <a:lnTo>
                  <a:pt x="158136" y="325399"/>
                </a:lnTo>
                <a:lnTo>
                  <a:pt x="187984" y="301697"/>
                </a:lnTo>
                <a:lnTo>
                  <a:pt x="210131" y="265556"/>
                </a:lnTo>
                <a:lnTo>
                  <a:pt x="223907" y="219725"/>
                </a:lnTo>
                <a:lnTo>
                  <a:pt x="228648" y="166955"/>
                </a:lnTo>
                <a:lnTo>
                  <a:pt x="223907" y="114185"/>
                </a:lnTo>
                <a:lnTo>
                  <a:pt x="210131" y="68354"/>
                </a:lnTo>
                <a:lnTo>
                  <a:pt x="187984" y="32213"/>
                </a:lnTo>
                <a:lnTo>
                  <a:pt x="158136" y="8511"/>
                </a:lnTo>
                <a:lnTo>
                  <a:pt x="121254" y="0"/>
                </a:lnTo>
                <a:close/>
              </a:path>
            </a:pathLst>
          </a:custGeom>
          <a:solidFill>
            <a:srgbClr val="FFF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465179" y="2592489"/>
            <a:ext cx="1366520" cy="962025"/>
          </a:xfrm>
          <a:custGeom>
            <a:avLst/>
            <a:gdLst/>
            <a:ahLst/>
            <a:cxnLst/>
            <a:rect l="l" t="t" r="r" b="b"/>
            <a:pathLst>
              <a:path w="1366520" h="962025">
                <a:moveTo>
                  <a:pt x="1366462" y="681727"/>
                </a:moveTo>
                <a:lnTo>
                  <a:pt x="914181" y="681727"/>
                </a:lnTo>
                <a:lnTo>
                  <a:pt x="883235" y="733668"/>
                </a:lnTo>
                <a:lnTo>
                  <a:pt x="848075" y="779195"/>
                </a:lnTo>
                <a:lnTo>
                  <a:pt x="810029" y="818667"/>
                </a:lnTo>
                <a:lnTo>
                  <a:pt x="770422" y="852443"/>
                </a:lnTo>
                <a:lnTo>
                  <a:pt x="730582" y="880879"/>
                </a:lnTo>
                <a:lnTo>
                  <a:pt x="691835" y="904335"/>
                </a:lnTo>
                <a:lnTo>
                  <a:pt x="655507" y="923169"/>
                </a:lnTo>
                <a:lnTo>
                  <a:pt x="622925" y="937739"/>
                </a:lnTo>
                <a:lnTo>
                  <a:pt x="616602" y="943663"/>
                </a:lnTo>
                <a:lnTo>
                  <a:pt x="615706" y="951679"/>
                </a:lnTo>
                <a:lnTo>
                  <a:pt x="619607" y="958641"/>
                </a:lnTo>
                <a:lnTo>
                  <a:pt x="627677" y="961407"/>
                </a:lnTo>
                <a:lnTo>
                  <a:pt x="658881" y="959021"/>
                </a:lnTo>
                <a:lnTo>
                  <a:pt x="734514" y="945809"/>
                </a:lnTo>
                <a:lnTo>
                  <a:pt x="776914" y="934549"/>
                </a:lnTo>
                <a:lnTo>
                  <a:pt x="821018" y="919897"/>
                </a:lnTo>
                <a:lnTo>
                  <a:pt x="865811" y="901634"/>
                </a:lnTo>
                <a:lnTo>
                  <a:pt x="910280" y="879544"/>
                </a:lnTo>
                <a:lnTo>
                  <a:pt x="953411" y="853408"/>
                </a:lnTo>
                <a:lnTo>
                  <a:pt x="994188" y="823010"/>
                </a:lnTo>
                <a:lnTo>
                  <a:pt x="1031599" y="788132"/>
                </a:lnTo>
                <a:lnTo>
                  <a:pt x="1064629" y="748556"/>
                </a:lnTo>
                <a:lnTo>
                  <a:pt x="1092264" y="704065"/>
                </a:lnTo>
                <a:lnTo>
                  <a:pt x="1366462" y="704065"/>
                </a:lnTo>
                <a:lnTo>
                  <a:pt x="1366462" y="681727"/>
                </a:lnTo>
                <a:close/>
              </a:path>
              <a:path w="1366520" h="962025">
                <a:moveTo>
                  <a:pt x="714764" y="0"/>
                </a:moveTo>
                <a:lnTo>
                  <a:pt x="667421" y="488"/>
                </a:lnTo>
                <a:lnTo>
                  <a:pt x="617625" y="5820"/>
                </a:lnTo>
                <a:lnTo>
                  <a:pt x="565496" y="16328"/>
                </a:lnTo>
                <a:lnTo>
                  <a:pt x="511151" y="32351"/>
                </a:lnTo>
                <a:lnTo>
                  <a:pt x="454709" y="54223"/>
                </a:lnTo>
                <a:lnTo>
                  <a:pt x="396287" y="82279"/>
                </a:lnTo>
                <a:lnTo>
                  <a:pt x="337645" y="116300"/>
                </a:lnTo>
                <a:lnTo>
                  <a:pt x="285026" y="153068"/>
                </a:lnTo>
                <a:lnTo>
                  <a:pt x="238110" y="192207"/>
                </a:lnTo>
                <a:lnTo>
                  <a:pt x="196575" y="233340"/>
                </a:lnTo>
                <a:lnTo>
                  <a:pt x="160099" y="276088"/>
                </a:lnTo>
                <a:lnTo>
                  <a:pt x="128361" y="320074"/>
                </a:lnTo>
                <a:lnTo>
                  <a:pt x="101040" y="364921"/>
                </a:lnTo>
                <a:lnTo>
                  <a:pt x="77814" y="410251"/>
                </a:lnTo>
                <a:lnTo>
                  <a:pt x="58360" y="455687"/>
                </a:lnTo>
                <a:lnTo>
                  <a:pt x="42359" y="500852"/>
                </a:lnTo>
                <a:lnTo>
                  <a:pt x="29489" y="545367"/>
                </a:lnTo>
                <a:lnTo>
                  <a:pt x="19427" y="588855"/>
                </a:lnTo>
                <a:lnTo>
                  <a:pt x="11852" y="630939"/>
                </a:lnTo>
                <a:lnTo>
                  <a:pt x="6444" y="671241"/>
                </a:lnTo>
                <a:lnTo>
                  <a:pt x="2880" y="709385"/>
                </a:lnTo>
                <a:lnTo>
                  <a:pt x="0" y="777683"/>
                </a:lnTo>
                <a:lnTo>
                  <a:pt x="40" y="807084"/>
                </a:lnTo>
                <a:lnTo>
                  <a:pt x="1475" y="854500"/>
                </a:lnTo>
                <a:lnTo>
                  <a:pt x="15796" y="891657"/>
                </a:lnTo>
                <a:lnTo>
                  <a:pt x="24036" y="893287"/>
                </a:lnTo>
                <a:lnTo>
                  <a:pt x="99424" y="892022"/>
                </a:lnTo>
                <a:lnTo>
                  <a:pt x="171116" y="889172"/>
                </a:lnTo>
                <a:lnTo>
                  <a:pt x="239204" y="884822"/>
                </a:lnTo>
                <a:lnTo>
                  <a:pt x="303781" y="879059"/>
                </a:lnTo>
                <a:lnTo>
                  <a:pt x="364939" y="871968"/>
                </a:lnTo>
                <a:lnTo>
                  <a:pt x="422772" y="863637"/>
                </a:lnTo>
                <a:lnTo>
                  <a:pt x="477372" y="854152"/>
                </a:lnTo>
                <a:lnTo>
                  <a:pt x="528832" y="843599"/>
                </a:lnTo>
                <a:lnTo>
                  <a:pt x="577244" y="832064"/>
                </a:lnTo>
                <a:lnTo>
                  <a:pt x="622703" y="819634"/>
                </a:lnTo>
                <a:lnTo>
                  <a:pt x="665299" y="806395"/>
                </a:lnTo>
                <a:lnTo>
                  <a:pt x="705126" y="792434"/>
                </a:lnTo>
                <a:lnTo>
                  <a:pt x="742278" y="777836"/>
                </a:lnTo>
                <a:lnTo>
                  <a:pt x="808923" y="747078"/>
                </a:lnTo>
                <a:lnTo>
                  <a:pt x="865976" y="714811"/>
                </a:lnTo>
                <a:lnTo>
                  <a:pt x="914181" y="681727"/>
                </a:lnTo>
                <a:lnTo>
                  <a:pt x="1366462" y="681727"/>
                </a:lnTo>
                <a:lnTo>
                  <a:pt x="1366462" y="566443"/>
                </a:lnTo>
                <a:lnTo>
                  <a:pt x="1361549" y="502330"/>
                </a:lnTo>
                <a:lnTo>
                  <a:pt x="1347866" y="443197"/>
                </a:lnTo>
                <a:lnTo>
                  <a:pt x="1326995" y="389184"/>
                </a:lnTo>
                <a:lnTo>
                  <a:pt x="1300517" y="340430"/>
                </a:lnTo>
                <a:lnTo>
                  <a:pt x="1270015" y="297074"/>
                </a:lnTo>
                <a:lnTo>
                  <a:pt x="1237071" y="259256"/>
                </a:lnTo>
                <a:lnTo>
                  <a:pt x="1203267" y="227115"/>
                </a:lnTo>
                <a:lnTo>
                  <a:pt x="1170186" y="200790"/>
                </a:lnTo>
                <a:lnTo>
                  <a:pt x="1112518" y="166146"/>
                </a:lnTo>
                <a:lnTo>
                  <a:pt x="1011018" y="158106"/>
                </a:lnTo>
                <a:lnTo>
                  <a:pt x="991066" y="130130"/>
                </a:lnTo>
                <a:lnTo>
                  <a:pt x="940719" y="79956"/>
                </a:lnTo>
                <a:lnTo>
                  <a:pt x="877256" y="39753"/>
                </a:lnTo>
                <a:lnTo>
                  <a:pt x="840902" y="24230"/>
                </a:lnTo>
                <a:lnTo>
                  <a:pt x="801623" y="12206"/>
                </a:lnTo>
                <a:lnTo>
                  <a:pt x="759538" y="4017"/>
                </a:lnTo>
                <a:lnTo>
                  <a:pt x="714764" y="0"/>
                </a:lnTo>
                <a:close/>
              </a:path>
              <a:path w="1366520" h="962025">
                <a:moveTo>
                  <a:pt x="1366462" y="704065"/>
                </a:moveTo>
                <a:lnTo>
                  <a:pt x="1092264" y="704065"/>
                </a:lnTo>
                <a:lnTo>
                  <a:pt x="1132365" y="755743"/>
                </a:lnTo>
                <a:lnTo>
                  <a:pt x="1174838" y="797286"/>
                </a:lnTo>
                <a:lnTo>
                  <a:pt x="1217622" y="829749"/>
                </a:lnTo>
                <a:lnTo>
                  <a:pt x="1258657" y="854191"/>
                </a:lnTo>
                <a:lnTo>
                  <a:pt x="1295882" y="871667"/>
                </a:lnTo>
                <a:lnTo>
                  <a:pt x="1341600" y="884142"/>
                </a:lnTo>
                <a:lnTo>
                  <a:pt x="1354168" y="878389"/>
                </a:lnTo>
                <a:lnTo>
                  <a:pt x="1363078" y="867454"/>
                </a:lnTo>
                <a:lnTo>
                  <a:pt x="1366462" y="852815"/>
                </a:lnTo>
                <a:lnTo>
                  <a:pt x="1366462" y="704065"/>
                </a:lnTo>
                <a:close/>
              </a:path>
              <a:path w="1366520" h="962025">
                <a:moveTo>
                  <a:pt x="1054833" y="151732"/>
                </a:moveTo>
                <a:lnTo>
                  <a:pt x="1029948" y="152441"/>
                </a:lnTo>
                <a:lnTo>
                  <a:pt x="1015619" y="155982"/>
                </a:lnTo>
                <a:lnTo>
                  <a:pt x="1011025" y="158106"/>
                </a:lnTo>
                <a:lnTo>
                  <a:pt x="1091124" y="158116"/>
                </a:lnTo>
                <a:lnTo>
                  <a:pt x="1054833" y="151732"/>
                </a:lnTo>
                <a:close/>
              </a:path>
            </a:pathLst>
          </a:custGeom>
          <a:solidFill>
            <a:srgbClr val="4A2E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386864" y="8779471"/>
            <a:ext cx="3317240" cy="545465"/>
          </a:xfrm>
          <a:custGeom>
            <a:avLst/>
            <a:gdLst/>
            <a:ahLst/>
            <a:cxnLst/>
            <a:rect l="l" t="t" r="r" b="b"/>
            <a:pathLst>
              <a:path w="3317240" h="545465">
                <a:moveTo>
                  <a:pt x="0" y="545328"/>
                </a:moveTo>
                <a:lnTo>
                  <a:pt x="3316841" y="545328"/>
                </a:lnTo>
                <a:lnTo>
                  <a:pt x="3316841" y="0"/>
                </a:lnTo>
                <a:lnTo>
                  <a:pt x="0" y="0"/>
                </a:lnTo>
                <a:lnTo>
                  <a:pt x="0" y="545328"/>
                </a:lnTo>
                <a:close/>
              </a:path>
            </a:pathLst>
          </a:custGeom>
          <a:solidFill>
            <a:srgbClr val="E946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386864" y="9381487"/>
            <a:ext cx="3317240" cy="528955"/>
          </a:xfrm>
          <a:custGeom>
            <a:avLst/>
            <a:gdLst/>
            <a:ahLst/>
            <a:cxnLst/>
            <a:rect l="l" t="t" r="r" b="b"/>
            <a:pathLst>
              <a:path w="3317240" h="528954">
                <a:moveTo>
                  <a:pt x="0" y="528412"/>
                </a:moveTo>
                <a:lnTo>
                  <a:pt x="3316841" y="528412"/>
                </a:lnTo>
                <a:lnTo>
                  <a:pt x="3316841" y="0"/>
                </a:lnTo>
                <a:lnTo>
                  <a:pt x="0" y="0"/>
                </a:lnTo>
                <a:lnTo>
                  <a:pt x="0" y="528412"/>
                </a:lnTo>
                <a:close/>
              </a:path>
            </a:pathLst>
          </a:custGeom>
          <a:solidFill>
            <a:srgbClr val="E946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80270" y="9353143"/>
            <a:ext cx="6681470" cy="0"/>
          </a:xfrm>
          <a:custGeom>
            <a:avLst/>
            <a:gdLst/>
            <a:ahLst/>
            <a:cxnLst/>
            <a:rect l="l" t="t" r="r" b="b"/>
            <a:pathLst>
              <a:path w="6681470">
                <a:moveTo>
                  <a:pt x="0" y="0"/>
                </a:moveTo>
                <a:lnTo>
                  <a:pt x="6681059" y="0"/>
                </a:lnTo>
              </a:path>
            </a:pathLst>
          </a:custGeom>
          <a:ln w="56687">
            <a:solidFill>
              <a:srgbClr val="E946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2629648" y="8734872"/>
            <a:ext cx="2831465" cy="1141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300" b="1" spc="-32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73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300" b="1" spc="865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7300">
              <a:latin typeface="Calibri"/>
              <a:cs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16011210" y="111279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8"/>
                </a:lnTo>
                <a:lnTo>
                  <a:pt x="5765" y="5769"/>
                </a:lnTo>
                <a:lnTo>
                  <a:pt x="1546" y="12028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8"/>
                </a:lnTo>
                <a:lnTo>
                  <a:pt x="33609" y="5769"/>
                </a:lnTo>
                <a:lnTo>
                  <a:pt x="27351" y="1548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6086153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170935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255717" y="10605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1" y="56741"/>
                </a:lnTo>
                <a:lnTo>
                  <a:pt x="50410" y="50410"/>
                </a:lnTo>
                <a:lnTo>
                  <a:pt x="56741" y="41021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0" y="8648"/>
                </a:lnTo>
                <a:lnTo>
                  <a:pt x="41021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6170935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6340399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6350228" y="1197564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45"/>
                </a:lnTo>
                <a:lnTo>
                  <a:pt x="5771" y="33600"/>
                </a:lnTo>
                <a:lnTo>
                  <a:pt x="12032" y="37818"/>
                </a:lnTo>
                <a:lnTo>
                  <a:pt x="19697" y="39365"/>
                </a:lnTo>
                <a:lnTo>
                  <a:pt x="27361" y="37818"/>
                </a:lnTo>
                <a:lnTo>
                  <a:pt x="33619" y="33600"/>
                </a:lnTo>
                <a:lnTo>
                  <a:pt x="37838" y="27345"/>
                </a:lnTo>
                <a:lnTo>
                  <a:pt x="39385" y="19687"/>
                </a:lnTo>
                <a:lnTo>
                  <a:pt x="37838" y="12023"/>
                </a:lnTo>
                <a:lnTo>
                  <a:pt x="33619" y="5765"/>
                </a:lnTo>
                <a:lnTo>
                  <a:pt x="27361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6435020" y="1155183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4"/>
                </a:lnTo>
                <a:lnTo>
                  <a:pt x="1546" y="12019"/>
                </a:lnTo>
                <a:lnTo>
                  <a:pt x="0" y="19677"/>
                </a:lnTo>
                <a:lnTo>
                  <a:pt x="1546" y="27341"/>
                </a:lnTo>
                <a:lnTo>
                  <a:pt x="5765" y="33599"/>
                </a:lnTo>
                <a:lnTo>
                  <a:pt x="12023" y="37818"/>
                </a:lnTo>
                <a:lnTo>
                  <a:pt x="19687" y="39365"/>
                </a:lnTo>
                <a:lnTo>
                  <a:pt x="27351" y="37818"/>
                </a:lnTo>
                <a:lnTo>
                  <a:pt x="33609" y="33599"/>
                </a:lnTo>
                <a:lnTo>
                  <a:pt x="37828" y="27341"/>
                </a:lnTo>
                <a:lnTo>
                  <a:pt x="39375" y="19677"/>
                </a:lnTo>
                <a:lnTo>
                  <a:pt x="37828" y="12019"/>
                </a:lnTo>
                <a:lnTo>
                  <a:pt x="33609" y="5764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425181" y="106057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36" y="0"/>
                </a:moveTo>
                <a:lnTo>
                  <a:pt x="18038" y="2320"/>
                </a:lnTo>
                <a:lnTo>
                  <a:pt x="8649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9" y="50404"/>
                </a:lnTo>
                <a:lnTo>
                  <a:pt x="18038" y="56732"/>
                </a:lnTo>
                <a:lnTo>
                  <a:pt x="29536" y="59053"/>
                </a:lnTo>
                <a:lnTo>
                  <a:pt x="41025" y="56732"/>
                </a:lnTo>
                <a:lnTo>
                  <a:pt x="50411" y="50404"/>
                </a:lnTo>
                <a:lnTo>
                  <a:pt x="56741" y="41019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1" y="8648"/>
                </a:lnTo>
                <a:lnTo>
                  <a:pt x="41025" y="2320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6340399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6265546" y="1155183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4"/>
                </a:lnTo>
                <a:lnTo>
                  <a:pt x="1548" y="12019"/>
                </a:lnTo>
                <a:lnTo>
                  <a:pt x="0" y="19677"/>
                </a:lnTo>
                <a:lnTo>
                  <a:pt x="1548" y="27341"/>
                </a:lnTo>
                <a:lnTo>
                  <a:pt x="5771" y="33599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599"/>
                </a:lnTo>
                <a:lnTo>
                  <a:pt x="37837" y="27341"/>
                </a:lnTo>
                <a:lnTo>
                  <a:pt x="39385" y="19677"/>
                </a:lnTo>
                <a:lnTo>
                  <a:pt x="37837" y="12019"/>
                </a:lnTo>
                <a:lnTo>
                  <a:pt x="33615" y="5764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6425181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5"/>
                </a:lnTo>
                <a:lnTo>
                  <a:pt x="8648" y="50411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1"/>
                </a:lnTo>
                <a:lnTo>
                  <a:pt x="56742" y="41025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6519802" y="943278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4"/>
                </a:lnTo>
                <a:lnTo>
                  <a:pt x="1546" y="12019"/>
                </a:lnTo>
                <a:lnTo>
                  <a:pt x="0" y="19677"/>
                </a:lnTo>
                <a:lnTo>
                  <a:pt x="1546" y="27341"/>
                </a:lnTo>
                <a:lnTo>
                  <a:pt x="5765" y="33599"/>
                </a:lnTo>
                <a:lnTo>
                  <a:pt x="12023" y="37818"/>
                </a:lnTo>
                <a:lnTo>
                  <a:pt x="19687" y="39365"/>
                </a:lnTo>
                <a:lnTo>
                  <a:pt x="27351" y="37818"/>
                </a:lnTo>
                <a:lnTo>
                  <a:pt x="33609" y="33599"/>
                </a:lnTo>
                <a:lnTo>
                  <a:pt x="37828" y="27341"/>
                </a:lnTo>
                <a:lnTo>
                  <a:pt x="39375" y="19677"/>
                </a:lnTo>
                <a:lnTo>
                  <a:pt x="37828" y="12019"/>
                </a:lnTo>
                <a:lnTo>
                  <a:pt x="33609" y="5764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6519793" y="1112802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5"/>
                </a:lnTo>
                <a:lnTo>
                  <a:pt x="5771" y="5760"/>
                </a:lnTo>
                <a:lnTo>
                  <a:pt x="1548" y="12015"/>
                </a:lnTo>
                <a:lnTo>
                  <a:pt x="0" y="19677"/>
                </a:lnTo>
                <a:lnTo>
                  <a:pt x="1548" y="27341"/>
                </a:lnTo>
                <a:lnTo>
                  <a:pt x="5771" y="33599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599"/>
                </a:lnTo>
                <a:lnTo>
                  <a:pt x="37837" y="27341"/>
                </a:lnTo>
                <a:lnTo>
                  <a:pt x="39385" y="19677"/>
                </a:lnTo>
                <a:lnTo>
                  <a:pt x="37837" y="12015"/>
                </a:lnTo>
                <a:lnTo>
                  <a:pt x="33615" y="5760"/>
                </a:lnTo>
                <a:lnTo>
                  <a:pt x="27357" y="1545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6265546" y="98565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45"/>
                </a:lnTo>
                <a:lnTo>
                  <a:pt x="5771" y="33600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600"/>
                </a:lnTo>
                <a:lnTo>
                  <a:pt x="37837" y="27345"/>
                </a:lnTo>
                <a:lnTo>
                  <a:pt x="39385" y="19687"/>
                </a:lnTo>
                <a:lnTo>
                  <a:pt x="37837" y="12023"/>
                </a:lnTo>
                <a:lnTo>
                  <a:pt x="33615" y="5765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6180775" y="1197564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0"/>
                </a:lnTo>
                <a:lnTo>
                  <a:pt x="5765" y="33604"/>
                </a:lnTo>
                <a:lnTo>
                  <a:pt x="12023" y="37820"/>
                </a:lnTo>
                <a:lnTo>
                  <a:pt x="19687" y="39365"/>
                </a:lnTo>
                <a:lnTo>
                  <a:pt x="27351" y="37820"/>
                </a:lnTo>
                <a:lnTo>
                  <a:pt x="33609" y="33604"/>
                </a:lnTo>
                <a:lnTo>
                  <a:pt x="37828" y="27350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6086153" y="10605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6001370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5934661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5934661" y="107858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6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6104125" y="11627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6104125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6019434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6188907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6697500" y="103621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6527935" y="1205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6594746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6509964" y="1018201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8" y="50404"/>
                </a:lnTo>
                <a:lnTo>
                  <a:pt x="18033" y="56732"/>
                </a:lnTo>
                <a:lnTo>
                  <a:pt x="29526" y="59053"/>
                </a:lnTo>
                <a:lnTo>
                  <a:pt x="41025" y="56732"/>
                </a:lnTo>
                <a:lnTo>
                  <a:pt x="50413" y="50404"/>
                </a:lnTo>
                <a:lnTo>
                  <a:pt x="56742" y="41019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6612717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6604584" y="10704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5" y="37828"/>
                </a:lnTo>
                <a:lnTo>
                  <a:pt x="33613" y="33609"/>
                </a:lnTo>
                <a:lnTo>
                  <a:pt x="37830" y="27351"/>
                </a:lnTo>
                <a:lnTo>
                  <a:pt x="39375" y="19687"/>
                </a:lnTo>
                <a:lnTo>
                  <a:pt x="37830" y="12023"/>
                </a:lnTo>
                <a:lnTo>
                  <a:pt x="33613" y="5765"/>
                </a:lnTo>
                <a:lnTo>
                  <a:pt x="27355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6358472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6612717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6697500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68606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6910156" y="994127"/>
            <a:ext cx="145886" cy="1708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7075956" y="994127"/>
            <a:ext cx="157766" cy="1708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7263391" y="991660"/>
            <a:ext cx="162721" cy="1758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7515352" y="994127"/>
            <a:ext cx="131021" cy="17338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7684043" y="994127"/>
            <a:ext cx="137215" cy="1708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78589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7910681" y="994021"/>
            <a:ext cx="281162" cy="1734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8215361" y="992898"/>
            <a:ext cx="119629" cy="1721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8358749" y="991660"/>
            <a:ext cx="120908" cy="1758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850348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8553007" y="993223"/>
            <a:ext cx="297733" cy="1717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6736" y="8122704"/>
            <a:ext cx="3724910" cy="1771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700" spc="55" dirty="0">
                <a:solidFill>
                  <a:srgbClr val="575756"/>
                </a:solidFill>
                <a:latin typeface="Calibri"/>
                <a:cs typeface="Calibri"/>
              </a:rPr>
              <a:t>IT, </a:t>
            </a:r>
            <a:r>
              <a:rPr sz="2700" spc="110" dirty="0">
                <a:solidFill>
                  <a:srgbClr val="575756"/>
                </a:solidFill>
                <a:latin typeface="Calibri"/>
                <a:cs typeface="Calibri"/>
              </a:rPr>
              <a:t>Telecom,</a:t>
            </a:r>
            <a:r>
              <a:rPr sz="2700" spc="-15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25" dirty="0">
                <a:solidFill>
                  <a:srgbClr val="575756"/>
                </a:solidFill>
                <a:latin typeface="Calibri"/>
                <a:cs typeface="Calibri"/>
              </a:rPr>
              <a:t>Computing  </a:t>
            </a:r>
            <a:r>
              <a:rPr sz="2700" spc="204" dirty="0">
                <a:solidFill>
                  <a:srgbClr val="575756"/>
                </a:solidFill>
                <a:latin typeface="Calibri"/>
                <a:cs typeface="Calibri"/>
              </a:rPr>
              <a:t>and</a:t>
            </a:r>
            <a:r>
              <a:rPr sz="2700" spc="1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15" dirty="0">
                <a:solidFill>
                  <a:srgbClr val="575756"/>
                </a:solidFill>
                <a:latin typeface="Calibri"/>
                <a:cs typeface="Calibri"/>
              </a:rPr>
              <a:t>Programming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7230"/>
              </a:lnSpc>
            </a:pPr>
            <a:r>
              <a:rPr sz="6050" b="1" spc="550" dirty="0">
                <a:solidFill>
                  <a:srgbClr val="2A4597"/>
                </a:solidFill>
                <a:latin typeface="Calibri"/>
                <a:cs typeface="Calibri"/>
              </a:rPr>
              <a:t>3</a:t>
            </a:r>
            <a:r>
              <a:rPr sz="6050" b="1" spc="-30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6050" b="1" spc="755" dirty="0">
                <a:solidFill>
                  <a:srgbClr val="2A4597"/>
                </a:solidFill>
                <a:latin typeface="Calibri"/>
                <a:cs typeface="Calibri"/>
              </a:rPr>
              <a:t>350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6961" y="4481689"/>
            <a:ext cx="2990850" cy="17202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700" spc="180" dirty="0">
                <a:solidFill>
                  <a:srgbClr val="575756"/>
                </a:solidFill>
                <a:latin typeface="Calibri"/>
                <a:cs typeface="Calibri"/>
              </a:rPr>
              <a:t>Optics, </a:t>
            </a:r>
            <a:r>
              <a:rPr sz="2700" spc="190" dirty="0">
                <a:solidFill>
                  <a:srgbClr val="575756"/>
                </a:solidFill>
                <a:latin typeface="Calibri"/>
                <a:cs typeface="Calibri"/>
              </a:rPr>
              <a:t>Photonics  </a:t>
            </a:r>
            <a:r>
              <a:rPr sz="2700" spc="204" dirty="0">
                <a:solidFill>
                  <a:srgbClr val="575756"/>
                </a:solidFill>
                <a:latin typeface="Calibri"/>
                <a:cs typeface="Calibri"/>
              </a:rPr>
              <a:t>and </a:t>
            </a:r>
            <a:r>
              <a:rPr sz="2700" spc="215" dirty="0">
                <a:solidFill>
                  <a:srgbClr val="575756"/>
                </a:solidFill>
                <a:latin typeface="Calibri"/>
                <a:cs typeface="Calibri"/>
              </a:rPr>
              <a:t>New</a:t>
            </a:r>
            <a:r>
              <a:rPr sz="2700" spc="-28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135" dirty="0">
                <a:solidFill>
                  <a:srgbClr val="575756"/>
                </a:solidFill>
                <a:latin typeface="Calibri"/>
                <a:cs typeface="Calibri"/>
              </a:rPr>
              <a:t>Materials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6830"/>
              </a:lnSpc>
            </a:pPr>
            <a:r>
              <a:rPr sz="6050" b="1" spc="-270" dirty="0">
                <a:solidFill>
                  <a:srgbClr val="2A4597"/>
                </a:solidFill>
                <a:latin typeface="Calibri"/>
                <a:cs typeface="Calibri"/>
              </a:rPr>
              <a:t>1</a:t>
            </a:r>
            <a:r>
              <a:rPr sz="6050" b="1" spc="-40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6050" b="1" spc="980" dirty="0">
                <a:solidFill>
                  <a:srgbClr val="2A4597"/>
                </a:solidFill>
                <a:latin typeface="Calibri"/>
                <a:cs typeface="Calibri"/>
              </a:rPr>
              <a:t>500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6094" y="729705"/>
            <a:ext cx="336169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700" spc="175" dirty="0">
                <a:solidFill>
                  <a:srgbClr val="575756"/>
                </a:solidFill>
                <a:latin typeface="Calibri"/>
                <a:cs typeface="Calibri"/>
              </a:rPr>
              <a:t>Physics, </a:t>
            </a:r>
            <a:r>
              <a:rPr sz="2700" spc="190" dirty="0">
                <a:solidFill>
                  <a:srgbClr val="575756"/>
                </a:solidFill>
                <a:latin typeface="Calibri"/>
                <a:cs typeface="Calibri"/>
              </a:rPr>
              <a:t>Engineering  </a:t>
            </a:r>
            <a:r>
              <a:rPr sz="2700" spc="204" dirty="0">
                <a:solidFill>
                  <a:srgbClr val="575756"/>
                </a:solidFill>
                <a:latin typeface="Calibri"/>
                <a:cs typeface="Calibri"/>
              </a:rPr>
              <a:t>and </a:t>
            </a:r>
            <a:r>
              <a:rPr sz="2700" spc="165" dirty="0">
                <a:solidFill>
                  <a:srgbClr val="575756"/>
                </a:solidFill>
                <a:latin typeface="Calibri"/>
                <a:cs typeface="Calibri"/>
              </a:rPr>
              <a:t>Natural</a:t>
            </a:r>
            <a:r>
              <a:rPr sz="2700" spc="-19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175" dirty="0">
                <a:solidFill>
                  <a:srgbClr val="575756"/>
                </a:solidFill>
                <a:latin typeface="Calibri"/>
                <a:cs typeface="Calibri"/>
              </a:rPr>
              <a:t>Sciences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86094" y="1498721"/>
            <a:ext cx="2064385" cy="951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50" spc="550" dirty="0">
                <a:solidFill>
                  <a:srgbClr val="2A4597"/>
                </a:solidFill>
              </a:rPr>
              <a:t>2</a:t>
            </a:r>
            <a:r>
              <a:rPr sz="6050" spc="-100" dirty="0">
                <a:solidFill>
                  <a:srgbClr val="2A4597"/>
                </a:solidFill>
              </a:rPr>
              <a:t> </a:t>
            </a:r>
            <a:r>
              <a:rPr sz="6050" spc="625" dirty="0">
                <a:solidFill>
                  <a:srgbClr val="2A4597"/>
                </a:solidFill>
              </a:rPr>
              <a:t>810</a:t>
            </a:r>
            <a:endParaRPr sz="6050"/>
          </a:p>
        </p:txBody>
      </p:sp>
      <p:sp>
        <p:nvSpPr>
          <p:cNvPr id="6" name="object 6"/>
          <p:cNvSpPr txBox="1"/>
          <p:nvPr/>
        </p:nvSpPr>
        <p:spPr>
          <a:xfrm>
            <a:off x="13508525" y="1996629"/>
            <a:ext cx="3357245" cy="17202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175" dirty="0">
                <a:solidFill>
                  <a:srgbClr val="575756"/>
                </a:solidFill>
                <a:latin typeface="Calibri"/>
                <a:cs typeface="Calibri"/>
              </a:rPr>
              <a:t>Biotechnologies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025"/>
              </a:lnSpc>
              <a:spcBef>
                <a:spcPts val="15"/>
              </a:spcBef>
            </a:pPr>
            <a:r>
              <a:rPr sz="2700" spc="204" dirty="0">
                <a:solidFill>
                  <a:srgbClr val="575756"/>
                </a:solidFill>
                <a:latin typeface="Calibri"/>
                <a:cs typeface="Calibri"/>
              </a:rPr>
              <a:t>and </a:t>
            </a:r>
            <a:r>
              <a:rPr sz="2700" spc="240" dirty="0">
                <a:solidFill>
                  <a:srgbClr val="575756"/>
                </a:solidFill>
                <a:latin typeface="Calibri"/>
                <a:cs typeface="Calibri"/>
              </a:rPr>
              <a:t>Food</a:t>
            </a:r>
            <a:r>
              <a:rPr sz="2700" spc="-22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575756"/>
                </a:solidFill>
                <a:latin typeface="Calibri"/>
                <a:cs typeface="Calibri"/>
              </a:rPr>
              <a:t>Processing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7045"/>
              </a:lnSpc>
            </a:pPr>
            <a:r>
              <a:rPr sz="6050" b="1" spc="-270" dirty="0">
                <a:solidFill>
                  <a:srgbClr val="2A4597"/>
                </a:solidFill>
                <a:latin typeface="Calibri"/>
                <a:cs typeface="Calibri"/>
              </a:rPr>
              <a:t>1</a:t>
            </a:r>
            <a:r>
              <a:rPr sz="6050" b="1" spc="-35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6050" b="1" spc="990" dirty="0">
                <a:solidFill>
                  <a:srgbClr val="2A4597"/>
                </a:solidFill>
                <a:latin typeface="Calibri"/>
                <a:cs typeface="Calibri"/>
              </a:rPr>
              <a:t>680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53836" y="7778609"/>
            <a:ext cx="3946525" cy="1771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700" spc="155" dirty="0">
                <a:solidFill>
                  <a:srgbClr val="575756"/>
                </a:solidFill>
                <a:latin typeface="Calibri"/>
                <a:cs typeface="Calibri"/>
              </a:rPr>
              <a:t>Innovation</a:t>
            </a:r>
            <a:r>
              <a:rPr sz="2700" spc="-2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575756"/>
                </a:solidFill>
                <a:latin typeface="Calibri"/>
                <a:cs typeface="Calibri"/>
              </a:rPr>
              <a:t>Management  </a:t>
            </a:r>
            <a:r>
              <a:rPr sz="2700" spc="90" dirty="0">
                <a:solidFill>
                  <a:srgbClr val="575756"/>
                </a:solidFill>
                <a:latin typeface="Calibri"/>
                <a:cs typeface="Calibri"/>
              </a:rPr>
              <a:t>&amp; </a:t>
            </a:r>
            <a:r>
              <a:rPr sz="2700" spc="190" dirty="0">
                <a:solidFill>
                  <a:srgbClr val="575756"/>
                </a:solidFill>
                <a:latin typeface="Calibri"/>
                <a:cs typeface="Calibri"/>
              </a:rPr>
              <a:t>Business</a:t>
            </a:r>
            <a:r>
              <a:rPr sz="2700" spc="-55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575756"/>
                </a:solidFill>
                <a:latin typeface="Calibri"/>
                <a:cs typeface="Calibri"/>
              </a:rPr>
              <a:t>Studies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7230"/>
              </a:lnSpc>
            </a:pPr>
            <a:r>
              <a:rPr sz="6050" b="1" spc="-270" dirty="0">
                <a:solidFill>
                  <a:srgbClr val="2A4597"/>
                </a:solidFill>
                <a:latin typeface="Calibri"/>
                <a:cs typeface="Calibri"/>
              </a:rPr>
              <a:t>1</a:t>
            </a:r>
            <a:r>
              <a:rPr sz="6050" b="1" spc="-30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6050" b="1" spc="980" dirty="0">
                <a:solidFill>
                  <a:srgbClr val="2A4597"/>
                </a:solidFill>
                <a:latin typeface="Calibri"/>
                <a:cs typeface="Calibri"/>
              </a:rPr>
              <a:t>640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63483" y="5063682"/>
            <a:ext cx="1952625" cy="17202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700" spc="235" dirty="0">
                <a:solidFill>
                  <a:srgbClr val="575756"/>
                </a:solidFill>
                <a:latin typeface="Calibri"/>
                <a:cs typeface="Calibri"/>
              </a:rPr>
              <a:t>Art </a:t>
            </a:r>
            <a:r>
              <a:rPr sz="2700" spc="90" dirty="0">
                <a:solidFill>
                  <a:srgbClr val="575756"/>
                </a:solidFill>
                <a:latin typeface="Calibri"/>
                <a:cs typeface="Calibri"/>
              </a:rPr>
              <a:t>&amp;</a:t>
            </a:r>
            <a:r>
              <a:rPr sz="2700" spc="-270" dirty="0">
                <a:solidFill>
                  <a:srgbClr val="575756"/>
                </a:solidFill>
                <a:latin typeface="Calibri"/>
                <a:cs typeface="Calibri"/>
              </a:rPr>
              <a:t> </a:t>
            </a:r>
            <a:r>
              <a:rPr sz="2700" spc="200" dirty="0">
                <a:solidFill>
                  <a:srgbClr val="575756"/>
                </a:solidFill>
                <a:latin typeface="Calibri"/>
                <a:cs typeface="Calibri"/>
              </a:rPr>
              <a:t>Urban  Studies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6830"/>
              </a:lnSpc>
            </a:pPr>
            <a:r>
              <a:rPr sz="6050" b="1" spc="500" dirty="0">
                <a:solidFill>
                  <a:srgbClr val="2A4597"/>
                </a:solidFill>
                <a:latin typeface="Calibri"/>
                <a:cs typeface="Calibri"/>
              </a:rPr>
              <a:t>120</a:t>
            </a:r>
            <a:endParaRPr sz="60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75115" y="5888399"/>
            <a:ext cx="3774440" cy="3130550"/>
          </a:xfrm>
          <a:custGeom>
            <a:avLst/>
            <a:gdLst/>
            <a:ahLst/>
            <a:cxnLst/>
            <a:rect l="l" t="t" r="r" b="b"/>
            <a:pathLst>
              <a:path w="3774440" h="3130550">
                <a:moveTo>
                  <a:pt x="0" y="0"/>
                </a:moveTo>
                <a:lnTo>
                  <a:pt x="2112717" y="3129923"/>
                </a:lnTo>
                <a:lnTo>
                  <a:pt x="2154393" y="3101411"/>
                </a:lnTo>
                <a:lnTo>
                  <a:pt x="2195592" y="3072460"/>
                </a:lnTo>
                <a:lnTo>
                  <a:pt x="2236314" y="3043075"/>
                </a:lnTo>
                <a:lnTo>
                  <a:pt x="2276555" y="3013258"/>
                </a:lnTo>
                <a:lnTo>
                  <a:pt x="2316314" y="2983014"/>
                </a:lnTo>
                <a:lnTo>
                  <a:pt x="2355588" y="2952347"/>
                </a:lnTo>
                <a:lnTo>
                  <a:pt x="2394376" y="2921260"/>
                </a:lnTo>
                <a:lnTo>
                  <a:pt x="2432675" y="2889758"/>
                </a:lnTo>
                <a:lnTo>
                  <a:pt x="2470483" y="2857843"/>
                </a:lnTo>
                <a:lnTo>
                  <a:pt x="2507799" y="2825519"/>
                </a:lnTo>
                <a:lnTo>
                  <a:pt x="2544619" y="2792792"/>
                </a:lnTo>
                <a:lnTo>
                  <a:pt x="2580943" y="2759663"/>
                </a:lnTo>
                <a:lnTo>
                  <a:pt x="2616767" y="2726137"/>
                </a:lnTo>
                <a:lnTo>
                  <a:pt x="2652091" y="2692218"/>
                </a:lnTo>
                <a:lnTo>
                  <a:pt x="2686911" y="2657909"/>
                </a:lnTo>
                <a:lnTo>
                  <a:pt x="2721225" y="2623215"/>
                </a:lnTo>
                <a:lnTo>
                  <a:pt x="2755033" y="2588139"/>
                </a:lnTo>
                <a:lnTo>
                  <a:pt x="2788331" y="2552684"/>
                </a:lnTo>
                <a:lnTo>
                  <a:pt x="2821117" y="2516855"/>
                </a:lnTo>
                <a:lnTo>
                  <a:pt x="2853389" y="2480656"/>
                </a:lnTo>
                <a:lnTo>
                  <a:pt x="2885146" y="2444089"/>
                </a:lnTo>
                <a:lnTo>
                  <a:pt x="2916385" y="2407159"/>
                </a:lnTo>
                <a:lnTo>
                  <a:pt x="2947104" y="2369870"/>
                </a:lnTo>
                <a:lnTo>
                  <a:pt x="2977300" y="2332225"/>
                </a:lnTo>
                <a:lnTo>
                  <a:pt x="3006973" y="2294229"/>
                </a:lnTo>
                <a:lnTo>
                  <a:pt x="3036120" y="2255884"/>
                </a:lnTo>
                <a:lnTo>
                  <a:pt x="3064738" y="2217195"/>
                </a:lnTo>
                <a:lnTo>
                  <a:pt x="3092826" y="2178166"/>
                </a:lnTo>
                <a:lnTo>
                  <a:pt x="3120381" y="2138800"/>
                </a:lnTo>
                <a:lnTo>
                  <a:pt x="3147402" y="2099100"/>
                </a:lnTo>
                <a:lnTo>
                  <a:pt x="3173886" y="2059072"/>
                </a:lnTo>
                <a:lnTo>
                  <a:pt x="3199831" y="2018718"/>
                </a:lnTo>
                <a:lnTo>
                  <a:pt x="3225236" y="1978042"/>
                </a:lnTo>
                <a:lnTo>
                  <a:pt x="3250097" y="1937049"/>
                </a:lnTo>
                <a:lnTo>
                  <a:pt x="3274414" y="1895741"/>
                </a:lnTo>
                <a:lnTo>
                  <a:pt x="3298184" y="1854123"/>
                </a:lnTo>
                <a:lnTo>
                  <a:pt x="3321404" y="1812198"/>
                </a:lnTo>
                <a:lnTo>
                  <a:pt x="3344073" y="1769971"/>
                </a:lnTo>
                <a:lnTo>
                  <a:pt x="3366189" y="1727444"/>
                </a:lnTo>
                <a:lnTo>
                  <a:pt x="3387749" y="1684622"/>
                </a:lnTo>
                <a:lnTo>
                  <a:pt x="3408752" y="1641509"/>
                </a:lnTo>
                <a:lnTo>
                  <a:pt x="3429195" y="1598108"/>
                </a:lnTo>
                <a:lnTo>
                  <a:pt x="3449077" y="1554422"/>
                </a:lnTo>
                <a:lnTo>
                  <a:pt x="3468395" y="1510457"/>
                </a:lnTo>
                <a:lnTo>
                  <a:pt x="3487147" y="1466215"/>
                </a:lnTo>
                <a:lnTo>
                  <a:pt x="3505331" y="1421700"/>
                </a:lnTo>
                <a:lnTo>
                  <a:pt x="3522945" y="1376917"/>
                </a:lnTo>
                <a:lnTo>
                  <a:pt x="3539986" y="1331868"/>
                </a:lnTo>
                <a:lnTo>
                  <a:pt x="3556454" y="1286558"/>
                </a:lnTo>
                <a:lnTo>
                  <a:pt x="3572345" y="1240990"/>
                </a:lnTo>
                <a:lnTo>
                  <a:pt x="3587658" y="1195168"/>
                </a:lnTo>
                <a:lnTo>
                  <a:pt x="3602390" y="1149097"/>
                </a:lnTo>
                <a:lnTo>
                  <a:pt x="3616540" y="1102778"/>
                </a:lnTo>
                <a:lnTo>
                  <a:pt x="3630106" y="1056218"/>
                </a:lnTo>
                <a:lnTo>
                  <a:pt x="3643084" y="1009418"/>
                </a:lnTo>
                <a:lnTo>
                  <a:pt x="3655474" y="962384"/>
                </a:lnTo>
                <a:lnTo>
                  <a:pt x="3667272" y="915118"/>
                </a:lnTo>
                <a:lnTo>
                  <a:pt x="3678478" y="867625"/>
                </a:lnTo>
                <a:lnTo>
                  <a:pt x="3689089" y="819908"/>
                </a:lnTo>
                <a:lnTo>
                  <a:pt x="3699102" y="771972"/>
                </a:lnTo>
                <a:lnTo>
                  <a:pt x="3708516" y="723819"/>
                </a:lnTo>
                <a:lnTo>
                  <a:pt x="3717329" y="675453"/>
                </a:lnTo>
                <a:lnTo>
                  <a:pt x="3725539" y="626879"/>
                </a:lnTo>
                <a:lnTo>
                  <a:pt x="3733143" y="578100"/>
                </a:lnTo>
                <a:lnTo>
                  <a:pt x="3740139" y="529120"/>
                </a:lnTo>
                <a:lnTo>
                  <a:pt x="3746526" y="479943"/>
                </a:lnTo>
                <a:lnTo>
                  <a:pt x="3752301" y="430572"/>
                </a:lnTo>
                <a:lnTo>
                  <a:pt x="3757462" y="381012"/>
                </a:lnTo>
                <a:lnTo>
                  <a:pt x="3762007" y="331265"/>
                </a:lnTo>
                <a:lnTo>
                  <a:pt x="3765934" y="281336"/>
                </a:lnTo>
                <a:lnTo>
                  <a:pt x="3769241" y="231229"/>
                </a:lnTo>
                <a:lnTo>
                  <a:pt x="3771925" y="180946"/>
                </a:lnTo>
                <a:lnTo>
                  <a:pt x="3773986" y="130493"/>
                </a:lnTo>
                <a:lnTo>
                  <a:pt x="0" y="0"/>
                </a:lnTo>
                <a:close/>
              </a:path>
            </a:pathLst>
          </a:custGeom>
          <a:solidFill>
            <a:srgbClr val="9F5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75115" y="5821192"/>
            <a:ext cx="3776979" cy="198120"/>
          </a:xfrm>
          <a:custGeom>
            <a:avLst/>
            <a:gdLst/>
            <a:ahLst/>
            <a:cxnLst/>
            <a:rect l="l" t="t" r="r" b="b"/>
            <a:pathLst>
              <a:path w="3776980" h="198120">
                <a:moveTo>
                  <a:pt x="3775651" y="0"/>
                </a:moveTo>
                <a:lnTo>
                  <a:pt x="0" y="67206"/>
                </a:lnTo>
                <a:lnTo>
                  <a:pt x="3773986" y="197700"/>
                </a:lnTo>
                <a:lnTo>
                  <a:pt x="3775671" y="143367"/>
                </a:lnTo>
                <a:lnTo>
                  <a:pt x="3776455" y="98865"/>
                </a:lnTo>
                <a:lnTo>
                  <a:pt x="3776421" y="54355"/>
                </a:lnTo>
                <a:lnTo>
                  <a:pt x="3775651" y="0"/>
                </a:lnTo>
                <a:close/>
              </a:path>
            </a:pathLst>
          </a:custGeom>
          <a:solidFill>
            <a:srgbClr val="F3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0386" y="2111719"/>
            <a:ext cx="7560380" cy="7553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98216" y="4896716"/>
            <a:ext cx="3154045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20065">
              <a:lnSpc>
                <a:spcPct val="100000"/>
              </a:lnSpc>
              <a:spcBef>
                <a:spcPts val="105"/>
              </a:spcBef>
            </a:pPr>
            <a:r>
              <a:rPr sz="4350" b="1" spc="300" dirty="0">
                <a:solidFill>
                  <a:srgbClr val="2A4597"/>
                </a:solidFill>
                <a:latin typeface="Calibri"/>
                <a:cs typeface="Calibri"/>
              </a:rPr>
              <a:t>Student  </a:t>
            </a:r>
            <a:r>
              <a:rPr sz="4350" b="1" spc="340" dirty="0">
                <a:solidFill>
                  <a:srgbClr val="2A4597"/>
                </a:solidFill>
                <a:latin typeface="Calibri"/>
                <a:cs typeface="Calibri"/>
              </a:rPr>
              <a:t>body</a:t>
            </a:r>
            <a:r>
              <a:rPr sz="4350" b="1" spc="-225" dirty="0">
                <a:solidFill>
                  <a:srgbClr val="2A4597"/>
                </a:solidFill>
                <a:latin typeface="Calibri"/>
                <a:cs typeface="Calibri"/>
              </a:rPr>
              <a:t> </a:t>
            </a:r>
            <a:r>
              <a:rPr sz="4350" b="1" spc="200" dirty="0">
                <a:solidFill>
                  <a:srgbClr val="2A4597"/>
                </a:solidFill>
                <a:latin typeface="Calibri"/>
                <a:cs typeface="Calibri"/>
              </a:rPr>
              <a:t>profile</a:t>
            </a:r>
            <a:endParaRPr sz="4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11210" y="111279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8"/>
                </a:lnTo>
                <a:lnTo>
                  <a:pt x="5765" y="5769"/>
                </a:lnTo>
                <a:lnTo>
                  <a:pt x="1546" y="12028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1" y="37828"/>
                </a:lnTo>
                <a:lnTo>
                  <a:pt x="33609" y="33609"/>
                </a:lnTo>
                <a:lnTo>
                  <a:pt x="37828" y="27351"/>
                </a:lnTo>
                <a:lnTo>
                  <a:pt x="39375" y="19687"/>
                </a:lnTo>
                <a:lnTo>
                  <a:pt x="37828" y="12028"/>
                </a:lnTo>
                <a:lnTo>
                  <a:pt x="33609" y="5769"/>
                </a:lnTo>
                <a:lnTo>
                  <a:pt x="27351" y="1548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86153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70935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55717" y="10605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1" y="56741"/>
                </a:lnTo>
                <a:lnTo>
                  <a:pt x="50410" y="50410"/>
                </a:lnTo>
                <a:lnTo>
                  <a:pt x="56741" y="41021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0" y="8648"/>
                </a:lnTo>
                <a:lnTo>
                  <a:pt x="41021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70935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40399" y="110295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50228" y="1197564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45"/>
                </a:lnTo>
                <a:lnTo>
                  <a:pt x="5771" y="33600"/>
                </a:lnTo>
                <a:lnTo>
                  <a:pt x="12032" y="37818"/>
                </a:lnTo>
                <a:lnTo>
                  <a:pt x="19697" y="39365"/>
                </a:lnTo>
                <a:lnTo>
                  <a:pt x="27361" y="37818"/>
                </a:lnTo>
                <a:lnTo>
                  <a:pt x="33619" y="33600"/>
                </a:lnTo>
                <a:lnTo>
                  <a:pt x="37838" y="27345"/>
                </a:lnTo>
                <a:lnTo>
                  <a:pt x="39385" y="19687"/>
                </a:lnTo>
                <a:lnTo>
                  <a:pt x="37838" y="12023"/>
                </a:lnTo>
                <a:lnTo>
                  <a:pt x="33619" y="5765"/>
                </a:lnTo>
                <a:lnTo>
                  <a:pt x="27361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35020" y="1155183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4"/>
                </a:lnTo>
                <a:lnTo>
                  <a:pt x="1546" y="12019"/>
                </a:lnTo>
                <a:lnTo>
                  <a:pt x="0" y="19677"/>
                </a:lnTo>
                <a:lnTo>
                  <a:pt x="1546" y="27341"/>
                </a:lnTo>
                <a:lnTo>
                  <a:pt x="5765" y="33599"/>
                </a:lnTo>
                <a:lnTo>
                  <a:pt x="12023" y="37818"/>
                </a:lnTo>
                <a:lnTo>
                  <a:pt x="19687" y="39365"/>
                </a:lnTo>
                <a:lnTo>
                  <a:pt x="27351" y="37818"/>
                </a:lnTo>
                <a:lnTo>
                  <a:pt x="33609" y="33599"/>
                </a:lnTo>
                <a:lnTo>
                  <a:pt x="37828" y="27341"/>
                </a:lnTo>
                <a:lnTo>
                  <a:pt x="39375" y="19677"/>
                </a:lnTo>
                <a:lnTo>
                  <a:pt x="37828" y="12019"/>
                </a:lnTo>
                <a:lnTo>
                  <a:pt x="33609" y="5764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425181" y="106057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36" y="0"/>
                </a:moveTo>
                <a:lnTo>
                  <a:pt x="18038" y="2320"/>
                </a:lnTo>
                <a:lnTo>
                  <a:pt x="8649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9" y="50404"/>
                </a:lnTo>
                <a:lnTo>
                  <a:pt x="18038" y="56732"/>
                </a:lnTo>
                <a:lnTo>
                  <a:pt x="29536" y="59053"/>
                </a:lnTo>
                <a:lnTo>
                  <a:pt x="41025" y="56732"/>
                </a:lnTo>
                <a:lnTo>
                  <a:pt x="50411" y="50404"/>
                </a:lnTo>
                <a:lnTo>
                  <a:pt x="56741" y="41019"/>
                </a:lnTo>
                <a:lnTo>
                  <a:pt x="59063" y="29526"/>
                </a:lnTo>
                <a:lnTo>
                  <a:pt x="56741" y="18033"/>
                </a:lnTo>
                <a:lnTo>
                  <a:pt x="50411" y="8648"/>
                </a:lnTo>
                <a:lnTo>
                  <a:pt x="41025" y="2320"/>
                </a:lnTo>
                <a:lnTo>
                  <a:pt x="2953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40399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65546" y="1155183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4"/>
                </a:lnTo>
                <a:lnTo>
                  <a:pt x="1548" y="12019"/>
                </a:lnTo>
                <a:lnTo>
                  <a:pt x="0" y="19677"/>
                </a:lnTo>
                <a:lnTo>
                  <a:pt x="1548" y="27341"/>
                </a:lnTo>
                <a:lnTo>
                  <a:pt x="5771" y="33599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599"/>
                </a:lnTo>
                <a:lnTo>
                  <a:pt x="37837" y="27341"/>
                </a:lnTo>
                <a:lnTo>
                  <a:pt x="39385" y="19677"/>
                </a:lnTo>
                <a:lnTo>
                  <a:pt x="37837" y="12019"/>
                </a:lnTo>
                <a:lnTo>
                  <a:pt x="33615" y="5764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425181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5"/>
                </a:lnTo>
                <a:lnTo>
                  <a:pt x="8648" y="50411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1"/>
                </a:lnTo>
                <a:lnTo>
                  <a:pt x="56742" y="41025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19802" y="943278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4"/>
                </a:lnTo>
                <a:lnTo>
                  <a:pt x="1546" y="12019"/>
                </a:lnTo>
                <a:lnTo>
                  <a:pt x="0" y="19677"/>
                </a:lnTo>
                <a:lnTo>
                  <a:pt x="1546" y="27341"/>
                </a:lnTo>
                <a:lnTo>
                  <a:pt x="5765" y="33599"/>
                </a:lnTo>
                <a:lnTo>
                  <a:pt x="12023" y="37818"/>
                </a:lnTo>
                <a:lnTo>
                  <a:pt x="19687" y="39365"/>
                </a:lnTo>
                <a:lnTo>
                  <a:pt x="27351" y="37818"/>
                </a:lnTo>
                <a:lnTo>
                  <a:pt x="33609" y="33599"/>
                </a:lnTo>
                <a:lnTo>
                  <a:pt x="37828" y="27341"/>
                </a:lnTo>
                <a:lnTo>
                  <a:pt x="39375" y="19677"/>
                </a:lnTo>
                <a:lnTo>
                  <a:pt x="37828" y="12019"/>
                </a:lnTo>
                <a:lnTo>
                  <a:pt x="33609" y="5764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19793" y="1112802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5"/>
                </a:lnTo>
                <a:lnTo>
                  <a:pt x="5771" y="5760"/>
                </a:lnTo>
                <a:lnTo>
                  <a:pt x="1548" y="12015"/>
                </a:lnTo>
                <a:lnTo>
                  <a:pt x="0" y="19677"/>
                </a:lnTo>
                <a:lnTo>
                  <a:pt x="1548" y="27341"/>
                </a:lnTo>
                <a:lnTo>
                  <a:pt x="5771" y="33599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599"/>
                </a:lnTo>
                <a:lnTo>
                  <a:pt x="37837" y="27341"/>
                </a:lnTo>
                <a:lnTo>
                  <a:pt x="39385" y="19677"/>
                </a:lnTo>
                <a:lnTo>
                  <a:pt x="37837" y="12015"/>
                </a:lnTo>
                <a:lnTo>
                  <a:pt x="33615" y="5760"/>
                </a:lnTo>
                <a:lnTo>
                  <a:pt x="27357" y="1545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265546" y="985659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97" y="0"/>
                </a:moveTo>
                <a:lnTo>
                  <a:pt x="12032" y="1546"/>
                </a:lnTo>
                <a:lnTo>
                  <a:pt x="5771" y="5765"/>
                </a:lnTo>
                <a:lnTo>
                  <a:pt x="1548" y="12023"/>
                </a:lnTo>
                <a:lnTo>
                  <a:pt x="0" y="19687"/>
                </a:lnTo>
                <a:lnTo>
                  <a:pt x="1548" y="27345"/>
                </a:lnTo>
                <a:lnTo>
                  <a:pt x="5771" y="33600"/>
                </a:lnTo>
                <a:lnTo>
                  <a:pt x="12032" y="37818"/>
                </a:lnTo>
                <a:lnTo>
                  <a:pt x="19697" y="39365"/>
                </a:lnTo>
                <a:lnTo>
                  <a:pt x="27357" y="37818"/>
                </a:lnTo>
                <a:lnTo>
                  <a:pt x="33615" y="33600"/>
                </a:lnTo>
                <a:lnTo>
                  <a:pt x="37837" y="27345"/>
                </a:lnTo>
                <a:lnTo>
                  <a:pt x="39385" y="19687"/>
                </a:lnTo>
                <a:lnTo>
                  <a:pt x="37837" y="12023"/>
                </a:lnTo>
                <a:lnTo>
                  <a:pt x="33615" y="5765"/>
                </a:lnTo>
                <a:lnTo>
                  <a:pt x="27357" y="1546"/>
                </a:lnTo>
                <a:lnTo>
                  <a:pt x="1969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180775" y="1197564"/>
            <a:ext cx="40005" cy="39370"/>
          </a:xfrm>
          <a:custGeom>
            <a:avLst/>
            <a:gdLst/>
            <a:ahLst/>
            <a:cxnLst/>
            <a:rect l="l" t="t" r="r" b="b"/>
            <a:pathLst>
              <a:path w="40005" h="39369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0"/>
                </a:lnTo>
                <a:lnTo>
                  <a:pt x="5765" y="33604"/>
                </a:lnTo>
                <a:lnTo>
                  <a:pt x="12023" y="37820"/>
                </a:lnTo>
                <a:lnTo>
                  <a:pt x="19687" y="39365"/>
                </a:lnTo>
                <a:lnTo>
                  <a:pt x="27351" y="37820"/>
                </a:lnTo>
                <a:lnTo>
                  <a:pt x="33609" y="33604"/>
                </a:lnTo>
                <a:lnTo>
                  <a:pt x="37828" y="27350"/>
                </a:lnTo>
                <a:lnTo>
                  <a:pt x="39375" y="19687"/>
                </a:lnTo>
                <a:lnTo>
                  <a:pt x="37828" y="12023"/>
                </a:lnTo>
                <a:lnTo>
                  <a:pt x="33609" y="5765"/>
                </a:lnTo>
                <a:lnTo>
                  <a:pt x="27351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086153" y="10605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21"/>
                </a:lnTo>
                <a:lnTo>
                  <a:pt x="8648" y="50410"/>
                </a:lnTo>
                <a:lnTo>
                  <a:pt x="18033" y="56741"/>
                </a:lnTo>
                <a:lnTo>
                  <a:pt x="29526" y="59063"/>
                </a:lnTo>
                <a:lnTo>
                  <a:pt x="41025" y="56741"/>
                </a:lnTo>
                <a:lnTo>
                  <a:pt x="50413" y="50410"/>
                </a:lnTo>
                <a:lnTo>
                  <a:pt x="56742" y="41021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1370" y="10181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5" y="56742"/>
                </a:lnTo>
                <a:lnTo>
                  <a:pt x="50413" y="50415"/>
                </a:lnTo>
                <a:lnTo>
                  <a:pt x="56742" y="41029"/>
                </a:lnTo>
                <a:lnTo>
                  <a:pt x="59063" y="29536"/>
                </a:lnTo>
                <a:lnTo>
                  <a:pt x="56742" y="18042"/>
                </a:lnTo>
                <a:lnTo>
                  <a:pt x="50413" y="8653"/>
                </a:lnTo>
                <a:lnTo>
                  <a:pt x="41025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E30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934661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934661" y="107858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6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104125" y="11627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104125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19434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47"/>
                </a:lnTo>
                <a:lnTo>
                  <a:pt x="0" y="17860"/>
                </a:lnTo>
                <a:lnTo>
                  <a:pt x="5158" y="23018"/>
                </a:lnTo>
                <a:lnTo>
                  <a:pt x="17870" y="23018"/>
                </a:lnTo>
                <a:lnTo>
                  <a:pt x="23028" y="17860"/>
                </a:lnTo>
                <a:lnTo>
                  <a:pt x="2302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88907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273070" y="1248119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28" y="17870"/>
                </a:lnTo>
                <a:lnTo>
                  <a:pt x="2302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697500" y="1036214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27935" y="1205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58" y="0"/>
                </a:lnTo>
                <a:lnTo>
                  <a:pt x="0" y="5158"/>
                </a:lnTo>
                <a:lnTo>
                  <a:pt x="0" y="17870"/>
                </a:lnTo>
                <a:lnTo>
                  <a:pt x="5158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94746" y="9758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6" y="0"/>
                </a:moveTo>
                <a:lnTo>
                  <a:pt x="18033" y="2321"/>
                </a:lnTo>
                <a:lnTo>
                  <a:pt x="8648" y="8653"/>
                </a:lnTo>
                <a:lnTo>
                  <a:pt x="2320" y="18042"/>
                </a:lnTo>
                <a:lnTo>
                  <a:pt x="0" y="29536"/>
                </a:lnTo>
                <a:lnTo>
                  <a:pt x="2320" y="41029"/>
                </a:lnTo>
                <a:lnTo>
                  <a:pt x="8648" y="50415"/>
                </a:lnTo>
                <a:lnTo>
                  <a:pt x="18033" y="56742"/>
                </a:lnTo>
                <a:lnTo>
                  <a:pt x="29526" y="59063"/>
                </a:lnTo>
                <a:lnTo>
                  <a:pt x="41021" y="56742"/>
                </a:lnTo>
                <a:lnTo>
                  <a:pt x="50410" y="50415"/>
                </a:lnTo>
                <a:lnTo>
                  <a:pt x="56741" y="41029"/>
                </a:lnTo>
                <a:lnTo>
                  <a:pt x="59063" y="29536"/>
                </a:lnTo>
                <a:lnTo>
                  <a:pt x="56741" y="18042"/>
                </a:lnTo>
                <a:lnTo>
                  <a:pt x="50410" y="8653"/>
                </a:lnTo>
                <a:lnTo>
                  <a:pt x="41021" y="2321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509964" y="1018201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26" y="0"/>
                </a:moveTo>
                <a:lnTo>
                  <a:pt x="18033" y="2320"/>
                </a:lnTo>
                <a:lnTo>
                  <a:pt x="8648" y="8648"/>
                </a:lnTo>
                <a:lnTo>
                  <a:pt x="2320" y="18033"/>
                </a:lnTo>
                <a:lnTo>
                  <a:pt x="0" y="29526"/>
                </a:lnTo>
                <a:lnTo>
                  <a:pt x="2320" y="41019"/>
                </a:lnTo>
                <a:lnTo>
                  <a:pt x="8648" y="50404"/>
                </a:lnTo>
                <a:lnTo>
                  <a:pt x="18033" y="56732"/>
                </a:lnTo>
                <a:lnTo>
                  <a:pt x="29526" y="59053"/>
                </a:lnTo>
                <a:lnTo>
                  <a:pt x="41025" y="56732"/>
                </a:lnTo>
                <a:lnTo>
                  <a:pt x="50413" y="50404"/>
                </a:lnTo>
                <a:lnTo>
                  <a:pt x="56742" y="41019"/>
                </a:lnTo>
                <a:lnTo>
                  <a:pt x="59063" y="29526"/>
                </a:lnTo>
                <a:lnTo>
                  <a:pt x="56742" y="18033"/>
                </a:lnTo>
                <a:lnTo>
                  <a:pt x="50413" y="8648"/>
                </a:lnTo>
                <a:lnTo>
                  <a:pt x="41025" y="2320"/>
                </a:lnTo>
                <a:lnTo>
                  <a:pt x="29526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612717" y="1163357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04584" y="10704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19687" y="0"/>
                </a:moveTo>
                <a:lnTo>
                  <a:pt x="12023" y="1546"/>
                </a:lnTo>
                <a:lnTo>
                  <a:pt x="5765" y="5765"/>
                </a:lnTo>
                <a:lnTo>
                  <a:pt x="1546" y="12023"/>
                </a:lnTo>
                <a:lnTo>
                  <a:pt x="0" y="19687"/>
                </a:lnTo>
                <a:lnTo>
                  <a:pt x="1546" y="27351"/>
                </a:lnTo>
                <a:lnTo>
                  <a:pt x="5765" y="33609"/>
                </a:lnTo>
                <a:lnTo>
                  <a:pt x="12023" y="37828"/>
                </a:lnTo>
                <a:lnTo>
                  <a:pt x="19687" y="39375"/>
                </a:lnTo>
                <a:lnTo>
                  <a:pt x="27355" y="37828"/>
                </a:lnTo>
                <a:lnTo>
                  <a:pt x="33613" y="33609"/>
                </a:lnTo>
                <a:lnTo>
                  <a:pt x="37830" y="27351"/>
                </a:lnTo>
                <a:lnTo>
                  <a:pt x="39375" y="19687"/>
                </a:lnTo>
                <a:lnTo>
                  <a:pt x="37830" y="12023"/>
                </a:lnTo>
                <a:lnTo>
                  <a:pt x="33613" y="5765"/>
                </a:lnTo>
                <a:lnTo>
                  <a:pt x="27355" y="1546"/>
                </a:lnTo>
                <a:lnTo>
                  <a:pt x="19687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358472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7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12717" y="90906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70" y="0"/>
                </a:moveTo>
                <a:lnTo>
                  <a:pt x="5147" y="0"/>
                </a:lnTo>
                <a:lnTo>
                  <a:pt x="0" y="5158"/>
                </a:lnTo>
                <a:lnTo>
                  <a:pt x="0" y="17870"/>
                </a:lnTo>
                <a:lnTo>
                  <a:pt x="5147" y="23028"/>
                </a:lnTo>
                <a:lnTo>
                  <a:pt x="17870" y="23028"/>
                </a:lnTo>
                <a:lnTo>
                  <a:pt x="23018" y="17870"/>
                </a:lnTo>
                <a:lnTo>
                  <a:pt x="23018" y="5158"/>
                </a:lnTo>
                <a:lnTo>
                  <a:pt x="1787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697500" y="951451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60" y="0"/>
                </a:moveTo>
                <a:lnTo>
                  <a:pt x="5147" y="0"/>
                </a:lnTo>
                <a:lnTo>
                  <a:pt x="0" y="5147"/>
                </a:lnTo>
                <a:lnTo>
                  <a:pt x="0" y="17860"/>
                </a:lnTo>
                <a:lnTo>
                  <a:pt x="5147" y="23018"/>
                </a:lnTo>
                <a:lnTo>
                  <a:pt x="17860" y="23018"/>
                </a:lnTo>
                <a:lnTo>
                  <a:pt x="23018" y="17860"/>
                </a:lnTo>
                <a:lnTo>
                  <a:pt x="23018" y="5147"/>
                </a:lnTo>
                <a:lnTo>
                  <a:pt x="17860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8606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10156" y="994127"/>
            <a:ext cx="145886" cy="17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075956" y="994127"/>
            <a:ext cx="157766" cy="17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263391" y="991660"/>
            <a:ext cx="162721" cy="17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15352" y="994127"/>
            <a:ext cx="131021" cy="173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84043" y="994127"/>
            <a:ext cx="137215" cy="1708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85893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10681" y="994021"/>
            <a:ext cx="281162" cy="173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5361" y="992898"/>
            <a:ext cx="119629" cy="1721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358749" y="991660"/>
            <a:ext cx="120908" cy="175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03489" y="994127"/>
            <a:ext cx="29845" cy="171450"/>
          </a:xfrm>
          <a:custGeom>
            <a:avLst/>
            <a:gdLst/>
            <a:ahLst/>
            <a:cxnLst/>
            <a:rect l="l" t="t" r="r" b="b"/>
            <a:pathLst>
              <a:path w="29844" h="171450">
                <a:moveTo>
                  <a:pt x="19484" y="0"/>
                </a:moveTo>
                <a:lnTo>
                  <a:pt x="10072" y="0"/>
                </a:lnTo>
                <a:lnTo>
                  <a:pt x="6396" y="1451"/>
                </a:lnTo>
                <a:lnTo>
                  <a:pt x="1279" y="7229"/>
                </a:lnTo>
                <a:lnTo>
                  <a:pt x="0" y="10904"/>
                </a:lnTo>
                <a:lnTo>
                  <a:pt x="0" y="160254"/>
                </a:lnTo>
                <a:lnTo>
                  <a:pt x="1279" y="163889"/>
                </a:lnTo>
                <a:lnTo>
                  <a:pt x="6396" y="169503"/>
                </a:lnTo>
                <a:lnTo>
                  <a:pt x="10072" y="170894"/>
                </a:lnTo>
                <a:lnTo>
                  <a:pt x="19484" y="170894"/>
                </a:lnTo>
                <a:lnTo>
                  <a:pt x="23119" y="169503"/>
                </a:lnTo>
                <a:lnTo>
                  <a:pt x="28399" y="163889"/>
                </a:lnTo>
                <a:lnTo>
                  <a:pt x="29719" y="160254"/>
                </a:lnTo>
                <a:lnTo>
                  <a:pt x="29719" y="10904"/>
                </a:lnTo>
                <a:lnTo>
                  <a:pt x="28399" y="7229"/>
                </a:lnTo>
                <a:lnTo>
                  <a:pt x="23119" y="1451"/>
                </a:lnTo>
                <a:lnTo>
                  <a:pt x="19484" y="0"/>
                </a:lnTo>
                <a:close/>
              </a:path>
            </a:pathLst>
          </a:custGeom>
          <a:solidFill>
            <a:srgbClr val="2A4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553007" y="993223"/>
            <a:ext cx="297733" cy="1717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8B8D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913</Words>
  <Application>Microsoft Office PowerPoint</Application>
  <PresentationFormat>Произвольный</PresentationFormat>
  <Paragraphs>228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Times New Roman</vt:lpstr>
      <vt:lpstr>Calibri</vt:lpstr>
      <vt:lpstr>Bizon</vt:lpstr>
      <vt:lpstr>Century Gothic</vt:lpstr>
      <vt:lpstr>Office Theme</vt:lpstr>
      <vt:lpstr>ITMO UNIVERSITY</vt:lpstr>
      <vt:lpstr>INTERNATIONAL</vt:lpstr>
      <vt:lpstr>Our mission</vt:lpstr>
      <vt:lpstr>Презентация PowerPoint</vt:lpstr>
      <vt:lpstr>Презентация PowerPoint</vt:lpstr>
      <vt:lpstr>56th Place</vt:lpstr>
      <vt:lpstr>At a glance</vt:lpstr>
      <vt:lpstr>At a glance</vt:lpstr>
      <vt:lpstr>2 810</vt:lpstr>
      <vt:lpstr>Academic Structure</vt:lpstr>
      <vt:lpstr>5 schools</vt:lpstr>
      <vt:lpstr>Презентация PowerPoint</vt:lpstr>
      <vt:lpstr>Top Research Fields</vt:lpstr>
      <vt:lpstr>Top Research Fields</vt:lpstr>
      <vt:lpstr>34 international  research centers</vt:lpstr>
      <vt:lpstr>Fellowship and Professorship Program:</vt:lpstr>
      <vt:lpstr>ITMO and Innovations</vt:lpstr>
      <vt:lpstr>Презентация PowerPoint</vt:lpstr>
      <vt:lpstr>International  Collaboration</vt:lpstr>
      <vt:lpstr>ITMO Overseas OÆces:</vt:lpstr>
      <vt:lpstr>Презентация PowerPoint</vt:lpstr>
      <vt:lpstr>International Educational  Programs</vt:lpstr>
      <vt:lpstr>Reputation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ITMO</dc:title>
  <dc:creator>Никита Смирнов</dc:creator>
  <cp:lastModifiedBy>Никита Смирнов</cp:lastModifiedBy>
  <cp:revision>3</cp:revision>
  <dcterms:created xsi:type="dcterms:W3CDTF">2017-11-24T16:06:14Z</dcterms:created>
  <dcterms:modified xsi:type="dcterms:W3CDTF">2017-11-24T16:22:17Z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2017-05-31T00:00:00Z</vt:filetime>
  </property>
  <property fmtid="{D5CDD505-2E9C-101B-9397-08002B2CF9AE}" pid="3" name="Creator">
    <vt:lpwstr>Adobe Illustrator CC 2017 (Windows)</vt:lpwstr>
  </property>
  <property fmtid="{D5CDD505-2E9C-101B-9397-08002B2CF9AE}" pid="4" name="LastSaved">
    <vt:filetime>2017-11-24T00:00:00Z</vt:filetime>
  </property>
</Properties>
</file>